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CC52-4A23-4A3E-B614-FDBBCE7BB5B6}" type="datetimeFigureOut">
              <a:rPr lang="ru-RU" smtClean="0"/>
              <a:t>15.12.2012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C351-9322-40DE-AA3D-83597D9F98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CC52-4A23-4A3E-B614-FDBBCE7BB5B6}" type="datetimeFigureOut">
              <a:rPr lang="ru-RU" smtClean="0"/>
              <a:t>15.12.2012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C351-9322-40DE-AA3D-83597D9F98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CC52-4A23-4A3E-B614-FDBBCE7BB5B6}" type="datetimeFigureOut">
              <a:rPr lang="ru-RU" smtClean="0"/>
              <a:t>15.12.2012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C351-9322-40DE-AA3D-83597D9F98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CC52-4A23-4A3E-B614-FDBBCE7BB5B6}" type="datetimeFigureOut">
              <a:rPr lang="ru-RU" smtClean="0"/>
              <a:t>15.12.2012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C351-9322-40DE-AA3D-83597D9F98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CC52-4A23-4A3E-B614-FDBBCE7BB5B6}" type="datetimeFigureOut">
              <a:rPr lang="ru-RU" smtClean="0"/>
              <a:t>15.12.2012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C351-9322-40DE-AA3D-83597D9F98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CC52-4A23-4A3E-B614-FDBBCE7BB5B6}" type="datetimeFigureOut">
              <a:rPr lang="ru-RU" smtClean="0"/>
              <a:t>15.12.2012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C351-9322-40DE-AA3D-83597D9F98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CC52-4A23-4A3E-B614-FDBBCE7BB5B6}" type="datetimeFigureOut">
              <a:rPr lang="ru-RU" smtClean="0"/>
              <a:t>15.12.2012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C351-9322-40DE-AA3D-83597D9F98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CC52-4A23-4A3E-B614-FDBBCE7BB5B6}" type="datetimeFigureOut">
              <a:rPr lang="ru-RU" smtClean="0"/>
              <a:t>15.12.2012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C351-9322-40DE-AA3D-83597D9F98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CC52-4A23-4A3E-B614-FDBBCE7BB5B6}" type="datetimeFigureOut">
              <a:rPr lang="ru-RU" smtClean="0"/>
              <a:t>15.12.2012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C351-9322-40DE-AA3D-83597D9F98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CC52-4A23-4A3E-B614-FDBBCE7BB5B6}" type="datetimeFigureOut">
              <a:rPr lang="ru-RU" smtClean="0"/>
              <a:t>15.12.2012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C351-9322-40DE-AA3D-83597D9F98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CC52-4A23-4A3E-B614-FDBBCE7BB5B6}" type="datetimeFigureOut">
              <a:rPr lang="ru-RU" smtClean="0"/>
              <a:t>15.12.2012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C351-9322-40DE-AA3D-83597D9F98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3CC52-4A23-4A3E-B614-FDBBCE7BB5B6}" type="datetimeFigureOut">
              <a:rPr lang="ru-RU" smtClean="0"/>
              <a:t>15.12.2012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5C351-9322-40DE-AA3D-83597D9F986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0">
    <p:strips dir="l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87;&#1088;&#1077;&#1079;&#1077;&#1085;&#1090;&#1072;&#1094;&#1080;&#1080;\&#1054;&#1085;&#1086;&#1088;&#1077;%20&#1076;&#1077;%20&#1041;&#1072;&#1083;&#1100;&#1079;&#1072;&#1082;\dlya-prezentacii-krasivo-tak(muzofon.com)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D:\&#1087;&#1088;&#1077;&#1079;&#1077;&#1085;&#1090;&#1072;&#1094;&#1080;&#1080;\&#1054;&#1085;&#1086;&#1088;&#1077;%20&#1076;&#1077;%20&#1041;&#1072;&#1083;&#1100;&#1079;&#1072;&#1082;\dlya-prezentacii-krasivo-tak(muzofon.com).mp3" TargetMode="Externa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Боротьба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</a:t>
            </a:r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 злочинністю.</a:t>
            </a:r>
            <a:b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Руйнування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веж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Всесвітнього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торгового центру в Нью-Йорку.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Підготувала</a:t>
            </a:r>
          </a:p>
          <a:p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учениця 10-А</a:t>
            </a:r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класу</a:t>
            </a:r>
            <a:endParaRPr lang="ru-RU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Джура Аліна</a:t>
            </a:r>
          </a:p>
        </p:txBody>
      </p:sp>
      <p:pic>
        <p:nvPicPr>
          <p:cNvPr id="4" name="dlya-prezentacii-krasivo-tak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 advTm="8268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2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4008" y="1196752"/>
            <a:ext cx="4038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       Але все ж,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незважаючи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на те,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що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удар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літака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по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Південній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вежі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припав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нижче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тут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виявилися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заблокованими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між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поверхами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або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загинули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відразу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менш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700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чоловік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-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набагато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менше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ніж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у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Північній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 В 9:59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Південна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вежа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звалилася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через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пожежу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що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пошкодив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сталеві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елементи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конструкції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вже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без того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ослаблені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зіткненням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літаком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Північна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вежа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обвалилася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 10:28 ранку,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після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пожежі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що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тривала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102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хвилини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</a:t>
            </a:r>
            <a:endParaRPr lang="ru-RU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11266" name="Picture 2" descr="http://media.cleveland.com/science_impact/photo/south-wtc-collapse-by-ap-amy-sancettajpg-f175d8e6007bc1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4664"/>
            <a:ext cx="4032448" cy="61470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dlya-prezentacii-krasivo-tak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 advTm="19888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15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Wave1">
              <a:avLst/>
            </a:prstTxWarp>
          </a:bodyPr>
          <a:lstStyle/>
          <a:p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Наслідки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      В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результаті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усі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сім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будівель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комплексу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були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зруйновані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: три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найвищих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будови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(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Північна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Вежа,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Південна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Вежа)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обрушилися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готель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«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Марріотт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»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був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майже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повністю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знищений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уламками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іншим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трьом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будівлям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було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завдано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такої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шкоди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що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вони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були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визнані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непридатними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до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відновлення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пізніше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знесені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Також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результаті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обвалення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веж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було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завдано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непоправної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шкоди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40-поверховому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будинку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Дойче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Банку, яке в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даний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час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демонтовано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</a:t>
            </a:r>
          </a:p>
          <a:p>
            <a:pPr>
              <a:buNone/>
            </a:pP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       На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місці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повалених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веж-близнюків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зведений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меморіальний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комплекс.</a:t>
            </a:r>
            <a:endParaRPr lang="ru-RU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 advClick="0" advTm="29063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prstTxWarp prst="textDoubleWave1">
              <a:avLst/>
            </a:prstTxWarp>
          </a:bodyPr>
          <a:lstStyle/>
          <a:p>
            <a:pPr>
              <a:buNone/>
            </a:pPr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Кінець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Управляющая кнопка: в начало 3">
            <a:hlinkClick r:id="" action="ppaction://hlinkshowjump?jump=firstslide" highlightClick="1"/>
          </p:cNvPr>
          <p:cNvSpPr/>
          <p:nvPr/>
        </p:nvSpPr>
        <p:spPr>
          <a:xfrm>
            <a:off x="107504" y="6165304"/>
            <a:ext cx="792088" cy="432048"/>
          </a:xfrm>
          <a:prstGeom prst="actionButtonBeginning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 advTm="4852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   </a:t>
            </a:r>
            <a:r>
              <a:rPr lang="ru-RU" b="1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Всесвітній</a:t>
            </a:r>
            <a:r>
              <a:rPr lang="ru-RU" b="1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торговий</a:t>
            </a:r>
            <a:r>
              <a:rPr lang="ru-RU" b="1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центр 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- комплекс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із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семи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будівель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спроектованих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Мінору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Ямасакі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американським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архітектором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японського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походження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офіційно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відкритий</a:t>
            </a:r>
            <a:r>
              <a:rPr lang="ru-RU" b="1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4 </a:t>
            </a:r>
            <a:r>
              <a:rPr lang="ru-RU" b="1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квітня</a:t>
            </a:r>
            <a:r>
              <a:rPr lang="ru-RU" b="1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1973 року в Нью-Йорку 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(США).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Архітектурною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домінантою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комплексу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були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дві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вежі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кожна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по 110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поверхів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-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Північна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(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висотою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417 м, а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урахуванням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встановленої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на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даху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антени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- 526,3 м)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Південна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(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висотою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415 м). </a:t>
            </a:r>
          </a:p>
          <a:p>
            <a:pPr>
              <a:buNone/>
            </a:pP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     </a:t>
            </a:r>
            <a:r>
              <a:rPr lang="ru-RU" b="1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11 </a:t>
            </a:r>
            <a:r>
              <a:rPr lang="ru-RU" b="1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вересня</a:t>
            </a:r>
            <a:r>
              <a:rPr lang="ru-RU" b="1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2001 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комплекс 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був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зруйнований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результаті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терористичної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атаки.</a:t>
            </a:r>
            <a:endParaRPr lang="ru-RU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18434" name="Picture 2" descr="File:Wtc arial march2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19" y="332656"/>
            <a:ext cx="4230559" cy="59766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 advClick="0" advTm="26645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Деякий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час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після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закінчення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будівництва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вежі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були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найвищими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хмарочосами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світі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(до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цього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найвищим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будинком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була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будівля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Емпайр-Стейт-білдінг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яке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після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руйнування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веж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знову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стало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найвищою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будівлею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Нью-Йорка).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Іноді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ці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вежі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називають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«символом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світового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панування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США».</a:t>
            </a:r>
            <a:endParaRPr lang="ru-RU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 advClick="0" advTm="15974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prstTxWarp prst="textWave1">
              <a:avLst/>
            </a:prstTxWarp>
            <a:normAutofit fontScale="90000"/>
          </a:bodyPr>
          <a:lstStyle/>
          <a:p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Терористичний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акт 26 лютого 1993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          26 лютого 1993 в 12:17 дня на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територію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Всесвітнього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Торгового Центру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заїхала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вантажівка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680 кг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вибухівки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за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кермом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якого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був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Рамзі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Юзеф.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Він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вибухнув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підземному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гаражі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Північної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вежі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 В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результаті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вибуховою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хвилею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через 5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підземних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поверхів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була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пророблена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діра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діаметром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30 м,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заподіявши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максимальний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збиток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рівням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В1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В2 за всю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їх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історію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істотний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збиток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рівню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В3. </a:t>
            </a:r>
            <a:endParaRPr lang="ru-RU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16386" name="Picture 2" descr="http://upload.wikimedia.org/wikipedia/commons/thumb/1/10/WTC_1993_ATF_Commons.jpg/270px-WTC_1993_ATF_Commo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988840"/>
            <a:ext cx="4404025" cy="29523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 advClick="0" advTm="29999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Шість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чоловік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було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вбито (в тому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числі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під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час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тисняви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​​при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виході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)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ще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50 000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робітників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відвідувачів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не могли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дихати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через брак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кисню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на 110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поверхах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веж.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Багатьом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людям,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що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перебували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всередині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Північної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вежі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довелося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спускатися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вниз по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темних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сходах,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причому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у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деяких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на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це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пішло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більше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двох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годин.</a:t>
            </a:r>
          </a:p>
          <a:p>
            <a:endParaRPr lang="ru-RU" dirty="0"/>
          </a:p>
        </p:txBody>
      </p:sp>
    </p:spTree>
  </p:cSld>
  <p:clrMapOvr>
    <a:masterClrMapping/>
  </p:clrMapOvr>
  <p:transition spd="slow" advClick="0" advTm="18689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788024" y="5445224"/>
            <a:ext cx="4017640" cy="710952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Рамзі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Юзеф</a:t>
            </a:r>
            <a:endParaRPr lang="ru-RU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539552" y="764704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Юзеф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втік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до Пакистану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незабаром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після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вибуху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але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був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заарештований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Ісламабаді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лютому 1995 р.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екстрадований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до США для судового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процесу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</a:t>
            </a:r>
            <a:endParaRPr lang="ru-RU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14338" name="Picture 2" descr="Ramzi Yousef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980728"/>
            <a:ext cx="2736304" cy="38490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 advClick="0" advTm="9656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Wave1">
              <a:avLst/>
            </a:prstTxWarp>
            <a:normAutofit fontScale="90000"/>
          </a:bodyPr>
          <a:lstStyle/>
          <a:p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Терористичний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акт 11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вересня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2001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      11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вересня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2001р.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терористи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захопили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рейс 11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авіакомпанії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American Airlines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влаштували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навмисне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зіткнення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його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Північної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вежею в 8:46,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боку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північного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фасаду,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між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93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99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поверхами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 Через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сімнадцять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хвилин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друга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група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терористів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врізалася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на такому ж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викраденому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літаку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рейсу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авіакомпанії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United Airlines 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Південну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башту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поверхи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77-85.</a:t>
            </a:r>
            <a:endParaRPr lang="ru-RU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13316" name="Picture 4" descr="http://www.september11news.com/YahooTopPicsEmail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268760"/>
            <a:ext cx="3914195" cy="43924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 advClick="0" advTm="23011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img15.nnm.ru/e/d/8/3/1/03a9e715f0dbbadecb6c7d9e9e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19" y="188640"/>
            <a:ext cx="8572161" cy="64087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 advClick="0" advTm="5476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79512" y="908720"/>
            <a:ext cx="4038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Внаслідок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руйнувань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завданих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Північній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вежі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корпусом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літака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були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повністю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перекриті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всі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виходи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будівлі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вище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місця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зіткнення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в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результаті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чого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у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пастці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опинилося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1 344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людини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 Удар другого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літака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на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відміну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від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першого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припав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ближче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до кута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хмарочоса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один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сходовий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колодязь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залишився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непошкодженим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Однак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небагатьом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людям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вдалося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безперешкодно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спуститися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по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ньому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до моменту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обвалення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будівлі</a:t>
            </a:r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</a:t>
            </a:r>
            <a:endParaRPr lang="ru-RU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12294" name="Picture 6" descr="http://www.serendipity.li/wot/usa_under_attack_6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404664"/>
            <a:ext cx="4839898" cy="56166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 advClick="0" advTm="25350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577</Words>
  <Application>Microsoft Office PowerPoint</Application>
  <PresentationFormat>Экран (4:3)</PresentationFormat>
  <Paragraphs>20</Paragraphs>
  <Slides>12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Боротьба зі злочинністю. Руйнування веж Всесвітнього торгового центру в Нью-Йорку.</vt:lpstr>
      <vt:lpstr>Слайд 2</vt:lpstr>
      <vt:lpstr>Слайд 3</vt:lpstr>
      <vt:lpstr>Терористичний акт 26 лютого 1993</vt:lpstr>
      <vt:lpstr>Слайд 5</vt:lpstr>
      <vt:lpstr>Рамзі Юзеф</vt:lpstr>
      <vt:lpstr>Терористичний акт 11 вересня 2001</vt:lpstr>
      <vt:lpstr>Слайд 8</vt:lpstr>
      <vt:lpstr>Слайд 9</vt:lpstr>
      <vt:lpstr>Слайд 10</vt:lpstr>
      <vt:lpstr>Наслідки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Боротьба зі злочинністю. Руйнування веж Всесвітнього торгового центру в Нью-Йорку.</dc:title>
  <dc:creator>my</dc:creator>
  <cp:lastModifiedBy>my</cp:lastModifiedBy>
  <cp:revision>6</cp:revision>
  <dcterms:created xsi:type="dcterms:W3CDTF">2012-12-15T12:30:03Z</dcterms:created>
  <dcterms:modified xsi:type="dcterms:W3CDTF">2012-12-15T13:25:41Z</dcterms:modified>
</cp:coreProperties>
</file>