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72" r:id="rId9"/>
    <p:sldId id="261" r:id="rId10"/>
    <p:sldId id="273" r:id="rId11"/>
    <p:sldId id="262" r:id="rId12"/>
    <p:sldId id="260" r:id="rId13"/>
    <p:sldId id="263" r:id="rId14"/>
    <p:sldId id="264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9" autoAdjust="0"/>
    <p:restoredTop sz="63929" autoAdjust="0"/>
  </p:normalViewPr>
  <p:slideViewPr>
    <p:cSldViewPr>
      <p:cViewPr varScale="1">
        <p:scale>
          <a:sx n="70" d="100"/>
          <a:sy n="70" d="100"/>
        </p:scale>
        <p:origin x="-20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317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D961F-3048-4D65-95B2-CEE1E9DF7EEE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BC355-ED55-4CAA-9C0F-F52A6719F1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Супрематизм («</a:t>
            </a:r>
            <a:r>
              <a:rPr lang="ru-RU" dirty="0" err="1" smtClean="0"/>
              <a:t>супрематизм</a:t>
            </a:r>
            <a:r>
              <a:rPr lang="ru-RU" dirty="0" smtClean="0"/>
              <a:t>» походить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латинського</a:t>
            </a:r>
            <a:r>
              <a:rPr lang="ru-RU" dirty="0" smtClean="0"/>
              <a:t> </a:t>
            </a:r>
            <a:r>
              <a:rPr lang="ru-RU" dirty="0" err="1" smtClean="0"/>
              <a:t>найвищий</a:t>
            </a:r>
            <a:r>
              <a:rPr lang="ru-RU" dirty="0" smtClean="0"/>
              <a:t>) – </a:t>
            </a:r>
            <a:r>
              <a:rPr lang="ru-RU" dirty="0" err="1" smtClean="0"/>
              <a:t>напрямок</a:t>
            </a:r>
            <a:r>
              <a:rPr lang="ru-RU" dirty="0" smtClean="0"/>
              <a:t> у </a:t>
            </a:r>
            <a:r>
              <a:rPr lang="ru-RU" dirty="0" err="1" smtClean="0"/>
              <a:t>мистецтві</a:t>
            </a:r>
            <a:r>
              <a:rPr lang="ru-RU" dirty="0" smtClean="0"/>
              <a:t>, метод </a:t>
            </a:r>
            <a:r>
              <a:rPr lang="ru-RU" dirty="0" err="1" smtClean="0"/>
              <a:t>вираження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світобудови</a:t>
            </a:r>
            <a:r>
              <a:rPr lang="ru-RU" dirty="0" smtClean="0"/>
              <a:t> в </a:t>
            </a:r>
            <a:r>
              <a:rPr lang="ru-RU" dirty="0" err="1" smtClean="0"/>
              <a:t>геометричних</a:t>
            </a:r>
            <a:r>
              <a:rPr lang="ru-RU" dirty="0" smtClean="0"/>
              <a:t> формах </a:t>
            </a:r>
            <a:r>
              <a:rPr lang="ru-RU" dirty="0" err="1" smtClean="0"/>
              <a:t>прямої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r>
              <a:rPr lang="ru-RU" dirty="0" smtClean="0"/>
              <a:t>, квадрата, кола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прямокутника</a:t>
            </a:r>
            <a:r>
              <a:rPr lang="ru-RU" dirty="0" smtClean="0"/>
              <a:t>. </a:t>
            </a:r>
            <a:r>
              <a:rPr lang="ru-RU" dirty="0" err="1" smtClean="0"/>
              <a:t>Поєднання</a:t>
            </a:r>
            <a:r>
              <a:rPr lang="ru-RU" dirty="0" smtClean="0"/>
              <a:t> </a:t>
            </a:r>
            <a:r>
              <a:rPr lang="ru-RU" dirty="0" err="1" smtClean="0"/>
              <a:t>різнобарвних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різновеликих</a:t>
            </a:r>
            <a:r>
              <a:rPr lang="ru-RU" dirty="0" smtClean="0"/>
              <a:t> </a:t>
            </a:r>
            <a:r>
              <a:rPr lang="ru-RU" dirty="0" err="1" smtClean="0"/>
              <a:t>геометричних</a:t>
            </a:r>
            <a:r>
              <a:rPr lang="ru-RU" dirty="0" smtClean="0"/>
              <a:t> </a:t>
            </a:r>
            <a:r>
              <a:rPr lang="ru-RU" dirty="0" err="1" smtClean="0"/>
              <a:t>фігур</a:t>
            </a:r>
            <a:r>
              <a:rPr lang="ru-RU" dirty="0" smtClean="0"/>
              <a:t>. Стиль, </a:t>
            </a:r>
            <a:r>
              <a:rPr lang="ru-RU" dirty="0" err="1" smtClean="0"/>
              <a:t>покладений</a:t>
            </a:r>
            <a:r>
              <a:rPr lang="ru-RU" dirty="0" smtClean="0"/>
              <a:t> Казимиром Малевичем в основу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художніх</a:t>
            </a:r>
            <a:r>
              <a:rPr lang="ru-RU" dirty="0" smtClean="0"/>
              <a:t> </a:t>
            </a:r>
            <a:r>
              <a:rPr lang="ru-RU" dirty="0" err="1" smtClean="0"/>
              <a:t>експериментів</a:t>
            </a:r>
            <a:r>
              <a:rPr lang="ru-RU" dirty="0" smtClean="0"/>
              <a:t> 1910-1915 </a:t>
            </a:r>
            <a:r>
              <a:rPr lang="ru-RU" dirty="0" err="1" smtClean="0"/>
              <a:t>років</a:t>
            </a:r>
            <a:r>
              <a:rPr lang="ru-RU" dirty="0" smtClean="0"/>
              <a:t> −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відмова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оболонок</a:t>
            </a:r>
            <a:r>
              <a:rPr lang="ru-RU" dirty="0" smtClean="0"/>
              <a:t> </a:t>
            </a:r>
            <a:r>
              <a:rPr lang="ru-RU" dirty="0" err="1" smtClean="0"/>
              <a:t>предметів</a:t>
            </a:r>
            <a:r>
              <a:rPr lang="ru-RU" dirty="0" smtClean="0"/>
              <a:t> на </a:t>
            </a:r>
            <a:r>
              <a:rPr lang="ru-RU" dirty="0" err="1" smtClean="0"/>
              <a:t>користь</a:t>
            </a:r>
            <a:r>
              <a:rPr lang="ru-RU" dirty="0" smtClean="0"/>
              <a:t> </a:t>
            </a:r>
            <a:r>
              <a:rPr lang="ru-RU" dirty="0" err="1" smtClean="0"/>
              <a:t>найпростіших</a:t>
            </a:r>
            <a:r>
              <a:rPr lang="ru-RU" dirty="0" smtClean="0"/>
              <a:t> форм − 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світобудови</a:t>
            </a:r>
            <a:r>
              <a:rPr lang="ru-RU" dirty="0" smtClean="0"/>
              <a:t>. Так на </a:t>
            </a:r>
            <a:r>
              <a:rPr lang="ru-RU" dirty="0" err="1" smtClean="0"/>
              <a:t>його</a:t>
            </a:r>
            <a:r>
              <a:rPr lang="ru-RU" dirty="0" smtClean="0"/>
              <a:t> полотнах </a:t>
            </a:r>
            <a:r>
              <a:rPr lang="ru-RU" dirty="0" err="1" smtClean="0"/>
              <a:t>замість</a:t>
            </a:r>
            <a:r>
              <a:rPr lang="ru-RU" dirty="0" smtClean="0"/>
              <a:t> </a:t>
            </a:r>
            <a:r>
              <a:rPr lang="ru-RU" dirty="0" err="1" smtClean="0"/>
              <a:t>звичних</a:t>
            </a:r>
            <a:r>
              <a:rPr lang="ru-RU" dirty="0" smtClean="0"/>
              <a:t> </a:t>
            </a:r>
            <a:r>
              <a:rPr lang="ru-RU" dirty="0" err="1" smtClean="0"/>
              <a:t>пейзажів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людей </a:t>
            </a:r>
            <a:r>
              <a:rPr lang="ru-RU" dirty="0" err="1" smtClean="0"/>
              <a:t>з'явилися</a:t>
            </a:r>
            <a:r>
              <a:rPr lang="ru-RU" dirty="0" smtClean="0"/>
              <a:t> </a:t>
            </a:r>
            <a:r>
              <a:rPr lang="ru-RU" dirty="0" err="1" smtClean="0"/>
              <a:t>кольорові</a:t>
            </a:r>
            <a:r>
              <a:rPr lang="ru-RU" dirty="0" smtClean="0"/>
              <a:t> </a:t>
            </a:r>
            <a:r>
              <a:rPr lang="ru-RU" dirty="0" err="1" smtClean="0"/>
              <a:t>квадрати</a:t>
            </a:r>
            <a:r>
              <a:rPr lang="ru-RU" dirty="0" smtClean="0"/>
              <a:t>, кола та </a:t>
            </a:r>
            <a:r>
              <a:rPr lang="ru-RU" dirty="0" err="1" smtClean="0"/>
              <a:t>прямокутники</a:t>
            </a:r>
            <a:r>
              <a:rPr lang="ru-RU" dirty="0" smtClean="0"/>
              <a:t> на </a:t>
            </a:r>
            <a:r>
              <a:rPr lang="ru-RU" dirty="0" err="1" smtClean="0"/>
              <a:t>білому</a:t>
            </a:r>
            <a:r>
              <a:rPr lang="ru-RU" dirty="0" smtClean="0"/>
              <a:t> </a:t>
            </a:r>
            <a:r>
              <a:rPr lang="ru-RU" dirty="0" err="1" smtClean="0"/>
              <a:t>тлі</a:t>
            </a:r>
            <a:r>
              <a:rPr lang="ru-RU" dirty="0" smtClean="0"/>
              <a:t> 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фігури</a:t>
            </a:r>
            <a:r>
              <a:rPr lang="ru-RU" dirty="0" smtClean="0"/>
              <a:t> </a:t>
            </a:r>
            <a:r>
              <a:rPr lang="ru-RU" dirty="0" err="1" smtClean="0"/>
              <a:t>служать</a:t>
            </a:r>
            <a:r>
              <a:rPr lang="ru-RU" dirty="0" smtClean="0"/>
              <a:t> прототипом </a:t>
            </a:r>
            <a:r>
              <a:rPr lang="ru-RU" dirty="0" err="1" smtClean="0"/>
              <a:t>всіх</a:t>
            </a:r>
            <a:r>
              <a:rPr lang="ru-RU" dirty="0" smtClean="0"/>
              <a:t> форм 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існують</a:t>
            </a:r>
            <a:r>
              <a:rPr lang="ru-RU" dirty="0" smtClean="0"/>
              <a:t> в реальному </a:t>
            </a:r>
            <a:r>
              <a:rPr lang="ru-RU" dirty="0" err="1" smtClean="0"/>
              <a:t>світі</a:t>
            </a:r>
            <a:r>
              <a:rPr lang="ru-RU" dirty="0" smtClean="0"/>
              <a:t>. </a:t>
            </a:r>
            <a:r>
              <a:rPr lang="ru-RU" dirty="0" err="1" smtClean="0"/>
              <a:t>Комбінації</a:t>
            </a:r>
            <a:r>
              <a:rPr lang="ru-RU" dirty="0" smtClean="0"/>
              <a:t> </a:t>
            </a:r>
            <a:r>
              <a:rPr lang="ru-RU" dirty="0" err="1" smtClean="0"/>
              <a:t>геометричних</a:t>
            </a:r>
            <a:r>
              <a:rPr lang="ru-RU" dirty="0" smtClean="0"/>
              <a:t> </a:t>
            </a:r>
            <a:r>
              <a:rPr lang="ru-RU" dirty="0" err="1" smtClean="0"/>
              <a:t>фігур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розмірів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кольорів</a:t>
            </a:r>
            <a:r>
              <a:rPr lang="ru-RU" dirty="0" smtClean="0"/>
              <a:t>, </a:t>
            </a:r>
            <a:r>
              <a:rPr lang="ru-RU" dirty="0" err="1" smtClean="0"/>
              <a:t>створені</a:t>
            </a:r>
            <a:r>
              <a:rPr lang="ru-RU" dirty="0" smtClean="0"/>
              <a:t> Казимиром </a:t>
            </a:r>
            <a:r>
              <a:rPr lang="ru-RU" dirty="0" err="1" smtClean="0"/>
              <a:t>Северинович</a:t>
            </a:r>
            <a:r>
              <a:rPr lang="ru-RU" dirty="0" smtClean="0"/>
              <a:t>, </a:t>
            </a:r>
            <a:r>
              <a:rPr lang="ru-RU" dirty="0" err="1" smtClean="0"/>
              <a:t>утворюють</a:t>
            </a:r>
            <a:r>
              <a:rPr lang="ru-RU" dirty="0" smtClean="0"/>
              <a:t> </a:t>
            </a:r>
            <a:r>
              <a:rPr lang="ru-RU" dirty="0" err="1" smtClean="0"/>
              <a:t>урівноважені</a:t>
            </a:r>
            <a:r>
              <a:rPr lang="ru-RU" dirty="0" smtClean="0"/>
              <a:t> </a:t>
            </a:r>
            <a:r>
              <a:rPr lang="ru-RU" dirty="0" err="1" smtClean="0"/>
              <a:t>супрематичні</a:t>
            </a:r>
            <a:r>
              <a:rPr lang="ru-RU" dirty="0" smtClean="0"/>
              <a:t> </a:t>
            </a:r>
            <a:r>
              <a:rPr lang="ru-RU" dirty="0" err="1" smtClean="0"/>
              <a:t>композиції</a:t>
            </a:r>
            <a:r>
              <a:rPr lang="ru-RU" dirty="0" smtClean="0"/>
              <a:t>, </a:t>
            </a:r>
            <a:r>
              <a:rPr lang="ru-RU" dirty="0" err="1" smtClean="0"/>
              <a:t>ніби</a:t>
            </a:r>
            <a:r>
              <a:rPr lang="ru-RU" dirty="0" smtClean="0"/>
              <a:t> </a:t>
            </a:r>
            <a:r>
              <a:rPr lang="ru-RU" dirty="0" err="1" smtClean="0"/>
              <a:t>пронизані</a:t>
            </a:r>
            <a:r>
              <a:rPr lang="ru-RU" dirty="0" smtClean="0"/>
              <a:t> </a:t>
            </a:r>
            <a:r>
              <a:rPr lang="ru-RU" dirty="0" err="1" smtClean="0"/>
              <a:t>внутрішнім</a:t>
            </a:r>
            <a:r>
              <a:rPr lang="ru-RU" dirty="0" smtClean="0"/>
              <a:t> </a:t>
            </a:r>
            <a:r>
              <a:rPr lang="ru-RU" dirty="0" err="1" smtClean="0"/>
              <a:t>рухом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стиль </a:t>
            </a:r>
            <a:r>
              <a:rPr lang="ru-RU" dirty="0" err="1" smtClean="0"/>
              <a:t>пропагувала</a:t>
            </a:r>
            <a:r>
              <a:rPr lang="ru-RU" dirty="0" smtClean="0"/>
              <a:t> «Нова </a:t>
            </a:r>
            <a:r>
              <a:rPr lang="ru-RU" dirty="0" err="1" smtClean="0"/>
              <a:t>Генерація</a:t>
            </a:r>
            <a:r>
              <a:rPr lang="ru-RU" dirty="0" smtClean="0"/>
              <a:t>». У </a:t>
            </a:r>
            <a:r>
              <a:rPr lang="ru-RU" dirty="0" err="1" smtClean="0"/>
              <a:t>Галичині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відбився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творах</a:t>
            </a:r>
            <a:r>
              <a:rPr lang="ru-RU" dirty="0" smtClean="0"/>
              <a:t> П. </a:t>
            </a:r>
            <a:r>
              <a:rPr lang="ru-RU" dirty="0" err="1" smtClean="0"/>
              <a:t>Ковжуна</a:t>
            </a:r>
            <a:r>
              <a:rPr lang="ru-RU" dirty="0" smtClean="0"/>
              <a:t> (</a:t>
            </a:r>
            <a:r>
              <a:rPr lang="ru-RU" dirty="0" err="1" smtClean="0"/>
              <a:t>екслібрис</a:t>
            </a:r>
            <a:r>
              <a:rPr lang="ru-RU" dirty="0" smtClean="0"/>
              <a:t> С. </a:t>
            </a:r>
            <a:r>
              <a:rPr lang="ru-RU" dirty="0" err="1" smtClean="0"/>
              <a:t>Гординського</a:t>
            </a:r>
            <a:r>
              <a:rPr lang="ru-RU" dirty="0" smtClean="0"/>
              <a:t>). Супрематизм, за Малевичем,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остаточний</a:t>
            </a:r>
            <a:r>
              <a:rPr lang="ru-RU" dirty="0" smtClean="0"/>
              <a:t> </a:t>
            </a:r>
            <a:r>
              <a:rPr lang="ru-RU" dirty="0" err="1" smtClean="0"/>
              <a:t>розрив</a:t>
            </a:r>
            <a:r>
              <a:rPr lang="ru-RU" dirty="0" smtClean="0"/>
              <a:t> </a:t>
            </a:r>
            <a:r>
              <a:rPr lang="ru-RU" dirty="0" err="1" smtClean="0"/>
              <a:t>живопису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зображенням</a:t>
            </a:r>
            <a:r>
              <a:rPr lang="ru-RU" dirty="0" smtClean="0"/>
              <a:t> реального </a:t>
            </a:r>
            <a:r>
              <a:rPr lang="ru-RU" dirty="0" err="1" smtClean="0"/>
              <a:t>світу</a:t>
            </a:r>
            <a:r>
              <a:rPr lang="ru-RU" dirty="0" smtClean="0"/>
              <a:t>. На думку </a:t>
            </a:r>
            <a:r>
              <a:rPr lang="ru-RU" dirty="0" err="1" smtClean="0"/>
              <a:t>митця</a:t>
            </a:r>
            <a:r>
              <a:rPr lang="ru-RU" dirty="0" smtClean="0"/>
              <a:t>,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зусилля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зосередити</a:t>
            </a:r>
            <a:r>
              <a:rPr lang="ru-RU" dirty="0" smtClean="0"/>
              <a:t> на </a:t>
            </a:r>
            <a:r>
              <a:rPr lang="ru-RU" dirty="0" err="1" smtClean="0"/>
              <a:t>кольорі</a:t>
            </a:r>
            <a:r>
              <a:rPr lang="ru-RU" dirty="0" smtClean="0"/>
              <a:t>, </a:t>
            </a:r>
            <a:r>
              <a:rPr lang="ru-RU" dirty="0" err="1" smtClean="0"/>
              <a:t>формі</a:t>
            </a:r>
            <a:r>
              <a:rPr lang="ru-RU" dirty="0" smtClean="0"/>
              <a:t>, </a:t>
            </a:r>
            <a:r>
              <a:rPr lang="ru-RU" dirty="0" err="1" smtClean="0"/>
              <a:t>фактурі</a:t>
            </a:r>
            <a:r>
              <a:rPr lang="ru-RU" dirty="0" smtClean="0"/>
              <a:t>, </a:t>
            </a:r>
            <a:r>
              <a:rPr lang="ru-RU" dirty="0" err="1" smtClean="0"/>
              <a:t>русі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Писав Малевич в одному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маніфестів</a:t>
            </a:r>
            <a:r>
              <a:rPr lang="ru-RU" dirty="0" smtClean="0"/>
              <a:t>:</a:t>
            </a:r>
          </a:p>
          <a:p>
            <a:r>
              <a:rPr lang="ru-RU" dirty="0" smtClean="0"/>
              <a:t>«Коли </a:t>
            </a:r>
            <a:r>
              <a:rPr lang="ru-RU" dirty="0" err="1" smtClean="0"/>
              <a:t>зникне</a:t>
            </a:r>
            <a:r>
              <a:rPr lang="ru-RU" dirty="0" smtClean="0"/>
              <a:t> </a:t>
            </a:r>
            <a:r>
              <a:rPr lang="ru-RU" dirty="0" err="1" smtClean="0"/>
              <a:t>звичка</a:t>
            </a:r>
            <a:r>
              <a:rPr lang="ru-RU" dirty="0" smtClean="0"/>
              <a:t> </a:t>
            </a:r>
            <a:r>
              <a:rPr lang="ru-RU" dirty="0" err="1" smtClean="0"/>
              <a:t>бачити</a:t>
            </a:r>
            <a:r>
              <a:rPr lang="ru-RU" dirty="0" smtClean="0"/>
              <a:t> в картинах </a:t>
            </a:r>
            <a:r>
              <a:rPr lang="ru-RU" dirty="0" err="1" smtClean="0"/>
              <a:t>куточки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, </a:t>
            </a:r>
            <a:r>
              <a:rPr lang="ru-RU" dirty="0" err="1" smtClean="0"/>
              <a:t>мадонни</a:t>
            </a:r>
            <a:r>
              <a:rPr lang="ru-RU" dirty="0" smtClean="0"/>
              <a:t> та </a:t>
            </a:r>
            <a:r>
              <a:rPr lang="ru-RU" dirty="0" err="1" smtClean="0"/>
              <a:t>безсоромних</a:t>
            </a:r>
            <a:r>
              <a:rPr lang="ru-RU" dirty="0" smtClean="0"/>
              <a:t> Венер,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побачимо</a:t>
            </a:r>
            <a:r>
              <a:rPr lang="ru-RU" dirty="0" smtClean="0"/>
              <a:t> чисто </a:t>
            </a:r>
            <a:r>
              <a:rPr lang="ru-RU" dirty="0" err="1" smtClean="0"/>
              <a:t>живописний</a:t>
            </a:r>
            <a:r>
              <a:rPr lang="ru-RU" dirty="0" smtClean="0"/>
              <a:t> </a:t>
            </a:r>
            <a:r>
              <a:rPr lang="ru-RU" dirty="0" err="1" smtClean="0"/>
              <a:t>витвір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Чорний</a:t>
            </a:r>
            <a:r>
              <a:rPr lang="ru-RU" dirty="0" smtClean="0"/>
              <a:t> квадрат» </a:t>
            </a:r>
            <a:r>
              <a:rPr lang="ru-RU" dirty="0" err="1" smtClean="0"/>
              <a:t>був</a:t>
            </a:r>
            <a:r>
              <a:rPr lang="ru-RU" dirty="0" smtClean="0"/>
              <a:t> символом </a:t>
            </a:r>
            <a:r>
              <a:rPr lang="ru-RU" dirty="0" err="1" smtClean="0"/>
              <a:t>кінця</a:t>
            </a:r>
            <a:r>
              <a:rPr lang="ru-RU" dirty="0" smtClean="0"/>
              <a:t> старого предметно-натурального </a:t>
            </a:r>
            <a:r>
              <a:rPr lang="ru-RU" dirty="0" err="1" smtClean="0"/>
              <a:t>і</a:t>
            </a:r>
            <a:r>
              <a:rPr lang="ru-RU" dirty="0" smtClean="0"/>
              <a:t> першим </a:t>
            </a:r>
            <a:r>
              <a:rPr lang="ru-RU" dirty="0" err="1" smtClean="0"/>
              <a:t>кроком</a:t>
            </a:r>
            <a:r>
              <a:rPr lang="ru-RU" dirty="0" smtClean="0"/>
              <a:t> до нового </a:t>
            </a:r>
            <a:r>
              <a:rPr lang="ru-RU" dirty="0" err="1" smtClean="0"/>
              <a:t>мистецтва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Розфарбована</a:t>
            </a:r>
            <a:r>
              <a:rPr lang="ru-RU" dirty="0" smtClean="0"/>
              <a:t> </a:t>
            </a:r>
            <a:r>
              <a:rPr lang="ru-RU" dirty="0" err="1" smtClean="0"/>
              <a:t>площина</a:t>
            </a:r>
            <a:r>
              <a:rPr lang="ru-RU" dirty="0" smtClean="0"/>
              <a:t>, — писав художник про свою картину, —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найелементарнішою</a:t>
            </a:r>
            <a:r>
              <a:rPr lang="ru-RU" dirty="0" smtClean="0"/>
              <a:t> формою </a:t>
            </a:r>
            <a:r>
              <a:rPr lang="ru-RU" dirty="0" err="1" smtClean="0"/>
              <a:t>виразу</a:t>
            </a:r>
            <a:r>
              <a:rPr lang="ru-RU" dirty="0" smtClean="0"/>
              <a:t> чистого </a:t>
            </a:r>
            <a:r>
              <a:rPr lang="ru-RU" dirty="0" err="1" smtClean="0"/>
              <a:t>кольору</a:t>
            </a:r>
            <a:r>
              <a:rPr lang="ru-RU" dirty="0" smtClean="0"/>
              <a:t>, </a:t>
            </a:r>
            <a:r>
              <a:rPr lang="ru-RU" dirty="0" err="1" smtClean="0"/>
              <a:t>вивільненого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</a:t>
            </a:r>
            <a:r>
              <a:rPr lang="ru-RU" dirty="0" err="1" smtClean="0"/>
              <a:t>предметів</a:t>
            </a:r>
            <a:r>
              <a:rPr lang="ru-RU" dirty="0" smtClean="0"/>
              <a:t>».</a:t>
            </a:r>
          </a:p>
          <a:p>
            <a:r>
              <a:rPr lang="ru-RU" dirty="0" err="1" smtClean="0"/>
              <a:t>Більшовицьку</a:t>
            </a:r>
            <a:r>
              <a:rPr lang="ru-RU" dirty="0" smtClean="0"/>
              <a:t> </a:t>
            </a:r>
            <a:r>
              <a:rPr lang="ru-RU" dirty="0" err="1" smtClean="0"/>
              <a:t>революцію</a:t>
            </a:r>
            <a:r>
              <a:rPr lang="ru-RU" dirty="0" smtClean="0"/>
              <a:t> Малевич,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модерністів</a:t>
            </a:r>
            <a:r>
              <a:rPr lang="ru-RU" dirty="0" smtClean="0"/>
              <a:t>, </a:t>
            </a:r>
            <a:r>
              <a:rPr lang="ru-RU" dirty="0" err="1" smtClean="0"/>
              <a:t>зустрів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захопленням</a:t>
            </a:r>
            <a:r>
              <a:rPr lang="ru-RU" dirty="0" smtClean="0"/>
              <a:t>, </a:t>
            </a:r>
            <a:r>
              <a:rPr lang="ru-RU" dirty="0" err="1" smtClean="0"/>
              <a:t>сподіваючись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великий </a:t>
            </a:r>
            <a:r>
              <a:rPr lang="ru-RU" dirty="0" err="1" smtClean="0"/>
              <a:t>соціальний</a:t>
            </a:r>
            <a:r>
              <a:rPr lang="ru-RU" dirty="0" smtClean="0"/>
              <a:t> </a:t>
            </a:r>
            <a:r>
              <a:rPr lang="ru-RU" dirty="0" err="1" smtClean="0"/>
              <a:t>експеримент</a:t>
            </a:r>
            <a:r>
              <a:rPr lang="ru-RU" dirty="0" smtClean="0"/>
              <a:t> </a:t>
            </a:r>
            <a:r>
              <a:rPr lang="ru-RU" dirty="0" err="1" smtClean="0"/>
              <a:t>приведе</a:t>
            </a:r>
            <a:r>
              <a:rPr lang="ru-RU" dirty="0" smtClean="0"/>
              <a:t> до </a:t>
            </a:r>
            <a:r>
              <a:rPr lang="ru-RU" dirty="0" err="1" smtClean="0"/>
              <a:t>оновлення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у </a:t>
            </a:r>
            <a:r>
              <a:rPr lang="ru-RU" dirty="0" err="1" smtClean="0"/>
              <a:t>всесвітньому</a:t>
            </a:r>
            <a:r>
              <a:rPr lang="ru-RU" dirty="0" smtClean="0"/>
              <a:t> </a:t>
            </a:r>
            <a:r>
              <a:rPr lang="ru-RU" dirty="0" err="1" smtClean="0"/>
              <a:t>масштабі</a:t>
            </a:r>
            <a:r>
              <a:rPr lang="ru-RU" dirty="0" smtClean="0"/>
              <a:t>. Художник </a:t>
            </a:r>
            <a:r>
              <a:rPr lang="ru-RU" dirty="0" err="1" smtClean="0"/>
              <a:t>виступив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програмою</a:t>
            </a:r>
            <a:r>
              <a:rPr lang="ru-RU" dirty="0" smtClean="0"/>
              <a:t> супрематизму </a:t>
            </a:r>
            <a:r>
              <a:rPr lang="ru-RU" dirty="0" err="1" smtClean="0"/>
              <a:t>і</a:t>
            </a:r>
            <a:r>
              <a:rPr lang="ru-RU" dirty="0" smtClean="0"/>
              <a:t> оформив </a:t>
            </a:r>
            <a:r>
              <a:rPr lang="ru-RU" dirty="0" err="1" smtClean="0"/>
              <a:t>її</a:t>
            </a:r>
            <a:r>
              <a:rPr lang="ru-RU" dirty="0" smtClean="0"/>
              <a:t> у </a:t>
            </a:r>
            <a:r>
              <a:rPr lang="ru-RU" dirty="0" err="1" smtClean="0"/>
              <a:t>книзі</a:t>
            </a:r>
            <a:r>
              <a:rPr lang="ru-RU" dirty="0" smtClean="0"/>
              <a:t> «</a:t>
            </a:r>
            <a:r>
              <a:rPr lang="ru-RU" dirty="0" err="1" smtClean="0"/>
              <a:t>Світ</a:t>
            </a:r>
            <a:r>
              <a:rPr lang="ru-RU" dirty="0" smtClean="0"/>
              <a:t> без </a:t>
            </a:r>
            <a:r>
              <a:rPr lang="ru-RU" dirty="0" err="1" smtClean="0"/>
              <a:t>предметів</a:t>
            </a:r>
            <a:r>
              <a:rPr lang="ru-RU" dirty="0" smtClean="0"/>
              <a:t>». </a:t>
            </a:r>
            <a:r>
              <a:rPr lang="ru-RU" dirty="0" err="1" smtClean="0"/>
              <a:t>Його</a:t>
            </a:r>
            <a:r>
              <a:rPr lang="ru-RU" dirty="0" smtClean="0"/>
              <a:t> супрематизм </a:t>
            </a:r>
            <a:r>
              <a:rPr lang="ru-RU" dirty="0" err="1" smtClean="0"/>
              <a:t>розвивався</a:t>
            </a:r>
            <a:r>
              <a:rPr lang="ru-RU" dirty="0" smtClean="0"/>
              <a:t> </a:t>
            </a:r>
            <a:r>
              <a:rPr lang="ru-RU" dirty="0" err="1" smtClean="0"/>
              <a:t>кількома</a:t>
            </a:r>
            <a:r>
              <a:rPr lang="ru-RU" dirty="0" smtClean="0"/>
              <a:t> </a:t>
            </a:r>
            <a:r>
              <a:rPr lang="ru-RU" dirty="0" err="1" smtClean="0"/>
              <a:t>стадіями</a:t>
            </a:r>
            <a:r>
              <a:rPr lang="ru-RU" dirty="0" smtClean="0"/>
              <a:t>.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митець</a:t>
            </a:r>
            <a:r>
              <a:rPr lang="ru-RU" dirty="0" smtClean="0"/>
              <a:t> творив у </a:t>
            </a:r>
            <a:r>
              <a:rPr lang="ru-RU" dirty="0" err="1" smtClean="0"/>
              <a:t>стилі</a:t>
            </a:r>
            <a:r>
              <a:rPr lang="ru-RU" dirty="0" smtClean="0"/>
              <a:t> </a:t>
            </a:r>
            <a:r>
              <a:rPr lang="ru-RU" dirty="0" err="1" smtClean="0"/>
              <a:t>супрематичного</a:t>
            </a:r>
            <a:r>
              <a:rPr lang="ru-RU" dirty="0" smtClean="0"/>
              <a:t> </a:t>
            </a:r>
            <a:r>
              <a:rPr lang="ru-RU" dirty="0" err="1" smtClean="0"/>
              <a:t>живопису</a:t>
            </a:r>
            <a:r>
              <a:rPr lang="ru-RU" dirty="0" smtClean="0"/>
              <a:t>, портрету. </a:t>
            </a:r>
            <a:r>
              <a:rPr lang="ru-RU" dirty="0" err="1" smtClean="0"/>
              <a:t>Сюди</a:t>
            </a:r>
            <a:r>
              <a:rPr lang="ru-RU" dirty="0" smtClean="0"/>
              <a:t> </a:t>
            </a:r>
            <a:r>
              <a:rPr lang="ru-RU" dirty="0" err="1" smtClean="0"/>
              <a:t>відносять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серію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, </a:t>
            </a:r>
            <a:r>
              <a:rPr lang="ru-RU" dirty="0" err="1" smtClean="0"/>
              <a:t>присвячених</a:t>
            </a:r>
            <a:r>
              <a:rPr lang="ru-RU" dirty="0" smtClean="0"/>
              <a:t> голодомору 1932-1933рр.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Історію</a:t>
            </a:r>
            <a:r>
              <a:rPr lang="ru-RU" dirty="0" smtClean="0"/>
              <a:t> авангардного </a:t>
            </a:r>
            <a:r>
              <a:rPr lang="ru-RU" dirty="0" err="1" smtClean="0"/>
              <a:t>живопису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(як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усьому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)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умовно</a:t>
            </a:r>
            <a:r>
              <a:rPr lang="ru-RU" dirty="0" smtClean="0"/>
              <a:t> </a:t>
            </a:r>
            <a:r>
              <a:rPr lang="ru-RU" dirty="0" err="1" smtClean="0"/>
              <a:t>поділити</a:t>
            </a:r>
            <a:r>
              <a:rPr lang="ru-RU" dirty="0" smtClean="0"/>
              <a:t> на два </a:t>
            </a:r>
            <a:r>
              <a:rPr lang="ru-RU" dirty="0" err="1" smtClean="0"/>
              <a:t>періоди</a:t>
            </a:r>
            <a:r>
              <a:rPr lang="ru-RU" dirty="0" smtClean="0"/>
              <a:t>. Перший </a:t>
            </a:r>
            <a:r>
              <a:rPr lang="ru-RU" dirty="0" err="1" smtClean="0"/>
              <a:t>охоплює</a:t>
            </a:r>
            <a:r>
              <a:rPr lang="ru-RU" dirty="0" smtClean="0"/>
              <a:t> 1907—1914 роки. </a:t>
            </a:r>
            <a:r>
              <a:rPr lang="ru-RU" dirty="0" err="1" smtClean="0"/>
              <a:t>Світова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громадянська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перервали </a:t>
            </a:r>
            <a:r>
              <a:rPr lang="ru-RU" dirty="0" err="1" smtClean="0"/>
              <a:t>певною</a:t>
            </a:r>
            <a:r>
              <a:rPr lang="ru-RU" dirty="0" smtClean="0"/>
              <a:t> </a:t>
            </a:r>
            <a:r>
              <a:rPr lang="ru-RU" dirty="0" err="1" smtClean="0"/>
              <a:t>мірою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. </a:t>
            </a:r>
            <a:r>
              <a:rPr lang="ru-RU" dirty="0" err="1" smtClean="0"/>
              <a:t>Другий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1920 року, коли </a:t>
            </a:r>
            <a:r>
              <a:rPr lang="ru-RU" dirty="0" err="1" smtClean="0"/>
              <a:t>знову</a:t>
            </a:r>
            <a:r>
              <a:rPr lang="ru-RU" dirty="0" smtClean="0"/>
              <a:t> </a:t>
            </a:r>
            <a:r>
              <a:rPr lang="ru-RU" dirty="0" err="1" smtClean="0"/>
              <a:t>вибухнули</a:t>
            </a:r>
            <a:r>
              <a:rPr lang="ru-RU" dirty="0" smtClean="0"/>
              <a:t> </a:t>
            </a:r>
            <a:r>
              <a:rPr lang="ru-RU" dirty="0" err="1" smtClean="0"/>
              <a:t>творчі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у </a:t>
            </a:r>
            <a:r>
              <a:rPr lang="ru-RU" dirty="0" err="1" smtClean="0"/>
              <a:t>всіх</a:t>
            </a:r>
            <a:r>
              <a:rPr lang="ru-RU" dirty="0" smtClean="0"/>
              <a:t> видах </a:t>
            </a:r>
            <a:r>
              <a:rPr lang="ru-RU" dirty="0" err="1" smtClean="0"/>
              <a:t>мистецтва</a:t>
            </a:r>
            <a:r>
              <a:rPr lang="ru-RU" dirty="0" smtClean="0"/>
              <a:t>: </a:t>
            </a:r>
            <a:r>
              <a:rPr lang="ru-RU" dirty="0" err="1" smtClean="0"/>
              <a:t>літературі</a:t>
            </a:r>
            <a:r>
              <a:rPr lang="ru-RU" dirty="0" smtClean="0"/>
              <a:t>, </a:t>
            </a:r>
            <a:r>
              <a:rPr lang="ru-RU" dirty="0" err="1" smtClean="0"/>
              <a:t>театрі</a:t>
            </a:r>
            <a:r>
              <a:rPr lang="ru-RU" dirty="0" smtClean="0"/>
              <a:t>, </a:t>
            </a:r>
            <a:r>
              <a:rPr lang="ru-RU" dirty="0" err="1" smtClean="0"/>
              <a:t>живопису</a:t>
            </a:r>
            <a:r>
              <a:rPr lang="ru-RU" dirty="0" smtClean="0"/>
              <a:t>, </a:t>
            </a:r>
            <a:r>
              <a:rPr lang="ru-RU" dirty="0" err="1" smtClean="0"/>
              <a:t>архітектурі</a:t>
            </a:r>
            <a:r>
              <a:rPr lang="ru-RU" dirty="0" smtClean="0"/>
              <a:t>.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бурхливому</a:t>
            </a:r>
            <a:r>
              <a:rPr lang="ru-RU" dirty="0" smtClean="0"/>
              <a:t> </a:t>
            </a:r>
            <a:r>
              <a:rPr lang="ru-RU" dirty="0" err="1" smtClean="0"/>
              <a:t>бажанню</a:t>
            </a:r>
            <a:r>
              <a:rPr lang="ru-RU" dirty="0" smtClean="0"/>
              <a:t> </a:t>
            </a:r>
            <a:r>
              <a:rPr lang="ru-RU" dirty="0" err="1" smtClean="0"/>
              <a:t>осягати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покладено</a:t>
            </a:r>
            <a:r>
              <a:rPr lang="ru-RU" dirty="0" smtClean="0"/>
              <a:t> </a:t>
            </a:r>
            <a:r>
              <a:rPr lang="ru-RU" dirty="0" err="1" smtClean="0"/>
              <a:t>кінець</a:t>
            </a:r>
            <a:r>
              <a:rPr lang="ru-RU" dirty="0" smtClean="0"/>
              <a:t> у 30-х роках у </a:t>
            </a:r>
            <a:r>
              <a:rPr lang="ru-RU" dirty="0" err="1" smtClean="0"/>
              <a:t>Радянському</a:t>
            </a:r>
            <a:r>
              <a:rPr lang="ru-RU" dirty="0" smtClean="0"/>
              <a:t> </a:t>
            </a:r>
            <a:r>
              <a:rPr lang="ru-RU" dirty="0" err="1" smtClean="0"/>
              <a:t>Союзі</a:t>
            </a:r>
            <a:r>
              <a:rPr lang="ru-RU" dirty="0" smtClean="0"/>
              <a:t>, </a:t>
            </a:r>
            <a:r>
              <a:rPr lang="ru-RU" dirty="0" err="1" smtClean="0"/>
              <a:t>Німеччині</a:t>
            </a:r>
            <a:r>
              <a:rPr lang="ru-RU" dirty="0" smtClean="0"/>
              <a:t>, </a:t>
            </a:r>
            <a:r>
              <a:rPr lang="ru-RU" dirty="0" err="1" smtClean="0"/>
              <a:t>Італії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державах, де перемогли </a:t>
            </a:r>
            <a:r>
              <a:rPr lang="ru-RU" dirty="0" err="1" smtClean="0"/>
              <a:t>тоталітарні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фашистські</a:t>
            </a:r>
            <a:r>
              <a:rPr lang="ru-RU" dirty="0" smtClean="0"/>
              <a:t> </a:t>
            </a:r>
            <a:r>
              <a:rPr lang="ru-RU" dirty="0" err="1" smtClean="0"/>
              <a:t>режими</a:t>
            </a:r>
            <a:r>
              <a:rPr lang="ru-RU" dirty="0" smtClean="0"/>
              <a:t>. Причиною </a:t>
            </a:r>
            <a:r>
              <a:rPr lang="ru-RU" dirty="0" err="1" smtClean="0"/>
              <a:t>нищення</a:t>
            </a:r>
            <a:r>
              <a:rPr lang="ru-RU" dirty="0" smtClean="0"/>
              <a:t> авангарду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монополія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ідеології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виявлялося</a:t>
            </a:r>
            <a:r>
              <a:rPr lang="ru-RU" dirty="0" smtClean="0"/>
              <a:t> </a:t>
            </a:r>
            <a:r>
              <a:rPr lang="ru-RU" dirty="0" err="1" smtClean="0"/>
              <a:t>несумісним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мистецтвом</a:t>
            </a:r>
            <a:r>
              <a:rPr lang="ru-RU" dirty="0" smtClean="0"/>
              <a:t>, </a:t>
            </a:r>
            <a:r>
              <a:rPr lang="ru-RU" dirty="0" err="1" smtClean="0"/>
              <a:t>розрахованим</a:t>
            </a:r>
            <a:r>
              <a:rPr lang="ru-RU" dirty="0" smtClean="0"/>
              <a:t> не </a:t>
            </a:r>
            <a:r>
              <a:rPr lang="ru-RU" dirty="0" err="1" smtClean="0"/>
              <a:t>стільки</a:t>
            </a:r>
            <a:r>
              <a:rPr lang="ru-RU" dirty="0" smtClean="0"/>
              <a:t> на </a:t>
            </a:r>
            <a:r>
              <a:rPr lang="ru-RU" dirty="0" err="1" smtClean="0"/>
              <a:t>почуттєве</a:t>
            </a:r>
            <a:r>
              <a:rPr lang="ru-RU" dirty="0" smtClean="0"/>
              <a:t>,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інтелектуальне</a:t>
            </a:r>
            <a:r>
              <a:rPr lang="ru-RU" dirty="0" smtClean="0"/>
              <a:t> </a:t>
            </a:r>
            <a:r>
              <a:rPr lang="ru-RU" dirty="0" err="1" smtClean="0"/>
              <a:t>сприймання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активізує</a:t>
            </a:r>
            <a:r>
              <a:rPr lang="ru-RU" dirty="0" smtClean="0"/>
              <a:t> </a:t>
            </a:r>
            <a:r>
              <a:rPr lang="ru-RU" dirty="0" err="1" smtClean="0"/>
              <a:t>прагнення</a:t>
            </a:r>
            <a:r>
              <a:rPr lang="ru-RU" dirty="0" smtClean="0"/>
              <a:t> </a:t>
            </a:r>
            <a:r>
              <a:rPr lang="ru-RU" dirty="0" err="1" smtClean="0"/>
              <a:t>істини</a:t>
            </a:r>
            <a:r>
              <a:rPr lang="ru-RU" dirty="0" smtClean="0"/>
              <a:t>, </a:t>
            </a:r>
            <a:r>
              <a:rPr lang="ru-RU" dirty="0" err="1" smtClean="0"/>
              <a:t>формує</a:t>
            </a:r>
            <a:r>
              <a:rPr lang="ru-RU" dirty="0" smtClean="0"/>
              <a:t> </a:t>
            </a:r>
            <a:r>
              <a:rPr lang="ru-RU" dirty="0" err="1" smtClean="0"/>
              <a:t>критичність</a:t>
            </a:r>
            <a:r>
              <a:rPr lang="ru-RU" dirty="0" smtClean="0"/>
              <a:t>. </a:t>
            </a:r>
            <a:r>
              <a:rPr lang="ru-RU" dirty="0" err="1" smtClean="0"/>
              <a:t>Додалося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складність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нового 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ru-RU" dirty="0" err="1" smtClean="0"/>
              <a:t>унеможливлює</a:t>
            </a:r>
            <a:r>
              <a:rPr lang="ru-RU" dirty="0" smtClean="0"/>
              <a:t> </a:t>
            </a:r>
            <a:r>
              <a:rPr lang="ru-RU" dirty="0" err="1" smtClean="0"/>
              <a:t>офіційний</a:t>
            </a:r>
            <a:r>
              <a:rPr lang="ru-RU" dirty="0" smtClean="0"/>
              <a:t> контроль над </a:t>
            </a:r>
            <a:r>
              <a:rPr lang="ru-RU" dirty="0" err="1" smtClean="0"/>
              <a:t>інакомисленням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10-ті роки — </a:t>
            </a:r>
            <a:r>
              <a:rPr lang="ru-RU" dirty="0" err="1" smtClean="0"/>
              <a:t>ще</a:t>
            </a:r>
            <a:r>
              <a:rPr lang="ru-RU" dirty="0" smtClean="0"/>
              <a:t> у </a:t>
            </a:r>
            <a:r>
              <a:rPr lang="ru-RU" dirty="0" err="1" smtClean="0"/>
              <a:t>спокійній</a:t>
            </a:r>
            <a:r>
              <a:rPr lang="ru-RU" dirty="0" smtClean="0"/>
              <a:t> </a:t>
            </a:r>
            <a:r>
              <a:rPr lang="ru-RU" dirty="0" err="1" smtClean="0"/>
              <a:t>атмосфері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інтелектуально</a:t>
            </a:r>
            <a:r>
              <a:rPr lang="ru-RU" dirty="0" smtClean="0"/>
              <a:t> </a:t>
            </a:r>
            <a:r>
              <a:rPr lang="ru-RU" dirty="0" err="1" smtClean="0"/>
              <a:t>вируючої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 — </a:t>
            </a:r>
            <a:r>
              <a:rPr lang="ru-RU" dirty="0" err="1" smtClean="0"/>
              <a:t>українські</a:t>
            </a:r>
            <a:r>
              <a:rPr lang="ru-RU" dirty="0" smtClean="0"/>
              <a:t> художники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 smtClean="0"/>
              <a:t>знайомитися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європейськими</a:t>
            </a:r>
            <a:r>
              <a:rPr lang="ru-RU" dirty="0" smtClean="0"/>
              <a:t> школами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течіями</a:t>
            </a:r>
            <a:r>
              <a:rPr lang="ru-RU" dirty="0" smtClean="0"/>
              <a:t>.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притягувала</a:t>
            </a:r>
            <a:r>
              <a:rPr lang="ru-RU" dirty="0" smtClean="0"/>
              <a:t> атмосфера </a:t>
            </a:r>
            <a:r>
              <a:rPr lang="ru-RU" dirty="0" err="1" smtClean="0"/>
              <a:t>французької</a:t>
            </a:r>
            <a:r>
              <a:rPr lang="ru-RU" dirty="0" smtClean="0"/>
              <a:t> </a:t>
            </a:r>
            <a:r>
              <a:rPr lang="ru-RU" dirty="0" err="1" smtClean="0"/>
              <a:t>столиці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музеями, </a:t>
            </a:r>
            <a:r>
              <a:rPr lang="ru-RU" dirty="0" err="1" smtClean="0"/>
              <a:t>виставками</a:t>
            </a:r>
            <a:r>
              <a:rPr lang="ru-RU" dirty="0" smtClean="0"/>
              <a:t>, </a:t>
            </a:r>
            <a:r>
              <a:rPr lang="ru-RU" dirty="0" err="1" smtClean="0"/>
              <a:t>майстернями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Краків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Мюнхен, де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існували</a:t>
            </a:r>
            <a:r>
              <a:rPr lang="ru-RU" dirty="0" smtClean="0"/>
              <a:t> </a:t>
            </a:r>
            <a:r>
              <a:rPr lang="ru-RU" dirty="0" err="1" smtClean="0"/>
              <a:t>мистецькі</a:t>
            </a:r>
            <a:r>
              <a:rPr lang="ru-RU" dirty="0" smtClean="0"/>
              <a:t> </a:t>
            </a:r>
            <a:r>
              <a:rPr lang="ru-RU" dirty="0" err="1" smtClean="0"/>
              <a:t>осередки</a:t>
            </a:r>
            <a:r>
              <a:rPr lang="ru-RU" dirty="0" smtClean="0"/>
              <a:t>. Михайло Бойчук,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вчився</a:t>
            </a:r>
            <a:r>
              <a:rPr lang="ru-RU" dirty="0" smtClean="0"/>
              <a:t> в </a:t>
            </a:r>
            <a:r>
              <a:rPr lang="ru-RU" dirty="0" err="1" smtClean="0"/>
              <a:t>Кракові</a:t>
            </a:r>
            <a:r>
              <a:rPr lang="ru-RU" dirty="0" smtClean="0"/>
              <a:t>, </a:t>
            </a:r>
            <a:r>
              <a:rPr lang="ru-RU" dirty="0" err="1" smtClean="0"/>
              <a:t>Мюнхені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Італії</a:t>
            </a:r>
            <a:r>
              <a:rPr lang="ru-RU" dirty="0" smtClean="0"/>
              <a:t>;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свою </a:t>
            </a:r>
            <a:r>
              <a:rPr lang="ru-RU" dirty="0" err="1" smtClean="0"/>
              <a:t>майстерню</a:t>
            </a:r>
            <a:r>
              <a:rPr lang="ru-RU" dirty="0" smtClean="0"/>
              <a:t> в </a:t>
            </a:r>
            <a:r>
              <a:rPr lang="ru-RU" dirty="0" err="1" smtClean="0"/>
              <a:t>Парижі</a:t>
            </a:r>
            <a:r>
              <a:rPr lang="ru-RU" dirty="0" smtClean="0"/>
              <a:t>, яку </a:t>
            </a:r>
            <a:r>
              <a:rPr lang="ru-RU" dirty="0" err="1" smtClean="0"/>
              <a:t>організував</a:t>
            </a:r>
            <a:r>
              <a:rPr lang="ru-RU" dirty="0" smtClean="0"/>
              <a:t> для </a:t>
            </a:r>
            <a:r>
              <a:rPr lang="ru-RU" dirty="0" err="1" smtClean="0"/>
              <a:t>втілення</a:t>
            </a:r>
            <a:r>
              <a:rPr lang="ru-RU" dirty="0" smtClean="0"/>
              <a:t> </a:t>
            </a:r>
            <a:r>
              <a:rPr lang="ru-RU" dirty="0" err="1" smtClean="0"/>
              <a:t>ідей</a:t>
            </a:r>
            <a:r>
              <a:rPr lang="ru-RU" dirty="0" smtClean="0"/>
              <a:t>, </a:t>
            </a:r>
            <a:r>
              <a:rPr lang="ru-RU" dirty="0" err="1" smtClean="0"/>
              <a:t>висунутих</a:t>
            </a:r>
            <a:r>
              <a:rPr lang="ru-RU" dirty="0" smtClean="0"/>
              <a:t> </a:t>
            </a:r>
            <a:r>
              <a:rPr lang="ru-RU" dirty="0" err="1" smtClean="0"/>
              <a:t>львівськими</a:t>
            </a:r>
            <a:r>
              <a:rPr lang="ru-RU" dirty="0" smtClean="0"/>
              <a:t> </a:t>
            </a:r>
            <a:r>
              <a:rPr lang="ru-RU" dirty="0" err="1" smtClean="0"/>
              <a:t>майстрами</a:t>
            </a:r>
            <a:r>
              <a:rPr lang="ru-RU" dirty="0" smtClean="0"/>
              <a:t> </a:t>
            </a:r>
            <a:r>
              <a:rPr lang="ru-RU" dirty="0" err="1" smtClean="0"/>
              <a:t>Панькевичем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Сосенком</a:t>
            </a:r>
            <a:r>
              <a:rPr lang="ru-RU" dirty="0" smtClean="0"/>
              <a:t>, </a:t>
            </a:r>
            <a:r>
              <a:rPr lang="ru-RU" dirty="0" err="1" smtClean="0"/>
              <a:t>котрі</a:t>
            </a:r>
            <a:r>
              <a:rPr lang="ru-RU" dirty="0" smtClean="0"/>
              <a:t> </a:t>
            </a:r>
            <a:r>
              <a:rPr lang="ru-RU" dirty="0" err="1" smtClean="0"/>
              <a:t>мріяли</a:t>
            </a:r>
            <a:r>
              <a:rPr lang="ru-RU" dirty="0" smtClean="0"/>
              <a:t> </a:t>
            </a:r>
            <a:r>
              <a:rPr lang="ru-RU" dirty="0" err="1" smtClean="0"/>
              <a:t>поєднати</a:t>
            </a:r>
            <a:r>
              <a:rPr lang="ru-RU" dirty="0" smtClean="0"/>
              <a:t> </a:t>
            </a:r>
            <a:r>
              <a:rPr lang="ru-RU" dirty="0" err="1" smtClean="0"/>
              <a:t>живописні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візантійських</a:t>
            </a:r>
            <a:r>
              <a:rPr lang="ru-RU" dirty="0" smtClean="0"/>
              <a:t> </a:t>
            </a:r>
            <a:r>
              <a:rPr lang="ru-RU" dirty="0" err="1" smtClean="0"/>
              <a:t>ікон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традиційним</a:t>
            </a:r>
            <a:r>
              <a:rPr lang="ru-RU" dirty="0" smtClean="0"/>
              <a:t> </a:t>
            </a:r>
            <a:r>
              <a:rPr lang="ru-RU" dirty="0" err="1" smtClean="0"/>
              <a:t>народним</a:t>
            </a:r>
            <a:r>
              <a:rPr lang="ru-RU" dirty="0" smtClean="0"/>
              <a:t> </a:t>
            </a:r>
            <a:r>
              <a:rPr lang="ru-RU" dirty="0" err="1" smtClean="0"/>
              <a:t>мистецтвом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Молоді</a:t>
            </a:r>
            <a:r>
              <a:rPr lang="ru-RU" dirty="0" smtClean="0"/>
              <a:t> </a:t>
            </a:r>
            <a:r>
              <a:rPr lang="ru-RU" dirty="0" err="1" smtClean="0"/>
              <a:t>майстри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відчули</a:t>
            </a:r>
            <a:r>
              <a:rPr lang="ru-RU" dirty="0" smtClean="0"/>
              <a:t> за кордоном смак </a:t>
            </a:r>
            <a:r>
              <a:rPr lang="ru-RU" dirty="0" err="1" smtClean="0"/>
              <a:t>вільного</a:t>
            </a:r>
            <a:r>
              <a:rPr lang="ru-RU" dirty="0" smtClean="0"/>
              <a:t> </a:t>
            </a:r>
            <a:r>
              <a:rPr lang="ru-RU" dirty="0" err="1" smtClean="0"/>
              <a:t>вибору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естетичного</a:t>
            </a:r>
            <a:r>
              <a:rPr lang="ru-RU" dirty="0" smtClean="0"/>
              <a:t> </a:t>
            </a:r>
            <a:r>
              <a:rPr lang="ru-RU" dirty="0" err="1" smtClean="0"/>
              <a:t>вираження</a:t>
            </a:r>
            <a:r>
              <a:rPr lang="ru-RU" dirty="0" smtClean="0"/>
              <a:t>, стали в </a:t>
            </a:r>
            <a:r>
              <a:rPr lang="ru-RU" dirty="0" err="1" smtClean="0"/>
              <a:t>Україні</a:t>
            </a:r>
            <a:r>
              <a:rPr lang="ru-RU" dirty="0" smtClean="0"/>
              <a:t> першим загоном авангарду, </a:t>
            </a:r>
            <a:r>
              <a:rPr lang="ru-RU" dirty="0" err="1" smtClean="0"/>
              <a:t>підтриманим</a:t>
            </a:r>
            <a:r>
              <a:rPr lang="ru-RU" dirty="0" smtClean="0"/>
              <a:t> </a:t>
            </a:r>
            <a:r>
              <a:rPr lang="ru-RU" dirty="0" err="1" smtClean="0"/>
              <a:t>більшістю</a:t>
            </a:r>
            <a:r>
              <a:rPr lang="ru-RU" dirty="0" smtClean="0"/>
              <a:t> </a:t>
            </a:r>
            <a:r>
              <a:rPr lang="ru-RU" dirty="0" err="1" smtClean="0"/>
              <a:t>студентства</a:t>
            </a:r>
            <a:r>
              <a:rPr lang="ru-RU" dirty="0" smtClean="0"/>
              <a:t> </a:t>
            </a:r>
            <a:r>
              <a:rPr lang="ru-RU" dirty="0" err="1" smtClean="0"/>
              <a:t>Києва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Харкова</a:t>
            </a:r>
            <a:r>
              <a:rPr lang="ru-RU" dirty="0" smtClean="0"/>
              <a:t>. </a:t>
            </a:r>
            <a:r>
              <a:rPr lang="ru-RU" dirty="0" err="1" smtClean="0"/>
              <a:t>Творча</a:t>
            </a:r>
            <a:r>
              <a:rPr lang="ru-RU" dirty="0" smtClean="0"/>
              <a:t> молодь </a:t>
            </a:r>
            <a:r>
              <a:rPr lang="ru-RU" dirty="0" err="1" smtClean="0"/>
              <a:t>гуртувалася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художника (</a:t>
            </a:r>
            <a:r>
              <a:rPr lang="ru-RU" dirty="0" err="1" smtClean="0"/>
              <a:t>пізніше</a:t>
            </a:r>
            <a:r>
              <a:rPr lang="ru-RU" dirty="0" smtClean="0"/>
              <a:t> − </a:t>
            </a:r>
            <a:r>
              <a:rPr lang="ru-RU" dirty="0" err="1" smtClean="0"/>
              <a:t>професора</a:t>
            </a:r>
            <a:r>
              <a:rPr lang="ru-RU" dirty="0" smtClean="0"/>
              <a:t> </a:t>
            </a:r>
            <a:r>
              <a:rPr lang="ru-RU" dirty="0" err="1" smtClean="0"/>
              <a:t>Київського</a:t>
            </a:r>
            <a:r>
              <a:rPr lang="ru-RU" dirty="0" smtClean="0"/>
              <a:t> </a:t>
            </a:r>
            <a:r>
              <a:rPr lang="ru-RU" dirty="0" err="1" smtClean="0"/>
              <a:t>художнього</a:t>
            </a:r>
            <a:r>
              <a:rPr lang="ru-RU" dirty="0" smtClean="0"/>
              <a:t> </a:t>
            </a:r>
            <a:r>
              <a:rPr lang="ru-RU" dirty="0" err="1" smtClean="0"/>
              <a:t>інституту</a:t>
            </a:r>
            <a:r>
              <a:rPr lang="ru-RU" dirty="0" smtClean="0"/>
              <a:t>) </a:t>
            </a:r>
            <a:r>
              <a:rPr lang="ru-RU" dirty="0" err="1" smtClean="0"/>
              <a:t>Олександра</a:t>
            </a:r>
            <a:r>
              <a:rPr lang="ru-RU" dirty="0" smtClean="0"/>
              <a:t> </a:t>
            </a:r>
            <a:r>
              <a:rPr lang="ru-RU" dirty="0" err="1" smtClean="0"/>
              <a:t>Богомазова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соратниці</a:t>
            </a:r>
            <a:r>
              <a:rPr lang="ru-RU" dirty="0" smtClean="0"/>
              <a:t> </a:t>
            </a:r>
            <a:r>
              <a:rPr lang="ru-RU" dirty="0" err="1" smtClean="0"/>
              <a:t>Олександри</a:t>
            </a:r>
            <a:r>
              <a:rPr lang="ru-RU" dirty="0" smtClean="0"/>
              <a:t> </a:t>
            </a:r>
            <a:r>
              <a:rPr lang="ru-RU" dirty="0" err="1" smtClean="0"/>
              <a:t>Екстер</a:t>
            </a:r>
            <a:r>
              <a:rPr lang="ru-RU" dirty="0" smtClean="0"/>
              <a:t> — </a:t>
            </a:r>
            <a:r>
              <a:rPr lang="ru-RU" dirty="0" err="1" smtClean="0"/>
              <a:t>апостолів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кубофутуризму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Термін</a:t>
            </a:r>
            <a:r>
              <a:rPr lang="ru-RU" dirty="0" smtClean="0"/>
              <a:t> "</a:t>
            </a:r>
            <a:r>
              <a:rPr lang="ru-RU" dirty="0" err="1" smtClean="0"/>
              <a:t>кубофутуризм</a:t>
            </a:r>
            <a:r>
              <a:rPr lang="ru-RU" dirty="0" smtClean="0"/>
              <a:t>" </a:t>
            </a:r>
            <a:r>
              <a:rPr lang="ru-RU" dirty="0" err="1" smtClean="0"/>
              <a:t>виник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назв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живописних</a:t>
            </a:r>
            <a:r>
              <a:rPr lang="ru-RU" dirty="0" smtClean="0"/>
              <a:t> </a:t>
            </a:r>
            <a:r>
              <a:rPr lang="ru-RU" dirty="0" err="1" smtClean="0"/>
              <a:t>напрямків</a:t>
            </a:r>
            <a:r>
              <a:rPr lang="ru-RU" dirty="0" smtClean="0"/>
              <a:t>: </a:t>
            </a:r>
            <a:r>
              <a:rPr lang="ru-RU" dirty="0" err="1" smtClean="0"/>
              <a:t>французького</a:t>
            </a:r>
            <a:r>
              <a:rPr lang="ru-RU" dirty="0" smtClean="0"/>
              <a:t> </a:t>
            </a:r>
            <a:r>
              <a:rPr lang="ru-RU" dirty="0" err="1" smtClean="0"/>
              <a:t>кубізму</a:t>
            </a:r>
            <a:r>
              <a:rPr lang="ru-RU" dirty="0" smtClean="0"/>
              <a:t> та </a:t>
            </a:r>
            <a:r>
              <a:rPr lang="ru-RU" dirty="0" err="1" smtClean="0"/>
              <a:t>італійського</a:t>
            </a:r>
            <a:r>
              <a:rPr lang="ru-RU" dirty="0" smtClean="0"/>
              <a:t> футуризму, </a:t>
            </a:r>
            <a:r>
              <a:rPr lang="ru-RU" dirty="0" err="1" smtClean="0"/>
              <a:t>які</a:t>
            </a:r>
            <a:r>
              <a:rPr lang="ru-RU" dirty="0" smtClean="0"/>
              <a:t>, </a:t>
            </a:r>
            <a:r>
              <a:rPr lang="ru-RU" dirty="0" err="1" smtClean="0"/>
              <a:t>здавалось</a:t>
            </a:r>
            <a:r>
              <a:rPr lang="ru-RU" dirty="0" smtClean="0"/>
              <a:t> </a:t>
            </a:r>
            <a:r>
              <a:rPr lang="ru-RU" dirty="0" err="1" smtClean="0"/>
              <a:t>би</a:t>
            </a:r>
            <a:r>
              <a:rPr lang="ru-RU" dirty="0" smtClean="0"/>
              <a:t>, </a:t>
            </a:r>
            <a:r>
              <a:rPr lang="ru-RU" dirty="0" err="1" smtClean="0"/>
              <a:t>важко</a:t>
            </a:r>
            <a:r>
              <a:rPr lang="ru-RU" dirty="0" smtClean="0"/>
              <a:t> </a:t>
            </a:r>
            <a:r>
              <a:rPr lang="ru-RU" dirty="0" err="1" smtClean="0"/>
              <a:t>синтезувати</a:t>
            </a:r>
            <a:r>
              <a:rPr lang="ru-RU" dirty="0" smtClean="0"/>
              <a:t>.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кубізм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розкладав</a:t>
            </a:r>
            <a:r>
              <a:rPr lang="ru-RU" dirty="0" smtClean="0"/>
              <a:t>(на "</a:t>
            </a:r>
            <a:r>
              <a:rPr lang="ru-RU" dirty="0" err="1" smtClean="0"/>
              <a:t>аналітичній</a:t>
            </a:r>
            <a:r>
              <a:rPr lang="ru-RU" dirty="0" smtClean="0"/>
              <a:t>" </a:t>
            </a:r>
            <a:r>
              <a:rPr lang="ru-RU" dirty="0" err="1" smtClean="0"/>
              <a:t>стадії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) </a:t>
            </a:r>
            <a:r>
              <a:rPr lang="ru-RU" dirty="0" err="1" smtClean="0"/>
              <a:t>предмети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фігури</a:t>
            </a:r>
            <a:r>
              <a:rPr lang="ru-RU" dirty="0" smtClean="0"/>
              <a:t>, в </a:t>
            </a:r>
            <a:r>
              <a:rPr lang="ru-RU" dirty="0" err="1" smtClean="0"/>
              <a:t>цілому</a:t>
            </a:r>
            <a:r>
              <a:rPr lang="ru-RU" dirty="0" smtClean="0"/>
              <a:t> </a:t>
            </a:r>
            <a:r>
              <a:rPr lang="ru-RU" dirty="0" err="1" smtClean="0"/>
              <a:t>прагнув</a:t>
            </a:r>
            <a:r>
              <a:rPr lang="ru-RU" dirty="0" smtClean="0"/>
              <a:t> до </a:t>
            </a:r>
            <a:r>
              <a:rPr lang="ru-RU" dirty="0" err="1" smtClean="0"/>
              <a:t>конструктивності</a:t>
            </a:r>
            <a:r>
              <a:rPr lang="ru-RU" dirty="0" smtClean="0"/>
              <a:t>, </a:t>
            </a:r>
            <a:r>
              <a:rPr lang="ru-RU" dirty="0" err="1" smtClean="0"/>
              <a:t>до</a:t>
            </a:r>
            <a:r>
              <a:rPr lang="ru-RU" dirty="0" smtClean="0"/>
              <a:t> </a:t>
            </a:r>
            <a:r>
              <a:rPr lang="ru-RU" dirty="0" err="1" smtClean="0"/>
              <a:t>архітектоніки</a:t>
            </a:r>
            <a:r>
              <a:rPr lang="ru-RU" dirty="0" smtClean="0"/>
              <a:t>. Футуризм же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надзвичайна</a:t>
            </a:r>
            <a:r>
              <a:rPr lang="ru-RU" dirty="0" smtClean="0"/>
              <a:t> </a:t>
            </a:r>
            <a:r>
              <a:rPr lang="ru-RU" dirty="0" err="1" smtClean="0"/>
              <a:t>динаміка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руйнує</a:t>
            </a:r>
            <a:r>
              <a:rPr lang="ru-RU" dirty="0" smtClean="0"/>
              <a:t> </a:t>
            </a:r>
            <a:r>
              <a:rPr lang="ru-RU" dirty="0" err="1" smtClean="0"/>
              <a:t>конструкцію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кумири</a:t>
            </a:r>
            <a:r>
              <a:rPr lang="ru-RU" dirty="0" smtClean="0"/>
              <a:t> — </a:t>
            </a:r>
            <a:r>
              <a:rPr lang="ru-RU" dirty="0" err="1" smtClean="0"/>
              <a:t>рух</a:t>
            </a:r>
            <a:r>
              <a:rPr lang="ru-RU" dirty="0" smtClean="0"/>
              <a:t>, </a:t>
            </a:r>
            <a:r>
              <a:rPr lang="ru-RU" dirty="0" err="1" smtClean="0"/>
              <a:t>швидкість</a:t>
            </a:r>
            <a:r>
              <a:rPr lang="ru-RU" dirty="0" smtClean="0"/>
              <a:t>, </a:t>
            </a:r>
            <a:r>
              <a:rPr lang="ru-RU" dirty="0" err="1" smtClean="0"/>
              <a:t>енергія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схиляється</a:t>
            </a:r>
            <a:r>
              <a:rPr lang="ru-RU" dirty="0" smtClean="0"/>
              <a:t> перед </a:t>
            </a:r>
            <a:r>
              <a:rPr lang="ru-RU" dirty="0" err="1" smtClean="0"/>
              <a:t>сучасною</a:t>
            </a:r>
            <a:r>
              <a:rPr lang="ru-RU" dirty="0" smtClean="0"/>
              <a:t> машиною,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бачить</a:t>
            </a:r>
            <a:r>
              <a:rPr lang="ru-RU" dirty="0" smtClean="0"/>
              <a:t> </a:t>
            </a:r>
            <a:r>
              <a:rPr lang="ru-RU" dirty="0" err="1" smtClean="0"/>
              <a:t>втілення</a:t>
            </a:r>
            <a:r>
              <a:rPr lang="ru-RU" dirty="0" smtClean="0"/>
              <a:t> </a:t>
            </a:r>
            <a:r>
              <a:rPr lang="ru-RU" dirty="0" err="1" smtClean="0"/>
              <a:t>естетичного</a:t>
            </a:r>
            <a:r>
              <a:rPr lang="ru-RU" dirty="0" smtClean="0"/>
              <a:t> </a:t>
            </a:r>
            <a:r>
              <a:rPr lang="ru-RU" dirty="0" err="1" smtClean="0"/>
              <a:t>ідеалу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авангардні</a:t>
            </a:r>
            <a:r>
              <a:rPr lang="ru-RU" dirty="0" smtClean="0"/>
              <a:t> </a:t>
            </a:r>
            <a:r>
              <a:rPr lang="ru-RU" dirty="0" err="1" smtClean="0"/>
              <a:t>живописці</a:t>
            </a:r>
            <a:r>
              <a:rPr lang="ru-RU" dirty="0" smtClean="0"/>
              <a:t> — при </a:t>
            </a:r>
            <a:r>
              <a:rPr lang="ru-RU" dirty="0" err="1" smtClean="0"/>
              <a:t>більшому</a:t>
            </a:r>
            <a:r>
              <a:rPr lang="ru-RU" dirty="0" smtClean="0"/>
              <a:t> </a:t>
            </a:r>
            <a:r>
              <a:rPr lang="ru-RU" dirty="0" err="1" smtClean="0"/>
              <a:t>тяжінні</a:t>
            </a:r>
            <a:r>
              <a:rPr lang="ru-RU" dirty="0" smtClean="0"/>
              <a:t> до </a:t>
            </a:r>
            <a:r>
              <a:rPr lang="ru-RU" dirty="0" err="1" smtClean="0"/>
              <a:t>кубізму</a:t>
            </a:r>
            <a:r>
              <a:rPr lang="ru-RU" dirty="0" smtClean="0"/>
              <a:t> — </a:t>
            </a:r>
            <a:r>
              <a:rPr lang="ru-RU" dirty="0" err="1" smtClean="0"/>
              <a:t>об'єдналися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 </a:t>
            </a:r>
            <a:r>
              <a:rPr lang="ru-RU" dirty="0" err="1" smtClean="0"/>
              <a:t>кубофутуризму</a:t>
            </a:r>
            <a:r>
              <a:rPr lang="ru-RU" dirty="0" smtClean="0"/>
              <a:t>. </a:t>
            </a:r>
            <a:r>
              <a:rPr lang="ru-RU" dirty="0" err="1" smtClean="0"/>
              <a:t>Звільняючись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прямого </a:t>
            </a:r>
            <a:r>
              <a:rPr lang="ru-RU" dirty="0" err="1" smtClean="0"/>
              <a:t>наслідування</a:t>
            </a:r>
            <a:r>
              <a:rPr lang="ru-RU" dirty="0" smtClean="0"/>
              <a:t> </a:t>
            </a:r>
            <a:r>
              <a:rPr lang="ru-RU" dirty="0" err="1" smtClean="0"/>
              <a:t>натури</a:t>
            </a:r>
            <a:r>
              <a:rPr lang="ru-RU" dirty="0" smtClean="0"/>
              <a:t>, художники одержали </a:t>
            </a:r>
            <a:r>
              <a:rPr lang="ru-RU" dirty="0" err="1" smtClean="0"/>
              <a:t>певну</a:t>
            </a:r>
            <a:r>
              <a:rPr lang="ru-RU" dirty="0" smtClean="0"/>
              <a:t> свободу </a:t>
            </a:r>
            <a:r>
              <a:rPr lang="ru-RU" dirty="0" err="1" smtClean="0"/>
              <a:t>по-своєму</a:t>
            </a:r>
            <a:r>
              <a:rPr lang="ru-RU" dirty="0" smtClean="0"/>
              <a:t> </a:t>
            </a:r>
            <a:r>
              <a:rPr lang="ru-RU" dirty="0" err="1" smtClean="0"/>
              <a:t>інтерпретувати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Першу </a:t>
            </a:r>
            <a:r>
              <a:rPr lang="ru-RU" dirty="0" err="1" smtClean="0"/>
              <a:t>виставку</a:t>
            </a:r>
            <a:r>
              <a:rPr lang="ru-RU" dirty="0" smtClean="0"/>
              <a:t> нового </a:t>
            </a:r>
            <a:r>
              <a:rPr lang="ru-RU" dirty="0" err="1" smtClean="0"/>
              <a:t>мистецтва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, </a:t>
            </a:r>
            <a:r>
              <a:rPr lang="ru-RU" dirty="0" err="1" smtClean="0"/>
              <a:t>названу</a:t>
            </a:r>
            <a:r>
              <a:rPr lang="ru-RU" dirty="0" smtClean="0"/>
              <a:t> "Ланкою", за </a:t>
            </a:r>
            <a:r>
              <a:rPr lang="ru-RU" dirty="0" err="1" smtClean="0"/>
              <a:t>спогадами</a:t>
            </a:r>
            <a:r>
              <a:rPr lang="ru-RU" dirty="0" smtClean="0"/>
              <a:t> художника Д. </a:t>
            </a:r>
            <a:r>
              <a:rPr lang="ru-RU" dirty="0" err="1" smtClean="0"/>
              <a:t>Бурлюка</a:t>
            </a:r>
            <a:r>
              <a:rPr lang="ru-RU" dirty="0" smtClean="0"/>
              <a:t>, </a:t>
            </a:r>
            <a:r>
              <a:rPr lang="ru-RU" dirty="0" err="1" smtClean="0"/>
              <a:t>громадськість</a:t>
            </a:r>
            <a:r>
              <a:rPr lang="ru-RU" dirty="0" smtClean="0"/>
              <a:t> не </a:t>
            </a:r>
            <a:r>
              <a:rPr lang="ru-RU" dirty="0" err="1" smtClean="0"/>
              <a:t>сприйняла</a:t>
            </a:r>
            <a:r>
              <a:rPr lang="ru-RU" dirty="0" smtClean="0"/>
              <a:t>, а критика "</a:t>
            </a:r>
            <a:r>
              <a:rPr lang="ru-RU" dirty="0" err="1" smtClean="0"/>
              <a:t>зухвало</a:t>
            </a:r>
            <a:r>
              <a:rPr lang="ru-RU" dirty="0" smtClean="0"/>
              <a:t> </a:t>
            </a:r>
            <a:r>
              <a:rPr lang="ru-RU" dirty="0" err="1" smtClean="0"/>
              <a:t>обілляла</a:t>
            </a:r>
            <a:r>
              <a:rPr lang="ru-RU" dirty="0" smtClean="0"/>
              <a:t> </a:t>
            </a:r>
            <a:r>
              <a:rPr lang="ru-RU" dirty="0" err="1" smtClean="0"/>
              <a:t>брудом</a:t>
            </a:r>
            <a:r>
              <a:rPr lang="ru-RU" dirty="0" smtClean="0"/>
              <a:t>". 1914 року </a:t>
            </a:r>
            <a:r>
              <a:rPr lang="ru-RU" dirty="0" err="1" smtClean="0"/>
              <a:t>новоутворена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"</a:t>
            </a:r>
            <a:r>
              <a:rPr lang="ru-RU" dirty="0" err="1" smtClean="0"/>
              <a:t>Кільце</a:t>
            </a:r>
            <a:r>
              <a:rPr lang="ru-RU" dirty="0" smtClean="0"/>
              <a:t>" </a:t>
            </a:r>
            <a:r>
              <a:rPr lang="ru-RU" dirty="0" err="1" smtClean="0"/>
              <a:t>влаштувала</a:t>
            </a:r>
            <a:r>
              <a:rPr lang="ru-RU" dirty="0" smtClean="0"/>
              <a:t> свою (через </a:t>
            </a:r>
            <a:r>
              <a:rPr lang="ru-RU" dirty="0" err="1" smtClean="0"/>
              <a:t>світову</a:t>
            </a:r>
            <a:r>
              <a:rPr lang="ru-RU" dirty="0" smtClean="0"/>
              <a:t> </a:t>
            </a:r>
            <a:r>
              <a:rPr lang="ru-RU" dirty="0" err="1" smtClean="0"/>
              <a:t>війну</a:t>
            </a:r>
            <a:r>
              <a:rPr lang="ru-RU" dirty="0" smtClean="0"/>
              <a:t> першу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останню</a:t>
            </a:r>
            <a:r>
              <a:rPr lang="ru-RU" dirty="0" smtClean="0"/>
              <a:t>) </a:t>
            </a:r>
            <a:r>
              <a:rPr lang="ru-RU" dirty="0" err="1" smtClean="0"/>
              <a:t>виставку</a:t>
            </a:r>
            <a:r>
              <a:rPr lang="ru-RU" dirty="0" smtClean="0"/>
              <a:t>, в </a:t>
            </a:r>
            <a:r>
              <a:rPr lang="ru-RU" dirty="0" err="1" smtClean="0"/>
              <a:t>якій</a:t>
            </a:r>
            <a:r>
              <a:rPr lang="ru-RU" dirty="0" smtClean="0"/>
              <a:t> взяв участь 21 художник. У </a:t>
            </a:r>
            <a:r>
              <a:rPr lang="ru-RU" dirty="0" err="1" smtClean="0"/>
              <a:t>передмові</a:t>
            </a:r>
            <a:r>
              <a:rPr lang="ru-RU" dirty="0" smtClean="0"/>
              <a:t> до каталогу </a:t>
            </a:r>
            <a:r>
              <a:rPr lang="ru-RU" dirty="0" err="1" smtClean="0"/>
              <a:t>виставки</a:t>
            </a:r>
            <a:r>
              <a:rPr lang="ru-RU" dirty="0" smtClean="0"/>
              <a:t>,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маніфестації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теоретичних</a:t>
            </a:r>
            <a:r>
              <a:rPr lang="ru-RU" dirty="0" smtClean="0"/>
              <a:t> </a:t>
            </a:r>
            <a:r>
              <a:rPr lang="ru-RU" dirty="0" err="1" smtClean="0"/>
              <a:t>положень</a:t>
            </a:r>
            <a:r>
              <a:rPr lang="ru-RU" dirty="0" smtClean="0"/>
              <a:t>, </a:t>
            </a:r>
            <a:r>
              <a:rPr lang="ru-RU" dirty="0" err="1" smtClean="0"/>
              <a:t>було</a:t>
            </a:r>
            <a:r>
              <a:rPr lang="ru-RU" dirty="0" smtClean="0"/>
              <a:t> сказано: "Ми доводимо </a:t>
            </a:r>
            <a:r>
              <a:rPr lang="ru-RU" dirty="0" err="1" smtClean="0"/>
              <a:t>існування</a:t>
            </a:r>
            <a:r>
              <a:rPr lang="ru-RU" dirty="0" smtClean="0"/>
              <a:t> в </a:t>
            </a:r>
            <a:r>
              <a:rPr lang="ru-RU" dirty="0" err="1" smtClean="0"/>
              <a:t>нашому</a:t>
            </a:r>
            <a:r>
              <a:rPr lang="ru-RU" dirty="0" smtClean="0"/>
              <a:t>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творчих</a:t>
            </a:r>
            <a:r>
              <a:rPr lang="ru-RU" dirty="0" smtClean="0"/>
              <a:t> сил".</a:t>
            </a:r>
          </a:p>
          <a:p>
            <a:r>
              <a:rPr lang="ru-RU" dirty="0" smtClean="0"/>
              <a:t>Художник О. Богомазов — поет за </a:t>
            </a:r>
            <a:r>
              <a:rPr lang="ru-RU" dirty="0" err="1" smtClean="0"/>
              <a:t>світовідчуттям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аналітик</a:t>
            </a:r>
            <a:r>
              <a:rPr lang="ru-RU" dirty="0" smtClean="0"/>
              <a:t> </a:t>
            </a:r>
            <a:r>
              <a:rPr lang="ru-RU" dirty="0" err="1" smtClean="0"/>
              <a:t>за</a:t>
            </a:r>
            <a:r>
              <a:rPr lang="ru-RU" dirty="0" smtClean="0"/>
              <a:t> складом </a:t>
            </a:r>
            <a:r>
              <a:rPr lang="ru-RU" dirty="0" err="1" smtClean="0"/>
              <a:t>мислення</a:t>
            </a:r>
            <a:r>
              <a:rPr lang="ru-RU" dirty="0" smtClean="0"/>
              <a:t> — </a:t>
            </a:r>
            <a:r>
              <a:rPr lang="ru-RU" dirty="0" err="1" smtClean="0"/>
              <a:t>вже</a:t>
            </a:r>
            <a:r>
              <a:rPr lang="ru-RU" dirty="0" smtClean="0"/>
              <a:t> у 1913—1914 роках створив десятки картин, акварелей та </a:t>
            </a:r>
            <a:r>
              <a:rPr lang="ru-RU" dirty="0" err="1" smtClean="0"/>
              <a:t>рисунків</a:t>
            </a:r>
            <a:r>
              <a:rPr lang="ru-RU" dirty="0" smtClean="0"/>
              <a:t>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відчутний</a:t>
            </a:r>
            <a:r>
              <a:rPr lang="ru-RU" dirty="0" smtClean="0"/>
              <a:t> </a:t>
            </a:r>
            <a:r>
              <a:rPr lang="ru-RU" dirty="0" err="1" smtClean="0"/>
              <a:t>подих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течій</a:t>
            </a:r>
            <a:r>
              <a:rPr lang="ru-RU" dirty="0" smtClean="0"/>
              <a:t> початку </a:t>
            </a:r>
            <a:r>
              <a:rPr lang="ru-RU" dirty="0" err="1" smtClean="0"/>
              <a:t>століття</a:t>
            </a:r>
            <a:r>
              <a:rPr lang="ru-RU" dirty="0" smtClean="0"/>
              <a:t> — </a:t>
            </a:r>
            <a:r>
              <a:rPr lang="ru-RU" dirty="0" err="1" smtClean="0"/>
              <a:t>експресіонізму</a:t>
            </a:r>
            <a:r>
              <a:rPr lang="ru-RU" dirty="0" smtClean="0"/>
              <a:t>, </a:t>
            </a:r>
            <a:r>
              <a:rPr lang="ru-RU" dirty="0" err="1" smtClean="0"/>
              <a:t>неопримітивізму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абстракціонізму</a:t>
            </a:r>
            <a:r>
              <a:rPr lang="ru-RU" dirty="0" smtClean="0"/>
              <a:t>. Та будучи </a:t>
            </a:r>
            <a:r>
              <a:rPr lang="ru-RU" dirty="0" err="1" smtClean="0"/>
              <a:t>прихильником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теоретиком </a:t>
            </a:r>
            <a:r>
              <a:rPr lang="ru-RU" dirty="0" err="1" smtClean="0"/>
              <a:t>кубофутуризму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пише</a:t>
            </a:r>
            <a:r>
              <a:rPr lang="ru-RU" dirty="0" smtClean="0"/>
              <a:t> трактат "</a:t>
            </a:r>
            <a:r>
              <a:rPr lang="ru-RU" dirty="0" err="1" smtClean="0"/>
              <a:t>Живопис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" — </a:t>
            </a:r>
            <a:r>
              <a:rPr lang="ru-RU" dirty="0" err="1" smtClean="0"/>
              <a:t>блискучу</a:t>
            </a:r>
            <a:r>
              <a:rPr lang="ru-RU" dirty="0" smtClean="0"/>
              <a:t> </a:t>
            </a:r>
            <a:r>
              <a:rPr lang="ru-RU" dirty="0" err="1" smtClean="0"/>
              <a:t>теоретичну</a:t>
            </a:r>
            <a:r>
              <a:rPr lang="ru-RU" dirty="0" smtClean="0"/>
              <a:t> </a:t>
            </a:r>
            <a:r>
              <a:rPr lang="ru-RU" dirty="0" err="1" smtClean="0"/>
              <a:t>розвідку</a:t>
            </a:r>
            <a:r>
              <a:rPr lang="ru-RU" dirty="0" smtClean="0"/>
              <a:t> про те, як темп </a:t>
            </a:r>
            <a:r>
              <a:rPr lang="ru-RU" dirty="0" err="1" smtClean="0"/>
              <a:t>і</a:t>
            </a:r>
            <a:r>
              <a:rPr lang="ru-RU" dirty="0" smtClean="0"/>
              <a:t> ритм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перекладається</a:t>
            </a:r>
            <a:r>
              <a:rPr lang="ru-RU" dirty="0" smtClean="0"/>
              <a:t> </a:t>
            </a:r>
            <a:r>
              <a:rPr lang="ru-RU" dirty="0" err="1" smtClean="0"/>
              <a:t>художньою</a:t>
            </a:r>
            <a:r>
              <a:rPr lang="ru-RU" dirty="0" smtClean="0"/>
              <a:t> </a:t>
            </a:r>
            <a:r>
              <a:rPr lang="ru-RU" dirty="0" err="1" smtClean="0"/>
              <a:t>особистістю</a:t>
            </a:r>
            <a:r>
              <a:rPr lang="ru-RU" dirty="0" smtClean="0"/>
              <a:t> на </a:t>
            </a:r>
            <a:r>
              <a:rPr lang="ru-RU" dirty="0" err="1" smtClean="0"/>
              <a:t>мову</a:t>
            </a:r>
            <a:r>
              <a:rPr lang="ru-RU" dirty="0" smtClean="0"/>
              <a:t> </a:t>
            </a:r>
            <a:r>
              <a:rPr lang="ru-RU" dirty="0" err="1" smtClean="0"/>
              <a:t>живопису</a:t>
            </a:r>
            <a:r>
              <a:rPr lang="ru-RU" dirty="0" smtClean="0"/>
              <a:t>. "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виповнений</a:t>
            </a:r>
            <a:r>
              <a:rPr lang="ru-RU" dirty="0" smtClean="0"/>
              <a:t> </a:t>
            </a:r>
            <a:r>
              <a:rPr lang="ru-RU" dirty="0" err="1" smtClean="0"/>
              <a:t>енергією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, — </a:t>
            </a:r>
            <a:r>
              <a:rPr lang="ru-RU" dirty="0" err="1" smtClean="0"/>
              <a:t>розмірковує</a:t>
            </a:r>
            <a:r>
              <a:rPr lang="ru-RU" dirty="0" smtClean="0"/>
              <a:t> автор, —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спостережливе</a:t>
            </a:r>
            <a:r>
              <a:rPr lang="ru-RU" dirty="0" smtClean="0"/>
              <a:t> око </a:t>
            </a:r>
            <a:r>
              <a:rPr lang="ru-RU" dirty="0" err="1" smtClean="0"/>
              <a:t>бачить</a:t>
            </a:r>
            <a:r>
              <a:rPr lang="ru-RU" dirty="0" smtClean="0"/>
              <a:t> </a:t>
            </a:r>
            <a:r>
              <a:rPr lang="ru-RU" dirty="0" err="1" smtClean="0"/>
              <a:t>динаміку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у статичному </a:t>
            </a:r>
            <a:r>
              <a:rPr lang="ru-RU" dirty="0" err="1" smtClean="0"/>
              <a:t>предметі</a:t>
            </a:r>
            <a:r>
              <a:rPr lang="ru-RU" dirty="0" smtClean="0"/>
              <a:t> ("гора </a:t>
            </a:r>
            <a:r>
              <a:rPr lang="ru-RU" dirty="0" err="1" smtClean="0"/>
              <a:t>насувається</a:t>
            </a:r>
            <a:r>
              <a:rPr lang="ru-RU" dirty="0" smtClean="0"/>
              <a:t>", "рейки </a:t>
            </a:r>
            <a:r>
              <a:rPr lang="ru-RU" dirty="0" err="1" smtClean="0"/>
              <a:t>біжать</a:t>
            </a:r>
            <a:r>
              <a:rPr lang="ru-RU" dirty="0" smtClean="0"/>
              <a:t>", "стежка </a:t>
            </a:r>
            <a:r>
              <a:rPr lang="ru-RU" dirty="0" err="1" smtClean="0"/>
              <a:t>в'ється</a:t>
            </a:r>
            <a:r>
              <a:rPr lang="ru-RU" dirty="0" smtClean="0"/>
              <a:t>")". Предмет для </a:t>
            </a:r>
            <a:r>
              <a:rPr lang="ru-RU" dirty="0" err="1" smtClean="0"/>
              <a:t>кубофутуриста</a:t>
            </a:r>
            <a:r>
              <a:rPr lang="ru-RU" dirty="0" smtClean="0"/>
              <a:t> — не </a:t>
            </a:r>
            <a:r>
              <a:rPr lang="ru-RU" dirty="0" err="1" smtClean="0"/>
              <a:t>інертна</a:t>
            </a:r>
            <a:r>
              <a:rPr lang="ru-RU" dirty="0" smtClean="0"/>
              <a:t> </a:t>
            </a:r>
            <a:r>
              <a:rPr lang="ru-RU" dirty="0" err="1" smtClean="0"/>
              <a:t>матерія</a:t>
            </a:r>
            <a:r>
              <a:rPr lang="ru-RU" dirty="0" smtClean="0"/>
              <a:t>: "</a:t>
            </a:r>
            <a:r>
              <a:rPr lang="ru-RU" dirty="0" err="1" smtClean="0"/>
              <a:t>Київ</a:t>
            </a:r>
            <a:r>
              <a:rPr lang="ru-RU" dirty="0" smtClean="0"/>
              <a:t> у </a:t>
            </a:r>
            <a:r>
              <a:rPr lang="ru-RU" dirty="0" err="1" smtClean="0"/>
              <a:t>своєму</a:t>
            </a:r>
            <a:r>
              <a:rPr lang="ru-RU" dirty="0" smtClean="0"/>
              <a:t> пластичному </a:t>
            </a:r>
            <a:r>
              <a:rPr lang="ru-RU" dirty="0" err="1" smtClean="0"/>
              <a:t>об'ємі</a:t>
            </a:r>
            <a:r>
              <a:rPr lang="ru-RU" dirty="0" smtClean="0"/>
              <a:t> </a:t>
            </a:r>
            <a:r>
              <a:rPr lang="ru-RU" dirty="0" err="1" smtClean="0"/>
              <a:t>виповнений</a:t>
            </a:r>
            <a:r>
              <a:rPr lang="ru-RU" dirty="0" smtClean="0"/>
              <a:t> прекрасного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розмаїтого</a:t>
            </a:r>
            <a:r>
              <a:rPr lang="ru-RU" dirty="0" smtClean="0"/>
              <a:t> </a:t>
            </a:r>
            <a:r>
              <a:rPr lang="ru-RU" dirty="0" err="1" smtClean="0"/>
              <a:t>глибокого</a:t>
            </a:r>
            <a:r>
              <a:rPr lang="ru-RU" dirty="0" smtClean="0"/>
              <a:t> </a:t>
            </a:r>
            <a:r>
              <a:rPr lang="ru-RU" dirty="0" err="1" smtClean="0"/>
              <a:t>динамізму</a:t>
            </a:r>
            <a:r>
              <a:rPr lang="ru-RU" dirty="0" smtClean="0"/>
              <a:t>. Тут </a:t>
            </a:r>
            <a:r>
              <a:rPr lang="ru-RU" dirty="0" err="1" smtClean="0"/>
              <a:t>вулиці</a:t>
            </a:r>
            <a:r>
              <a:rPr lang="ru-RU" dirty="0" smtClean="0"/>
              <a:t> </a:t>
            </a:r>
            <a:r>
              <a:rPr lang="ru-RU" dirty="0" err="1" smtClean="0"/>
              <a:t>впираються</a:t>
            </a:r>
            <a:r>
              <a:rPr lang="ru-RU" dirty="0" smtClean="0"/>
              <a:t> у небо,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напружені</a:t>
            </a:r>
            <a:r>
              <a:rPr lang="ru-RU" dirty="0" smtClean="0"/>
              <a:t>, </a:t>
            </a:r>
            <a:r>
              <a:rPr lang="ru-RU" dirty="0" err="1" smtClean="0"/>
              <a:t>лінії</a:t>
            </a:r>
            <a:r>
              <a:rPr lang="ru-RU" dirty="0" smtClean="0"/>
              <a:t> </a:t>
            </a:r>
            <a:r>
              <a:rPr lang="ru-RU" dirty="0" err="1" smtClean="0"/>
              <a:t>енергійні</a:t>
            </a:r>
            <a:r>
              <a:rPr lang="ru-RU" dirty="0" smtClean="0"/>
              <a:t>, вони </a:t>
            </a:r>
            <a:r>
              <a:rPr lang="ru-RU" dirty="0" err="1" smtClean="0"/>
              <a:t>падають</a:t>
            </a:r>
            <a:r>
              <a:rPr lang="ru-RU" dirty="0" smtClean="0"/>
              <a:t>, </a:t>
            </a:r>
            <a:r>
              <a:rPr lang="ru-RU" dirty="0" err="1" smtClean="0"/>
              <a:t>розбиваються</a:t>
            </a:r>
            <a:r>
              <a:rPr lang="ru-RU" dirty="0" smtClean="0"/>
              <a:t>, </a:t>
            </a:r>
            <a:r>
              <a:rPr lang="ru-RU" dirty="0" err="1" smtClean="0"/>
              <a:t>співають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грають</a:t>
            </a:r>
            <a:r>
              <a:rPr lang="ru-RU" dirty="0" smtClean="0"/>
              <a:t>". Художник, </a:t>
            </a:r>
            <a:r>
              <a:rPr lang="ru-RU" dirty="0" err="1" smtClean="0"/>
              <a:t>розуміючи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,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зімітувати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переживання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ліній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форм.</a:t>
            </a:r>
          </a:p>
          <a:p>
            <a:r>
              <a:rPr lang="ru-RU" dirty="0" smtClean="0"/>
              <a:t>"Людина </a:t>
            </a:r>
            <a:r>
              <a:rPr lang="ru-RU" dirty="0" err="1" smtClean="0"/>
              <a:t>штовхає</a:t>
            </a:r>
            <a:r>
              <a:rPr lang="ru-RU" dirty="0" smtClean="0"/>
              <a:t> тачку </a:t>
            </a:r>
            <a:r>
              <a:rPr lang="ru-RU" dirty="0" err="1" smtClean="0"/>
              <a:t>вулицею</a:t>
            </a:r>
            <a:r>
              <a:rPr lang="ru-RU" dirty="0" smtClean="0"/>
              <a:t> </a:t>
            </a:r>
            <a:r>
              <a:rPr lang="ru-RU" dirty="0" err="1" smtClean="0"/>
              <a:t>додолу</a:t>
            </a:r>
            <a:r>
              <a:rPr lang="ru-RU" dirty="0" smtClean="0"/>
              <a:t>, — </a:t>
            </a:r>
            <a:r>
              <a:rPr lang="ru-RU" dirty="0" err="1" smtClean="0"/>
              <a:t>тлумачить</a:t>
            </a:r>
            <a:r>
              <a:rPr lang="ru-RU" dirty="0" smtClean="0"/>
              <a:t> О. Богомазов свою картину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подібною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. — </a:t>
            </a:r>
            <a:r>
              <a:rPr lang="ru-RU" dirty="0" err="1" smtClean="0"/>
              <a:t>Довгі</a:t>
            </a:r>
            <a:r>
              <a:rPr lang="ru-RU" dirty="0" smtClean="0"/>
              <a:t> </a:t>
            </a:r>
            <a:r>
              <a:rPr lang="ru-RU" dirty="0" err="1" smtClean="0"/>
              <a:t>прямі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r>
              <a:rPr lang="ru-RU" dirty="0" smtClean="0"/>
              <a:t> </a:t>
            </a:r>
            <a:r>
              <a:rPr lang="ru-RU" dirty="0" err="1" smtClean="0"/>
              <a:t>дерев'яних</a:t>
            </a:r>
            <a:r>
              <a:rPr lang="ru-RU" dirty="0" smtClean="0"/>
              <a:t> </a:t>
            </a:r>
            <a:r>
              <a:rPr lang="ru-RU" dirty="0" err="1" smtClean="0"/>
              <a:t>ручок</a:t>
            </a:r>
            <a:r>
              <a:rPr lang="ru-RU" dirty="0" smtClean="0"/>
              <a:t>, кут, </a:t>
            </a:r>
            <a:r>
              <a:rPr lang="ru-RU" dirty="0" err="1" smtClean="0"/>
              <a:t>утворений</a:t>
            </a:r>
            <a:r>
              <a:rPr lang="ru-RU" dirty="0" smtClean="0"/>
              <a:t> ящиком, </a:t>
            </a:r>
            <a:r>
              <a:rPr lang="ru-RU" dirty="0" err="1" smtClean="0"/>
              <a:t>рухлива</a:t>
            </a:r>
            <a:r>
              <a:rPr lang="ru-RU" dirty="0" smtClean="0"/>
              <a:t> </a:t>
            </a:r>
            <a:r>
              <a:rPr lang="ru-RU" dirty="0" err="1" smtClean="0"/>
              <a:t>постать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коліс</a:t>
            </a:r>
            <a:r>
              <a:rPr lang="ru-RU" dirty="0" smtClean="0"/>
              <a:t> творить </a:t>
            </a:r>
            <a:r>
              <a:rPr lang="ru-RU" dirty="0" err="1" smtClean="0"/>
              <a:t>такий</a:t>
            </a:r>
            <a:r>
              <a:rPr lang="ru-RU" dirty="0" smtClean="0"/>
              <a:t> натиск </a:t>
            </a:r>
            <a:r>
              <a:rPr lang="ru-RU" dirty="0" err="1" smtClean="0"/>
              <a:t>руху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 smtClean="0"/>
              <a:t> в </a:t>
            </a:r>
            <a:r>
              <a:rPr lang="ru-RU" dirty="0" err="1" smtClean="0"/>
              <a:t>сусідніх</a:t>
            </a:r>
            <a:r>
              <a:rPr lang="ru-RU" dirty="0" smtClean="0"/>
              <a:t> </a:t>
            </a:r>
            <a:r>
              <a:rPr lang="ru-RU" dirty="0" err="1" smtClean="0"/>
              <a:t>будинках</a:t>
            </a:r>
            <a:r>
              <a:rPr lang="ru-RU" dirty="0" smtClean="0"/>
              <a:t> </a:t>
            </a:r>
            <a:r>
              <a:rPr lang="ru-RU" dirty="0" err="1" smtClean="0"/>
              <a:t>опір</a:t>
            </a:r>
            <a:r>
              <a:rPr lang="ru-RU" dirty="0" smtClean="0"/>
              <a:t> та </a:t>
            </a:r>
            <a:r>
              <a:rPr lang="ru-RU" dirty="0" err="1" smtClean="0"/>
              <a:t>ілюзію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, </a:t>
            </a:r>
            <a:r>
              <a:rPr lang="ru-RU" dirty="0" err="1" smtClean="0"/>
              <a:t>протилежного</a:t>
            </a:r>
            <a:r>
              <a:rPr lang="ru-RU" dirty="0" smtClean="0"/>
              <a:t> </a:t>
            </a:r>
            <a:r>
              <a:rPr lang="ru-RU" dirty="0" err="1" smtClean="0"/>
              <a:t>тачці</a:t>
            </a:r>
            <a:r>
              <a:rPr lang="ru-RU" dirty="0" smtClean="0"/>
              <a:t>. Ясно 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, як </a:t>
            </a:r>
            <a:r>
              <a:rPr lang="ru-RU" dirty="0" err="1" smtClean="0"/>
              <a:t>лінії</a:t>
            </a:r>
            <a:r>
              <a:rPr lang="ru-RU" dirty="0" smtClean="0"/>
              <a:t> </a:t>
            </a:r>
            <a:r>
              <a:rPr lang="ru-RU" dirty="0" err="1" smtClean="0"/>
              <a:t>чотириповерхового</a:t>
            </a:r>
            <a:r>
              <a:rPr lang="ru-RU" dirty="0" smtClean="0"/>
              <a:t> </a:t>
            </a:r>
            <a:r>
              <a:rPr lang="ru-RU" dirty="0" err="1" smtClean="0"/>
              <a:t>будинку</a:t>
            </a:r>
            <a:r>
              <a:rPr lang="ru-RU" dirty="0" smtClean="0"/>
              <a:t> </a:t>
            </a:r>
            <a:r>
              <a:rPr lang="ru-RU" dirty="0" err="1" smtClean="0"/>
              <a:t>наче</a:t>
            </a:r>
            <a:r>
              <a:rPr lang="ru-RU" dirty="0" smtClean="0"/>
              <a:t> </a:t>
            </a:r>
            <a:r>
              <a:rPr lang="ru-RU" dirty="0" err="1" smtClean="0"/>
              <a:t>пручаються</a:t>
            </a:r>
            <a:r>
              <a:rPr lang="ru-RU" dirty="0" smtClean="0"/>
              <a:t>, </a:t>
            </a:r>
            <a:r>
              <a:rPr lang="ru-RU" dirty="0" err="1" smtClean="0"/>
              <a:t>змінюють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напрямок</a:t>
            </a:r>
            <a:r>
              <a:rPr lang="ru-RU" dirty="0" smtClean="0"/>
              <a:t>, </a:t>
            </a:r>
            <a:r>
              <a:rPr lang="ru-RU" dirty="0" err="1" smtClean="0"/>
              <a:t>щоби</a:t>
            </a:r>
            <a:r>
              <a:rPr lang="ru-RU" dirty="0" smtClean="0"/>
              <a:t> </a:t>
            </a:r>
            <a:r>
              <a:rPr lang="ru-RU" dirty="0" err="1" smtClean="0"/>
              <a:t>встояти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 бути </a:t>
            </a:r>
            <a:r>
              <a:rPr lang="ru-RU" dirty="0" err="1" smtClean="0"/>
              <a:t>зметеними</a:t>
            </a:r>
            <a:r>
              <a:rPr lang="ru-RU" dirty="0" smtClean="0"/>
              <a:t> </a:t>
            </a:r>
            <a:r>
              <a:rPr lang="ru-RU" dirty="0" err="1" smtClean="0"/>
              <a:t>концентрованим</a:t>
            </a:r>
            <a:r>
              <a:rPr lang="ru-RU" dirty="0" smtClean="0"/>
              <a:t> </a:t>
            </a:r>
            <a:r>
              <a:rPr lang="ru-RU" dirty="0" err="1" smtClean="0"/>
              <a:t>рухом</a:t>
            </a:r>
            <a:r>
              <a:rPr lang="ru-RU" dirty="0" smtClean="0"/>
              <a:t> тачки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..."</a:t>
            </a:r>
          </a:p>
          <a:p>
            <a:r>
              <a:rPr lang="ru-RU" dirty="0" smtClean="0"/>
              <a:t>Трактат О. </a:t>
            </a:r>
            <a:r>
              <a:rPr lang="ru-RU" dirty="0" err="1" smtClean="0"/>
              <a:t>Богомазова</a:t>
            </a:r>
            <a:r>
              <a:rPr lang="ru-RU" dirty="0" smtClean="0"/>
              <a:t> </a:t>
            </a:r>
            <a:r>
              <a:rPr lang="ru-RU" dirty="0" err="1" smtClean="0"/>
              <a:t>споріднений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теоретичною </a:t>
            </a:r>
            <a:r>
              <a:rPr lang="ru-RU" dirty="0" err="1" smtClean="0"/>
              <a:t>роботою</a:t>
            </a:r>
            <a:r>
              <a:rPr lang="ru-RU" dirty="0" smtClean="0"/>
              <a:t> </a:t>
            </a:r>
            <a:r>
              <a:rPr lang="ru-RU" dirty="0" err="1" smtClean="0"/>
              <a:t>абстракціоніста</a:t>
            </a:r>
            <a:r>
              <a:rPr lang="ru-RU" dirty="0" smtClean="0"/>
              <a:t> В. </a:t>
            </a:r>
            <a:r>
              <a:rPr lang="ru-RU" dirty="0" err="1" smtClean="0"/>
              <a:t>Кандинського</a:t>
            </a:r>
            <a:r>
              <a:rPr lang="ru-RU" dirty="0" smtClean="0"/>
              <a:t> "Про </a:t>
            </a:r>
            <a:r>
              <a:rPr lang="ru-RU" dirty="0" err="1" smtClean="0"/>
              <a:t>духовне</a:t>
            </a:r>
            <a:r>
              <a:rPr lang="ru-RU" dirty="0" smtClean="0"/>
              <a:t> у </a:t>
            </a:r>
            <a:r>
              <a:rPr lang="ru-RU" dirty="0" err="1" smtClean="0"/>
              <a:t>мистецтві</a:t>
            </a:r>
            <a:r>
              <a:rPr lang="ru-RU" dirty="0" smtClean="0"/>
              <a:t>" </a:t>
            </a:r>
            <a:r>
              <a:rPr lang="ru-RU" dirty="0" err="1" smtClean="0"/>
              <a:t>і</a:t>
            </a:r>
            <a:r>
              <a:rPr lang="ru-RU" dirty="0" smtClean="0"/>
              <a:t> книгою </a:t>
            </a:r>
            <a:r>
              <a:rPr lang="ru-RU" dirty="0" err="1" smtClean="0"/>
              <a:t>Глеза-Метценже</a:t>
            </a:r>
            <a:r>
              <a:rPr lang="ru-RU" dirty="0" smtClean="0"/>
              <a:t> "Про </a:t>
            </a:r>
            <a:r>
              <a:rPr lang="ru-RU" dirty="0" err="1" smtClean="0"/>
              <a:t>кубізм</a:t>
            </a:r>
            <a:r>
              <a:rPr lang="ru-RU" dirty="0" smtClean="0"/>
              <a:t>". Але </a:t>
            </a:r>
            <a:r>
              <a:rPr lang="ru-RU" dirty="0" err="1" smtClean="0"/>
              <a:t>глибина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переконливість</a:t>
            </a:r>
            <a:r>
              <a:rPr lang="ru-RU" dirty="0" smtClean="0"/>
              <a:t> </a:t>
            </a:r>
            <a:r>
              <a:rPr lang="ru-RU" dirty="0" err="1" smtClean="0"/>
              <a:t>обґрунтування</a:t>
            </a:r>
            <a:r>
              <a:rPr lang="ru-RU" dirty="0" smtClean="0"/>
              <a:t> нового 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працю</a:t>
            </a:r>
            <a:r>
              <a:rPr lang="ru-RU" dirty="0" smtClean="0"/>
              <a:t> </a:t>
            </a:r>
            <a:r>
              <a:rPr lang="ru-RU" dirty="0" err="1" smtClean="0"/>
              <a:t>безприкладною</a:t>
            </a:r>
            <a:r>
              <a:rPr lang="ru-RU" dirty="0" smtClean="0"/>
              <a:t>. Про </a:t>
            </a:r>
            <a:r>
              <a:rPr lang="ru-RU" dirty="0" err="1" smtClean="0"/>
              <a:t>Богомазова</a:t>
            </a:r>
            <a:r>
              <a:rPr lang="ru-RU" dirty="0" smtClean="0"/>
              <a:t> </a:t>
            </a:r>
            <a:r>
              <a:rPr lang="ru-RU" dirty="0" err="1" smtClean="0"/>
              <a:t>кажуть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поставив </a:t>
            </a:r>
            <a:r>
              <a:rPr lang="ru-RU" dirty="0" err="1" smtClean="0"/>
              <a:t>кубофутуристичний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художникам,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поетам</a:t>
            </a:r>
            <a:r>
              <a:rPr lang="ru-RU" dirty="0" smtClean="0"/>
              <a:t>: "</a:t>
            </a:r>
            <a:r>
              <a:rPr lang="ru-RU" dirty="0" err="1" smtClean="0"/>
              <a:t>Трикутні</a:t>
            </a:r>
            <a:r>
              <a:rPr lang="ru-RU" dirty="0" smtClean="0"/>
              <a:t> </a:t>
            </a:r>
            <a:r>
              <a:rPr lang="ru-RU" dirty="0" err="1" smtClean="0"/>
              <a:t>скелі</a:t>
            </a:r>
            <a:r>
              <a:rPr lang="ru-RU" dirty="0" smtClean="0"/>
              <a:t>, </a:t>
            </a:r>
            <a:r>
              <a:rPr lang="ru-RU" dirty="0" err="1" smtClean="0"/>
              <a:t>призматичні</a:t>
            </a:r>
            <a:r>
              <a:rPr lang="ru-RU" dirty="0" smtClean="0"/>
              <a:t> </a:t>
            </a:r>
            <a:r>
              <a:rPr lang="ru-RU" dirty="0" err="1" smtClean="0"/>
              <a:t>кручі</a:t>
            </a:r>
            <a:r>
              <a:rPr lang="ru-RU" dirty="0" smtClean="0"/>
              <a:t>, зигзаг </a:t>
            </a:r>
            <a:r>
              <a:rPr lang="ru-RU" dirty="0" err="1" smtClean="0"/>
              <a:t>розколин</a:t>
            </a:r>
            <a:r>
              <a:rPr lang="ru-RU" dirty="0" smtClean="0"/>
              <a:t>, </a:t>
            </a:r>
            <a:r>
              <a:rPr lang="ru-RU" dirty="0" err="1" smtClean="0"/>
              <a:t>креслених</a:t>
            </a:r>
            <a:r>
              <a:rPr lang="ru-RU" dirty="0" smtClean="0"/>
              <a:t> по них, </a:t>
            </a:r>
            <a:r>
              <a:rPr lang="ru-RU" dirty="0" err="1" smtClean="0"/>
              <a:t>кристали</a:t>
            </a:r>
            <a:r>
              <a:rPr lang="ru-RU" dirty="0" smtClean="0"/>
              <a:t> </a:t>
            </a:r>
            <a:r>
              <a:rPr lang="ru-RU" dirty="0" err="1" smtClean="0"/>
              <a:t>гір</a:t>
            </a:r>
            <a:r>
              <a:rPr lang="ru-RU" dirty="0" smtClean="0"/>
              <a:t>, </a:t>
            </a:r>
            <a:r>
              <a:rPr lang="ru-RU" dirty="0" err="1" smtClean="0"/>
              <a:t>зубчасті</a:t>
            </a:r>
            <a:r>
              <a:rPr lang="ru-RU" dirty="0" smtClean="0"/>
              <a:t> та </a:t>
            </a:r>
            <a:r>
              <a:rPr lang="ru-RU" dirty="0" err="1" smtClean="0"/>
              <a:t>блискучі</a:t>
            </a:r>
            <a:r>
              <a:rPr lang="ru-RU" dirty="0" smtClean="0"/>
              <a:t>... </a:t>
            </a:r>
            <a:r>
              <a:rPr lang="ru-RU" dirty="0" err="1" smtClean="0"/>
              <a:t>Піднісся</a:t>
            </a:r>
            <a:r>
              <a:rPr lang="ru-RU" dirty="0" smtClean="0"/>
              <a:t> конус </a:t>
            </a:r>
            <a:r>
              <a:rPr lang="ru-RU" dirty="0" err="1" smtClean="0"/>
              <a:t>нової</a:t>
            </a:r>
            <a:r>
              <a:rPr lang="ru-RU" dirty="0" smtClean="0"/>
              <a:t> гори" — </a:t>
            </a:r>
            <a:r>
              <a:rPr lang="ru-RU" dirty="0" err="1" smtClean="0"/>
              <a:t>це</a:t>
            </a:r>
            <a:r>
              <a:rPr lang="ru-RU" dirty="0" smtClean="0"/>
              <a:t> рядки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вірша</a:t>
            </a:r>
            <a:r>
              <a:rPr lang="ru-RU" dirty="0" smtClean="0"/>
              <a:t> М. Бажана про Кавказ.</a:t>
            </a:r>
          </a:p>
          <a:p>
            <a:r>
              <a:rPr lang="ru-RU" dirty="0" err="1" smtClean="0"/>
              <a:t>Власне</a:t>
            </a:r>
            <a:r>
              <a:rPr lang="ru-RU" dirty="0" smtClean="0"/>
              <a:t> супрематизм як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з'являється</a:t>
            </a:r>
            <a:r>
              <a:rPr lang="ru-RU" dirty="0" smtClean="0"/>
              <a:t> 1915 року: на </a:t>
            </a:r>
            <a:r>
              <a:rPr lang="ru-RU" dirty="0" err="1" smtClean="0"/>
              <a:t>Останній</a:t>
            </a:r>
            <a:r>
              <a:rPr lang="ru-RU" dirty="0" smtClean="0"/>
              <a:t> </a:t>
            </a:r>
            <a:r>
              <a:rPr lang="ru-RU" dirty="0" err="1" smtClean="0"/>
              <a:t>футуристичній</a:t>
            </a:r>
            <a:r>
              <a:rPr lang="ru-RU" dirty="0" smtClean="0"/>
              <a:t> </a:t>
            </a:r>
            <a:r>
              <a:rPr lang="ru-RU" dirty="0" err="1" smtClean="0"/>
              <a:t>виставці</a:t>
            </a:r>
            <a:r>
              <a:rPr lang="ru-RU" dirty="0" smtClean="0"/>
              <a:t> картин «0,10» (</a:t>
            </a:r>
            <a:r>
              <a:rPr lang="ru-RU" dirty="0" err="1" smtClean="0"/>
              <a:t>нуль-десять</a:t>
            </a:r>
            <a:r>
              <a:rPr lang="ru-RU" dirty="0" smtClean="0"/>
              <a:t>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відкрилася</a:t>
            </a:r>
            <a:r>
              <a:rPr lang="ru-RU" dirty="0" smtClean="0"/>
              <a:t> 17 </a:t>
            </a:r>
            <a:r>
              <a:rPr lang="ru-RU" dirty="0" err="1" smtClean="0"/>
              <a:t>грудня</a:t>
            </a:r>
            <a:r>
              <a:rPr lang="ru-RU" dirty="0" smtClean="0"/>
              <a:t> в </a:t>
            </a:r>
            <a:r>
              <a:rPr lang="ru-RU" dirty="0" err="1" smtClean="0"/>
              <a:t>приміщенні</a:t>
            </a:r>
            <a:r>
              <a:rPr lang="ru-RU" dirty="0" smtClean="0"/>
              <a:t> </a:t>
            </a:r>
            <a:r>
              <a:rPr lang="ru-RU" dirty="0" err="1" smtClean="0"/>
              <a:t>Художнього</a:t>
            </a:r>
            <a:r>
              <a:rPr lang="ru-RU" dirty="0" smtClean="0"/>
              <a:t> бюро </a:t>
            </a:r>
            <a:r>
              <a:rPr lang="ru-RU" dirty="0" err="1" smtClean="0"/>
              <a:t>Надії</a:t>
            </a:r>
            <a:r>
              <a:rPr lang="ru-RU" dirty="0" smtClean="0"/>
              <a:t> </a:t>
            </a:r>
            <a:r>
              <a:rPr lang="ru-RU" dirty="0" err="1" smtClean="0"/>
              <a:t>Добичиної</a:t>
            </a:r>
            <a:r>
              <a:rPr lang="ru-RU" dirty="0" smtClean="0"/>
              <a:t>, </a:t>
            </a:r>
            <a:r>
              <a:rPr lang="ru-RU" dirty="0" err="1" smtClean="0"/>
              <a:t>було</a:t>
            </a:r>
            <a:r>
              <a:rPr lang="ru-RU" dirty="0" smtClean="0"/>
              <a:t> представлено «</a:t>
            </a:r>
            <a:r>
              <a:rPr lang="ru-RU" dirty="0" err="1" smtClean="0"/>
              <a:t>Чорний</a:t>
            </a:r>
            <a:r>
              <a:rPr lang="ru-RU" dirty="0" smtClean="0"/>
              <a:t> квадрат»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. </a:t>
            </a:r>
            <a:r>
              <a:rPr lang="ru-RU" dirty="0" err="1" smtClean="0"/>
              <a:t>Спеціально</a:t>
            </a:r>
            <a:r>
              <a:rPr lang="ru-RU" dirty="0" smtClean="0"/>
              <a:t> до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 Малевич </a:t>
            </a:r>
            <a:r>
              <a:rPr lang="ru-RU" dirty="0" err="1" smtClean="0"/>
              <a:t>підготував</a:t>
            </a:r>
            <a:r>
              <a:rPr lang="ru-RU" dirty="0" smtClean="0"/>
              <a:t> </a:t>
            </a:r>
            <a:r>
              <a:rPr lang="ru-RU" dirty="0" err="1" smtClean="0"/>
              <a:t>вихід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брошури</a:t>
            </a:r>
            <a:r>
              <a:rPr lang="ru-RU" dirty="0" smtClean="0"/>
              <a:t> «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кубізму</a:t>
            </a:r>
            <a:r>
              <a:rPr lang="ru-RU" dirty="0" smtClean="0"/>
              <a:t> до супрематизму», у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визначає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супрематизм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 smtClean="0"/>
              <a:t>регулярними</a:t>
            </a:r>
            <a:r>
              <a:rPr lang="ru-RU" dirty="0" smtClean="0"/>
              <a:t> </a:t>
            </a:r>
            <a:r>
              <a:rPr lang="ru-RU" dirty="0" err="1" smtClean="0"/>
              <a:t>геометричними</a:t>
            </a:r>
            <a:r>
              <a:rPr lang="ru-RU" dirty="0" smtClean="0"/>
              <a:t> </a:t>
            </a:r>
            <a:r>
              <a:rPr lang="ru-RU" dirty="0" err="1" smtClean="0"/>
              <a:t>фігурами</a:t>
            </a:r>
            <a:r>
              <a:rPr lang="ru-RU" dirty="0" smtClean="0"/>
              <a:t>, </a:t>
            </a:r>
            <a:r>
              <a:rPr lang="ru-RU" dirty="0" err="1" smtClean="0"/>
              <a:t>написаними</a:t>
            </a:r>
            <a:r>
              <a:rPr lang="ru-RU" dirty="0" smtClean="0"/>
              <a:t> </a:t>
            </a:r>
            <a:r>
              <a:rPr lang="ru-RU" dirty="0" err="1" smtClean="0"/>
              <a:t>чистими</a:t>
            </a:r>
            <a:r>
              <a:rPr lang="ru-RU" dirty="0" smtClean="0"/>
              <a:t> </a:t>
            </a:r>
            <a:r>
              <a:rPr lang="ru-RU" dirty="0" err="1" smtClean="0"/>
              <a:t>локальними</a:t>
            </a:r>
            <a:r>
              <a:rPr lang="ru-RU" dirty="0" smtClean="0"/>
              <a:t> </a:t>
            </a:r>
            <a:r>
              <a:rPr lang="ru-RU" dirty="0" err="1" smtClean="0"/>
              <a:t>кольорами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зануреними</a:t>
            </a:r>
            <a:r>
              <a:rPr lang="ru-RU" dirty="0" smtClean="0"/>
              <a:t> у </a:t>
            </a:r>
            <a:r>
              <a:rPr lang="ru-RU" dirty="0" err="1" smtClean="0"/>
              <a:t>трансцендентну</a:t>
            </a:r>
            <a:r>
              <a:rPr lang="ru-RU" dirty="0" smtClean="0"/>
              <a:t> (</a:t>
            </a:r>
            <a:r>
              <a:rPr lang="ru-RU" dirty="0" err="1" smtClean="0"/>
              <a:t>незбагненну</a:t>
            </a:r>
            <a:r>
              <a:rPr lang="ru-RU" dirty="0" smtClean="0"/>
              <a:t>) </a:t>
            </a:r>
            <a:r>
              <a:rPr lang="ru-RU" dirty="0" err="1" smtClean="0"/>
              <a:t>білу</a:t>
            </a:r>
            <a:r>
              <a:rPr lang="ru-RU" dirty="0" smtClean="0"/>
              <a:t> </a:t>
            </a:r>
            <a:r>
              <a:rPr lang="ru-RU" dirty="0" err="1" smtClean="0"/>
              <a:t>безодню</a:t>
            </a:r>
            <a:r>
              <a:rPr lang="ru-RU" dirty="0" smtClean="0"/>
              <a:t>. Фоном для </a:t>
            </a:r>
            <a:r>
              <a:rPr lang="ru-RU" dirty="0" err="1" smtClean="0"/>
              <a:t>супрематичних</a:t>
            </a:r>
            <a:r>
              <a:rPr lang="ru-RU" dirty="0" smtClean="0"/>
              <a:t> </a:t>
            </a:r>
            <a:r>
              <a:rPr lang="ru-RU" dirty="0" err="1" smtClean="0"/>
              <a:t>композицій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білий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. </a:t>
            </a:r>
            <a:r>
              <a:rPr lang="ru-RU" dirty="0" err="1" smtClean="0"/>
              <a:t>Усі</a:t>
            </a:r>
            <a:r>
              <a:rPr lang="ru-RU" dirty="0" smtClean="0"/>
              <a:t> вони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широкі</a:t>
            </a:r>
            <a:r>
              <a:rPr lang="ru-RU" dirty="0" smtClean="0"/>
              <a:t>, </a:t>
            </a:r>
            <a:r>
              <a:rPr lang="ru-RU" dirty="0" err="1" smtClean="0"/>
              <a:t>розгорнуті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: «</a:t>
            </a:r>
            <a:r>
              <a:rPr lang="ru-RU" dirty="0" err="1" smtClean="0"/>
              <a:t>Живописний</a:t>
            </a:r>
            <a:r>
              <a:rPr lang="ru-RU" dirty="0" smtClean="0"/>
              <a:t> </a:t>
            </a:r>
            <a:r>
              <a:rPr lang="ru-RU" dirty="0" err="1" smtClean="0"/>
              <a:t>реалізм</a:t>
            </a:r>
            <a:r>
              <a:rPr lang="ru-RU" dirty="0" smtClean="0"/>
              <a:t> </a:t>
            </a:r>
            <a:r>
              <a:rPr lang="ru-RU" dirty="0" err="1" smtClean="0"/>
              <a:t>футболіста</a:t>
            </a:r>
            <a:r>
              <a:rPr lang="ru-RU" dirty="0" smtClean="0"/>
              <a:t> —</a:t>
            </a:r>
            <a:r>
              <a:rPr lang="ru-RU" dirty="0" err="1" smtClean="0"/>
              <a:t>Барвисті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 в 4-му </a:t>
            </a:r>
            <a:r>
              <a:rPr lang="ru-RU" dirty="0" err="1" smtClean="0"/>
              <a:t>вимірі</a:t>
            </a:r>
            <a:r>
              <a:rPr lang="ru-RU" dirty="0" smtClean="0"/>
              <a:t>», «</a:t>
            </a:r>
            <a:r>
              <a:rPr lang="ru-RU" dirty="0" err="1" smtClean="0"/>
              <a:t>Живописний</a:t>
            </a:r>
            <a:r>
              <a:rPr lang="ru-RU" dirty="0" smtClean="0"/>
              <a:t> </a:t>
            </a:r>
            <a:r>
              <a:rPr lang="ru-RU" dirty="0" err="1" smtClean="0"/>
              <a:t>реалізм</a:t>
            </a:r>
            <a:r>
              <a:rPr lang="ru-RU" dirty="0" smtClean="0"/>
              <a:t> селянки у 2-х </a:t>
            </a:r>
            <a:r>
              <a:rPr lang="ru-RU" dirty="0" err="1" smtClean="0"/>
              <a:t>вимірах</a:t>
            </a:r>
            <a:r>
              <a:rPr lang="ru-RU" dirty="0" smtClean="0"/>
              <a:t>»(перша </a:t>
            </a:r>
            <a:r>
              <a:rPr lang="ru-RU" dirty="0" err="1" smtClean="0"/>
              <a:t>назва</a:t>
            </a:r>
            <a:r>
              <a:rPr lang="ru-RU" dirty="0" smtClean="0"/>
              <a:t> "Червоного квадрату").</a:t>
            </a:r>
          </a:p>
          <a:p>
            <a:r>
              <a:rPr lang="ru-RU" dirty="0" smtClean="0"/>
              <a:t>Точкою </a:t>
            </a:r>
            <a:r>
              <a:rPr lang="ru-RU" dirty="0" err="1" smtClean="0"/>
              <a:t>відліку</a:t>
            </a:r>
            <a:r>
              <a:rPr lang="ru-RU" dirty="0" smtClean="0"/>
              <a:t> став </a:t>
            </a:r>
            <a:r>
              <a:rPr lang="ru-RU" dirty="0" err="1" smtClean="0"/>
              <a:t>знаменитий</a:t>
            </a:r>
            <a:r>
              <a:rPr lang="ru-RU" dirty="0" smtClean="0"/>
              <a:t> «</a:t>
            </a:r>
            <a:r>
              <a:rPr lang="ru-RU" dirty="0" err="1" smtClean="0"/>
              <a:t>Чорний</a:t>
            </a:r>
            <a:r>
              <a:rPr lang="ru-RU" dirty="0" smtClean="0"/>
              <a:t> квадрат», </a:t>
            </a:r>
            <a:r>
              <a:rPr lang="ru-RU" dirty="0" err="1" smtClean="0"/>
              <a:t>який</a:t>
            </a:r>
            <a:r>
              <a:rPr lang="ru-RU" dirty="0" smtClean="0"/>
              <a:t> художник назвав « нулем форм». </a:t>
            </a:r>
            <a:r>
              <a:rPr lang="ru-RU" dirty="0" err="1" smtClean="0"/>
              <a:t>Вийти</a:t>
            </a:r>
            <a:r>
              <a:rPr lang="ru-RU" dirty="0" smtClean="0"/>
              <a:t> «</a:t>
            </a:r>
            <a:r>
              <a:rPr lang="ru-RU" dirty="0" err="1" smtClean="0"/>
              <a:t>з</a:t>
            </a:r>
            <a:r>
              <a:rPr lang="ru-RU" dirty="0" smtClean="0"/>
              <a:t> кола речей» − суть </a:t>
            </a:r>
            <a:r>
              <a:rPr lang="ru-RU" dirty="0" err="1" smtClean="0"/>
              <a:t>філософії</a:t>
            </a:r>
            <a:r>
              <a:rPr lang="ru-RU" dirty="0" smtClean="0"/>
              <a:t> супрематизму Малевича. </a:t>
            </a:r>
            <a:r>
              <a:rPr lang="ru-RU" dirty="0" err="1" smtClean="0"/>
              <a:t>Звертаючись</a:t>
            </a:r>
            <a:r>
              <a:rPr lang="ru-RU" dirty="0" smtClean="0"/>
              <a:t> до </a:t>
            </a:r>
            <a:r>
              <a:rPr lang="ru-RU" dirty="0" err="1" smtClean="0"/>
              <a:t>простих</a:t>
            </a:r>
            <a:r>
              <a:rPr lang="ru-RU" dirty="0" smtClean="0"/>
              <a:t> форм,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вважав</a:t>
            </a:r>
            <a:r>
              <a:rPr lang="ru-RU" dirty="0" smtClean="0"/>
              <a:t> супрематизм </a:t>
            </a:r>
            <a:r>
              <a:rPr lang="ru-RU" dirty="0" err="1" smtClean="0"/>
              <a:t>вищим</a:t>
            </a:r>
            <a:r>
              <a:rPr lang="ru-RU" dirty="0" smtClean="0"/>
              <a:t> </a:t>
            </a:r>
            <a:r>
              <a:rPr lang="ru-RU" dirty="0" err="1" smtClean="0"/>
              <a:t>ступенем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. Художник </a:t>
            </a:r>
            <a:r>
              <a:rPr lang="ru-RU" dirty="0" err="1" smtClean="0"/>
              <a:t>самостійно</a:t>
            </a:r>
            <a:r>
              <a:rPr lang="ru-RU" dirty="0" smtClean="0"/>
              <a:t> створив </a:t>
            </a:r>
            <a:r>
              <a:rPr lang="ru-RU" dirty="0" err="1" smtClean="0"/>
              <a:t>концептуальну</a:t>
            </a:r>
            <a:r>
              <a:rPr lang="ru-RU" dirty="0" smtClean="0"/>
              <a:t> базу супрематизму 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п'яти</a:t>
            </a:r>
            <a:r>
              <a:rPr lang="ru-RU" dirty="0" smtClean="0"/>
              <a:t> </a:t>
            </a:r>
            <a:r>
              <a:rPr lang="ru-RU" dirty="0" err="1" smtClean="0"/>
              <a:t>томів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. </a:t>
            </a:r>
            <a:r>
              <a:rPr lang="ru-RU" dirty="0" err="1" smtClean="0"/>
              <a:t>Останньою</a:t>
            </a:r>
            <a:r>
              <a:rPr lang="ru-RU" dirty="0" smtClean="0"/>
              <a:t> </a:t>
            </a:r>
            <a:r>
              <a:rPr lang="ru-RU" dirty="0" err="1" smtClean="0"/>
              <a:t>стадією</a:t>
            </a:r>
            <a:r>
              <a:rPr lang="ru-RU" dirty="0" smtClean="0"/>
              <a:t> супрематизму Малевича </a:t>
            </a:r>
            <a:r>
              <a:rPr lang="ru-RU" dirty="0" err="1" smtClean="0"/>
              <a:t>вважається</a:t>
            </a:r>
            <a:r>
              <a:rPr lang="ru-RU" dirty="0" smtClean="0"/>
              <a:t> "</a:t>
            </a:r>
            <a:r>
              <a:rPr lang="ru-RU" dirty="0" err="1" smtClean="0"/>
              <a:t>Білий</a:t>
            </a:r>
            <a:r>
              <a:rPr lang="ru-RU" dirty="0" smtClean="0"/>
              <a:t> квадрат" («</a:t>
            </a:r>
            <a:r>
              <a:rPr lang="ru-RU" dirty="0" err="1" smtClean="0"/>
              <a:t>Біле</a:t>
            </a:r>
            <a:r>
              <a:rPr lang="ru-RU" dirty="0" smtClean="0"/>
              <a:t> на </a:t>
            </a:r>
            <a:r>
              <a:rPr lang="ru-RU" dirty="0" err="1" smtClean="0"/>
              <a:t>білому</a:t>
            </a:r>
            <a:r>
              <a:rPr lang="ru-RU" dirty="0" smtClean="0"/>
              <a:t>») — середина 1918р.</a:t>
            </a:r>
          </a:p>
          <a:p>
            <a:r>
              <a:rPr lang="ru-RU" dirty="0" smtClean="0"/>
              <a:t>Супрематизм став </a:t>
            </a:r>
            <a:r>
              <a:rPr lang="ru-RU" dirty="0" err="1" smtClean="0"/>
              <a:t>новим</a:t>
            </a:r>
            <a:r>
              <a:rPr lang="ru-RU" dirty="0" smtClean="0"/>
              <a:t> </a:t>
            </a:r>
            <a:r>
              <a:rPr lang="ru-RU" dirty="0" err="1" smtClean="0"/>
              <a:t>етапом</a:t>
            </a:r>
            <a:r>
              <a:rPr lang="ru-RU" dirty="0" smtClean="0"/>
              <a:t> у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безпредметного</a:t>
            </a:r>
            <a:r>
              <a:rPr lang="ru-RU" dirty="0" smtClean="0"/>
              <a:t> </a:t>
            </a:r>
            <a:r>
              <a:rPr lang="ru-RU" dirty="0" err="1" smtClean="0"/>
              <a:t>живопису</a:t>
            </a:r>
            <a:r>
              <a:rPr lang="ru-RU" dirty="0" smtClean="0"/>
              <a:t>. Малевич </a:t>
            </a:r>
            <a:r>
              <a:rPr lang="ru-RU" dirty="0" err="1" smtClean="0"/>
              <a:t>вважав</a:t>
            </a:r>
            <a:r>
              <a:rPr lang="ru-RU" dirty="0" smtClean="0"/>
              <a:t> супрематизм результатом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кубізму</a:t>
            </a:r>
            <a:r>
              <a:rPr lang="ru-RU" dirty="0" smtClean="0"/>
              <a:t> 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зникають</a:t>
            </a:r>
            <a:r>
              <a:rPr lang="ru-RU" dirty="0" smtClean="0"/>
              <a:t> </a:t>
            </a:r>
            <a:r>
              <a:rPr lang="ru-RU" dirty="0" err="1" smtClean="0"/>
              <a:t>реальні</a:t>
            </a:r>
            <a:r>
              <a:rPr lang="ru-RU" dirty="0" smtClean="0"/>
              <a:t> </a:t>
            </a:r>
            <a:r>
              <a:rPr lang="ru-RU" dirty="0" err="1" smtClean="0"/>
              <a:t>предмети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речі</a:t>
            </a:r>
            <a:r>
              <a:rPr lang="ru-RU" dirty="0" smtClean="0"/>
              <a:t>, </a:t>
            </a:r>
            <a:r>
              <a:rPr lang="ru-RU" dirty="0" err="1" smtClean="0"/>
              <a:t>випаровуються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 «верх» </a:t>
            </a:r>
            <a:r>
              <a:rPr lang="ru-RU" dirty="0" err="1" smtClean="0"/>
              <a:t>і</a:t>
            </a:r>
            <a:r>
              <a:rPr lang="ru-RU" dirty="0" smtClean="0"/>
              <a:t> « низ». </a:t>
            </a:r>
            <a:r>
              <a:rPr lang="ru-RU" dirty="0" err="1" smtClean="0"/>
              <a:t>Простір</a:t>
            </a:r>
            <a:r>
              <a:rPr lang="ru-RU" dirty="0" smtClean="0"/>
              <a:t> </a:t>
            </a:r>
            <a:r>
              <a:rPr lang="ru-RU" dirty="0" err="1" smtClean="0"/>
              <a:t>твору</a:t>
            </a:r>
            <a:r>
              <a:rPr lang="ru-RU" dirty="0" smtClean="0"/>
              <a:t> не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, </a:t>
            </a:r>
            <a:r>
              <a:rPr lang="ru-RU" dirty="0" err="1" smtClean="0"/>
              <a:t>включаючи</a:t>
            </a:r>
            <a:r>
              <a:rPr lang="ru-RU" dirty="0" smtClean="0"/>
              <a:t> силу </a:t>
            </a:r>
            <a:r>
              <a:rPr lang="ru-RU" dirty="0" err="1" smtClean="0"/>
              <a:t>тяжіння</a:t>
            </a:r>
            <a:r>
              <a:rPr lang="ru-RU" dirty="0" smtClean="0"/>
              <a:t>. На думку Малевича, </a:t>
            </a:r>
            <a:r>
              <a:rPr lang="ru-RU" dirty="0" err="1" smtClean="0"/>
              <a:t>супрематичні</a:t>
            </a:r>
            <a:r>
              <a:rPr lang="ru-RU" dirty="0" smtClean="0"/>
              <a:t> </a:t>
            </a:r>
            <a:r>
              <a:rPr lang="ru-RU" dirty="0" err="1" smtClean="0"/>
              <a:t>творіння</a:t>
            </a:r>
            <a:r>
              <a:rPr lang="ru-RU" dirty="0" smtClean="0"/>
              <a:t> − </a:t>
            </a:r>
            <a:r>
              <a:rPr lang="ru-RU" dirty="0" err="1" smtClean="0"/>
              <a:t>самостійний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, </a:t>
            </a:r>
            <a:r>
              <a:rPr lang="ru-RU" dirty="0" err="1" smtClean="0"/>
              <a:t>незважаючи</a:t>
            </a:r>
            <a:r>
              <a:rPr lang="ru-RU" dirty="0" smtClean="0"/>
              <a:t> на </a:t>
            </a:r>
            <a:r>
              <a:rPr lang="ru-RU" dirty="0" err="1" smtClean="0"/>
              <a:t>замкнутість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обмеженість</a:t>
            </a:r>
            <a:r>
              <a:rPr lang="ru-RU" dirty="0" smtClean="0"/>
              <a:t>,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внутрішню</a:t>
            </a:r>
            <a:r>
              <a:rPr lang="ru-RU" dirty="0" smtClean="0"/>
              <a:t> </a:t>
            </a:r>
            <a:r>
              <a:rPr lang="ru-RU" dirty="0" err="1" smtClean="0"/>
              <a:t>гармонію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Символізм</a:t>
            </a:r>
            <a:r>
              <a:rPr lang="ru-RU" dirty="0" smtClean="0"/>
              <a:t> та модерн,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склалися</a:t>
            </a:r>
            <a:r>
              <a:rPr lang="ru-RU" dirty="0" smtClean="0"/>
              <a:t> на </a:t>
            </a:r>
            <a:r>
              <a:rPr lang="ru-RU" dirty="0" err="1" smtClean="0"/>
              <a:t>зламі</a:t>
            </a:r>
            <a:r>
              <a:rPr lang="ru-RU" dirty="0" smtClean="0"/>
              <a:t> </a:t>
            </a:r>
            <a:r>
              <a:rPr lang="en-AU" dirty="0" smtClean="0"/>
              <a:t>XIX-XX </a:t>
            </a:r>
            <a:r>
              <a:rPr lang="ru-RU" dirty="0" smtClean="0"/>
              <a:t>ст., внесли </a:t>
            </a:r>
            <a:r>
              <a:rPr lang="ru-RU" dirty="0" err="1" smtClean="0"/>
              <a:t>істотні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у </a:t>
            </a:r>
            <a:r>
              <a:rPr lang="ru-RU" dirty="0" err="1" smtClean="0"/>
              <a:t>розуміння</a:t>
            </a:r>
            <a:r>
              <a:rPr lang="ru-RU" dirty="0" smtClean="0"/>
              <a:t> проблем </a:t>
            </a:r>
            <a:r>
              <a:rPr lang="ru-RU" dirty="0" err="1" smtClean="0"/>
              <a:t>художньої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. </a:t>
            </a:r>
            <a:r>
              <a:rPr lang="ru-RU" dirty="0" err="1" smtClean="0"/>
              <a:t>Найбільший</a:t>
            </a:r>
            <a:r>
              <a:rPr lang="ru-RU" dirty="0" smtClean="0"/>
              <a:t> </a:t>
            </a:r>
            <a:r>
              <a:rPr lang="ru-RU" dirty="0" err="1" smtClean="0"/>
              <a:t>внесок</a:t>
            </a:r>
            <a:r>
              <a:rPr lang="ru-RU" dirty="0" smtClean="0"/>
              <a:t> у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світового</a:t>
            </a:r>
            <a:r>
              <a:rPr lang="ru-RU" dirty="0" smtClean="0"/>
              <a:t> авангарду </a:t>
            </a:r>
            <a:r>
              <a:rPr lang="ru-RU" dirty="0" err="1" smtClean="0"/>
              <a:t>зробили</a:t>
            </a:r>
            <a:r>
              <a:rPr lang="ru-RU" dirty="0" smtClean="0"/>
              <a:t> </a:t>
            </a:r>
            <a:r>
              <a:rPr lang="ru-RU" dirty="0" err="1" smtClean="0"/>
              <a:t>Олександр</a:t>
            </a:r>
            <a:r>
              <a:rPr lang="ru-RU" dirty="0" smtClean="0"/>
              <a:t> Богомазов, Михайло Бойчук та Казимир Малевич.</a:t>
            </a:r>
          </a:p>
          <a:p>
            <a:r>
              <a:rPr lang="ru-RU" smtClean="0"/>
              <a:t> 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BC355-ED55-4CAA-9C0F-F52A6719F1A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00C8274-A39E-4608-A939-E44DE8C17C77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9D841B3-D5B2-4579-A0BA-42BD74957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8274-A39E-4608-A939-E44DE8C17C77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41B3-D5B2-4579-A0BA-42BD74957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8274-A39E-4608-A939-E44DE8C17C77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41B3-D5B2-4579-A0BA-42BD74957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0C8274-A39E-4608-A939-E44DE8C17C77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9D841B3-D5B2-4579-A0BA-42BD74957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00C8274-A39E-4608-A939-E44DE8C17C77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9D841B3-D5B2-4579-A0BA-42BD74957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8274-A39E-4608-A939-E44DE8C17C77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41B3-D5B2-4579-A0BA-42BD74957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8274-A39E-4608-A939-E44DE8C17C77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41B3-D5B2-4579-A0BA-42BD74957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0C8274-A39E-4608-A939-E44DE8C17C77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D841B3-D5B2-4579-A0BA-42BD74957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8274-A39E-4608-A939-E44DE8C17C77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41B3-D5B2-4579-A0BA-42BD74957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0C8274-A39E-4608-A939-E44DE8C17C77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9D841B3-D5B2-4579-A0BA-42BD74957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0C8274-A39E-4608-A939-E44DE8C17C77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D841B3-D5B2-4579-A0BA-42BD749575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00C8274-A39E-4608-A939-E44DE8C17C77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9D841B3-D5B2-4579-A0BA-42BD74957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714356"/>
            <a:ext cx="7572396" cy="2286016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Модерністські течії в українському образотворчому мистецтві</a:t>
            </a:r>
            <a:r>
              <a:rPr lang="en-US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(супрематизм)</a:t>
            </a:r>
            <a:endParaRPr lang="ru-RU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0"/>
            <a:ext cx="4714908" cy="711694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/>
              <a:t>Харк</a:t>
            </a:r>
            <a:r>
              <a:rPr lang="uk-UA" sz="2800" b="0" dirty="0" smtClean="0"/>
              <a:t>івська гімназія №55</a:t>
            </a:r>
            <a:endParaRPr lang="ru-RU" sz="2800" b="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857620" y="6215058"/>
            <a:ext cx="2286016" cy="64294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Харк</a:t>
            </a:r>
            <a:r>
              <a:rPr kumimoji="0" lang="uk-UA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ів-2013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1" y="3429000"/>
            <a:ext cx="45720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r>
              <a:rPr lang="uk-UA" sz="2400" dirty="0" smtClean="0">
                <a:solidFill>
                  <a:srgbClr val="575F6D"/>
                </a:solidFill>
              </a:rPr>
              <a:t>Підготували</a:t>
            </a: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r>
              <a:rPr lang="uk-UA" sz="2400" dirty="0" smtClean="0">
                <a:solidFill>
                  <a:srgbClr val="575F6D"/>
                </a:solidFill>
              </a:rPr>
              <a:t>Учениці 10-А класу</a:t>
            </a: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r>
              <a:rPr lang="uk-UA" sz="2400" dirty="0" smtClean="0">
                <a:solidFill>
                  <a:srgbClr val="575F6D"/>
                </a:solidFill>
              </a:rPr>
              <a:t>Самойленко Олеся, Халізєва Владислава, Толмачова Тетяна, Слєпцова Аліса, Роміна Анастасія</a:t>
            </a:r>
            <a:endParaRPr lang="ru-RU" sz="2400" dirty="0">
              <a:solidFill>
                <a:srgbClr val="575F6D"/>
              </a:solidFill>
            </a:endParaRPr>
          </a:p>
        </p:txBody>
      </p:sp>
      <p:pic>
        <p:nvPicPr>
          <p:cNvPr id="14338" name="Picture 2" descr="http://www.museum.ru/imgB.asp?428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286124"/>
            <a:ext cx="2107381" cy="28098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uploads6.wikipaintings.org/images/oleksandr-bogomazov/sawy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857364"/>
            <a:ext cx="3286148" cy="4469164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406" y="0"/>
            <a:ext cx="8715436" cy="1143000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Картини Богомазова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uploads8.wikipaintings.org/images/oleksandr-bogomazov/bouquet-of-flowers.jpg!Bl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1857364"/>
            <a:ext cx="4214843" cy="44366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406" y="0"/>
            <a:ext cx="8715436" cy="1143000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Картини Богомазова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://www.avangardism.ru/img/bogomasov/bog_b/7bogomasov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28802"/>
            <a:ext cx="3500462" cy="4383217"/>
          </a:xfrm>
          <a:prstGeom prst="rect">
            <a:avLst/>
          </a:prstGeom>
          <a:noFill/>
        </p:spPr>
      </p:pic>
      <p:pic>
        <p:nvPicPr>
          <p:cNvPr id="7" name="Picture 2" descr="http://www.avangardism.ru/img/bogomasov/bog_b/14bogomasov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4286280" cy="435771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olakkedi.com/tasarim/tasarim%20tarihi/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7257990" cy="4538664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406" y="357166"/>
            <a:ext cx="8715436" cy="1000124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 Супрематизму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skolkovo.ru/public/images/stories/campus/malevich/malevich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1857364"/>
            <a:ext cx="7488497" cy="4610107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1406" y="428604"/>
            <a:ext cx="8715436" cy="928686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 Супрематизму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mochalova.ru/meth_artterapia/graph/urok13_ill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6786610" cy="4900079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406" y="214290"/>
            <a:ext cx="8715436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 Супрематизму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85992"/>
            <a:ext cx="8110510" cy="1143000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за увагу!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Казимир Малевич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http://www.artsait.ru/art/m/malevich/img/1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93138"/>
            <a:ext cx="3357586" cy="485506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Картини Малевича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http://files.ilictronix.com/staff/claude/images/ka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000240"/>
            <a:ext cx="3994012" cy="4553967"/>
          </a:xfrm>
          <a:prstGeom prst="rect">
            <a:avLst/>
          </a:prstGeom>
          <a:noFill/>
        </p:spPr>
      </p:pic>
      <p:pic>
        <p:nvPicPr>
          <p:cNvPr id="17412" name="Picture 4" descr="http://2.bp.blogspot.com/_Qjg3njwidsM/S6Nkq2txigI/AAAAAAAAAR4/I80MqTQMysw/s400/Suprematist+Composi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00240"/>
            <a:ext cx="3614762" cy="45184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artpoisk.info/files/images/120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6572296" cy="4896362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Картини Малевича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Михайло Бойчук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http://upload.wikimedia.org/wikipedia/uk/1/14/Photo-boychuk-mykhaylo-lvovych.jpg"/>
          <p:cNvPicPr>
            <a:picLocks noChangeAspect="1" noChangeArrowheads="1"/>
          </p:cNvPicPr>
          <p:nvPr/>
        </p:nvPicPr>
        <p:blipFill>
          <a:blip r:embed="rId2">
            <a:grayscl/>
            <a:lum bright="9000" contrast="18000"/>
          </a:blip>
          <a:stretch>
            <a:fillRect/>
          </a:stretch>
        </p:blipFill>
        <p:spPr bwMode="auto">
          <a:xfrm>
            <a:off x="2714612" y="1428736"/>
            <a:ext cx="3234057" cy="5089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643998" cy="1225536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 Богомазов та Олександра Екстер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 descr="http://aleksandra-ekster.inmemoriam.org/images/pages_images/3500/1294076926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8328" y="1643050"/>
            <a:ext cx="3847424" cy="4823637"/>
          </a:xfrm>
          <a:prstGeom prst="rect">
            <a:avLst/>
          </a:prstGeom>
          <a:noFill/>
        </p:spPr>
      </p:pic>
      <p:pic>
        <p:nvPicPr>
          <p:cNvPr id="6150" name="Picture 6" descr="http://uploads8.wikipaintings.org/images/oleksandr-bogomazov/self-portrait-1911.jpg!Bl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3437882" cy="481496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858280" cy="1143000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 Кубофутуризму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nolavie.com/wp-content/uploads/2012/06/The_Knife_Grinder_Principle_of_Glittering_by_Kazimir_Malevich.jpg"/>
          <p:cNvPicPr>
            <a:picLocks noChangeAspect="1" noChangeArrowheads="1"/>
          </p:cNvPicPr>
          <p:nvPr/>
        </p:nvPicPr>
        <p:blipFill>
          <a:blip r:embed="rId2">
            <a:lum bright="12000" contrast="29000"/>
          </a:blip>
          <a:srcRect/>
          <a:stretch>
            <a:fillRect/>
          </a:stretch>
        </p:blipFill>
        <p:spPr bwMode="auto">
          <a:xfrm>
            <a:off x="4143372" y="1785004"/>
            <a:ext cx="4577043" cy="4596743"/>
          </a:xfrm>
          <a:prstGeom prst="rect">
            <a:avLst/>
          </a:prstGeom>
          <a:noFill/>
        </p:spPr>
      </p:pic>
      <p:pic>
        <p:nvPicPr>
          <p:cNvPr id="5124" name="Picture 4" descr="http://img1.liveinternet.ru/images/attach/c/0/45/550/45550198_Popova_Air_Man_Sp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463"/>
            <a:ext cx="3714776" cy="46137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858280" cy="1143000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 Кубофутуризму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 descr="http://img.tyzhden.ua/Content/v1/img/forall/image/57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3929091" cy="4880803"/>
          </a:xfrm>
          <a:prstGeom prst="rect">
            <a:avLst/>
          </a:prstGeom>
          <a:noFill/>
        </p:spPr>
      </p:pic>
      <p:pic>
        <p:nvPicPr>
          <p:cNvPr id="29700" name="Picture 4" descr="http://www.rosizo.ru/upload/iblock/99b/99b1b8de6c14f9aa5e3def291cff51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714488"/>
            <a:ext cx="4286280" cy="48341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1406" y="0"/>
            <a:ext cx="8715436" cy="1143000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Картини Богомазова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0" name="Picture 4" descr="http://artinvestmentforum.0pk.ru/uploads/000d/d7/8c/48-5-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571612"/>
            <a:ext cx="2500839" cy="4976794"/>
          </a:xfrm>
          <a:prstGeom prst="rect">
            <a:avLst/>
          </a:prstGeom>
          <a:noFill/>
        </p:spPr>
      </p:pic>
      <p:pic>
        <p:nvPicPr>
          <p:cNvPr id="7" name="Picture 2" descr="http://www.avangardism.ru/img/bogomasov/bog_b/19bogomasov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4849777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123</TotalTime>
  <Words>1499</Words>
  <Application>Microsoft Office PowerPoint</Application>
  <PresentationFormat>Экран (4:3)</PresentationFormat>
  <Paragraphs>41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Модерністські течії в українському образотворчому мистецтві  (супрематизм)</vt:lpstr>
      <vt:lpstr>Казимир Малевич</vt:lpstr>
      <vt:lpstr>Картини Малевича</vt:lpstr>
      <vt:lpstr>Картини Малевича</vt:lpstr>
      <vt:lpstr>Михайло Бойчук</vt:lpstr>
      <vt:lpstr>Олександр Богомазов та Олександра Екстер</vt:lpstr>
      <vt:lpstr>Приклади Кубофутуризму</vt:lpstr>
      <vt:lpstr>Приклади Кубофутуризму</vt:lpstr>
      <vt:lpstr>Картини Богомазова</vt:lpstr>
      <vt:lpstr>Картини Богомазова</vt:lpstr>
      <vt:lpstr>Картини Богомазова</vt:lpstr>
      <vt:lpstr>Приклади Супрематизму</vt:lpstr>
      <vt:lpstr>Приклади Супрематизму</vt:lpstr>
      <vt:lpstr>Приклади Супрематизму</vt:lpstr>
      <vt:lpstr>Дякуємо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Модерністські течії в українському образотворчому мистецтві  (супрематизм)</dc:title>
  <dc:creator>Олеся</dc:creator>
  <cp:lastModifiedBy>Олеся</cp:lastModifiedBy>
  <cp:revision>14</cp:revision>
  <dcterms:created xsi:type="dcterms:W3CDTF">2013-10-07T20:11:51Z</dcterms:created>
  <dcterms:modified xsi:type="dcterms:W3CDTF">2015-01-28T22:26:32Z</dcterms:modified>
</cp:coreProperties>
</file>