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4" r:id="rId6"/>
    <p:sldId id="257" r:id="rId7"/>
    <p:sldId id="263" r:id="rId8"/>
    <p:sldId id="265" r:id="rId9"/>
    <p:sldId id="262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50" d="100"/>
          <a:sy n="50" d="100"/>
        </p:scale>
        <p:origin x="-21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"/>
            <a:ext cx="9144000" cy="6858744"/>
          </a:xfrm>
        </p:spPr>
      </p:pic>
    </p:spTree>
    <p:extLst>
      <p:ext uri="{BB962C8B-B14F-4D97-AF65-F5344CB8AC3E}">
        <p14:creationId xmlns:p14="http://schemas.microsoft.com/office/powerpoint/2010/main" val="1052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9248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Сикстинская капелла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6612" y="-336588"/>
            <a:ext cx="3970021" cy="8601714"/>
          </a:xfrm>
        </p:spPr>
      </p:pic>
    </p:spTree>
    <p:extLst>
      <p:ext uri="{BB962C8B-B14F-4D97-AF65-F5344CB8AC3E}">
        <p14:creationId xmlns:p14="http://schemas.microsoft.com/office/powerpoint/2010/main" val="15144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Дух победы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195444" cy="6390888"/>
          </a:xfrm>
        </p:spPr>
      </p:pic>
      <p:sp>
        <p:nvSpPr>
          <p:cNvPr id="11" name="Прямоугольник 10"/>
          <p:cNvSpPr/>
          <p:nvPr/>
        </p:nvSpPr>
        <p:spPr>
          <a:xfrm>
            <a:off x="467544" y="24595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озможно</a:t>
            </a:r>
            <a:r>
              <a:rPr lang="ru-RU" sz="2800" dirty="0"/>
              <a:t>, что эта статуя тоже предназначалась для гробницы папы Юлия </a:t>
            </a:r>
            <a:r>
              <a:rPr lang="ru-RU" sz="2800" dirty="0" smtClean="0"/>
              <a:t>II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81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260648"/>
            <a:ext cx="349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Микеланджело умер </a:t>
            </a:r>
            <a:r>
              <a:rPr lang="en-US" sz="2400" b="1" dirty="0" smtClean="0">
                <a:solidFill>
                  <a:srgbClr val="002060"/>
                </a:solidFill>
              </a:rPr>
              <a:t>18 </a:t>
            </a:r>
            <a:r>
              <a:rPr lang="ru-RU" sz="2400" b="1" dirty="0" smtClean="0">
                <a:solidFill>
                  <a:srgbClr val="002060"/>
                </a:solidFill>
              </a:rPr>
              <a:t>февраля 1564 года, не дожив три недели до своего 89-летия.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24128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Полное </a:t>
            </a:r>
            <a:r>
              <a:rPr lang="ru-RU" sz="2000" dirty="0"/>
              <a:t>имя — Микеланджело де Франческо де </a:t>
            </a:r>
            <a:r>
              <a:rPr lang="ru-RU" sz="2000" dirty="0" err="1"/>
              <a:t>Нери</a:t>
            </a:r>
            <a:r>
              <a:rPr lang="ru-RU" sz="2000" dirty="0"/>
              <a:t> де </a:t>
            </a:r>
            <a:r>
              <a:rPr lang="ru-RU" sz="2000" dirty="0" err="1"/>
              <a:t>Миниато</a:t>
            </a:r>
            <a:r>
              <a:rPr lang="ru-RU" sz="2000" dirty="0"/>
              <a:t> </a:t>
            </a:r>
            <a:r>
              <a:rPr lang="ru-RU" sz="2000" dirty="0" err="1"/>
              <a:t>дель</a:t>
            </a:r>
            <a:r>
              <a:rPr lang="ru-RU" sz="2000" dirty="0"/>
              <a:t> Сера и </a:t>
            </a:r>
            <a:r>
              <a:rPr lang="ru-RU" sz="2000" dirty="0" err="1"/>
              <a:t>Лодовико</a:t>
            </a:r>
            <a:r>
              <a:rPr lang="ru-RU" sz="2000" dirty="0"/>
              <a:t> </a:t>
            </a:r>
            <a:r>
              <a:rPr lang="ru-RU" sz="2000" dirty="0" err="1"/>
              <a:t>ди</a:t>
            </a:r>
            <a:r>
              <a:rPr lang="ru-RU" sz="2000" dirty="0"/>
              <a:t> Леонардо </a:t>
            </a:r>
            <a:r>
              <a:rPr lang="ru-RU" sz="2000" dirty="0" err="1"/>
              <a:t>ди</a:t>
            </a:r>
            <a:r>
              <a:rPr lang="ru-RU" sz="2000" dirty="0"/>
              <a:t> </a:t>
            </a:r>
            <a:r>
              <a:rPr lang="ru-RU" sz="2000" dirty="0" err="1"/>
              <a:t>Буонарроти</a:t>
            </a:r>
            <a:r>
              <a:rPr lang="ru-RU" sz="2000" dirty="0"/>
              <a:t> </a:t>
            </a:r>
            <a:r>
              <a:rPr lang="ru-RU" sz="2000" dirty="0" err="1"/>
              <a:t>Симони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6" y="15592"/>
            <a:ext cx="3420539" cy="492557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697640"/>
            <a:ext cx="3779912" cy="4899712"/>
          </a:xfrm>
        </p:spPr>
      </p:pic>
    </p:spTree>
    <p:extLst>
      <p:ext uri="{BB962C8B-B14F-4D97-AF65-F5344CB8AC3E}">
        <p14:creationId xmlns:p14="http://schemas.microsoft.com/office/powerpoint/2010/main" val="20828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41" y="-27384"/>
            <a:ext cx="4383339" cy="284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572000" y="2996952"/>
            <a:ext cx="4320480" cy="2232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Микеланджело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Буонаротти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родился 6 марта 1475 года в деревушке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Капрезе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, где его отец был 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старостой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1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6" y="0"/>
            <a:ext cx="9150856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2" y="32048"/>
            <a:ext cx="9143608" cy="7956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570" b="1" dirty="0">
                <a:ln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Школа искусств Лоренцо де </a:t>
            </a:r>
            <a:r>
              <a:rPr lang="ru-RU" sz="4570" b="1" dirty="0" smtClean="0">
                <a:ln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Медичи</a:t>
            </a:r>
            <a:endParaRPr lang="ru-RU" sz="4570" b="1" cap="none" spc="0" dirty="0">
              <a:ln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9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131840" y="4797152"/>
            <a:ext cx="29523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1" y="1196752"/>
            <a:ext cx="2807019" cy="53173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93" y="1195968"/>
            <a:ext cx="3077007" cy="5329376"/>
          </a:xfrm>
        </p:spPr>
      </p:pic>
      <p:sp>
        <p:nvSpPr>
          <p:cNvPr id="13" name="Прямоугольник 12"/>
          <p:cNvSpPr/>
          <p:nvPr/>
        </p:nvSpPr>
        <p:spPr>
          <a:xfrm>
            <a:off x="3804001" y="116632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Вакх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5" y="1196752"/>
            <a:ext cx="2290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Вакх (Бахус) – первый мраморный шедевр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икеланджело. Датируется статуя 1496—1497 гг.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3473"/>
            <a:ext cx="4650077" cy="486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2634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Скульптурная композиция была создана  </a:t>
            </a:r>
            <a:r>
              <a:rPr lang="ru-RU" sz="2400" dirty="0" smtClean="0"/>
              <a:t>в период 1494-1501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Микеланджело обратился к христианским мотивам и изобразил мертвого Христа, лежащего на руках у матери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32656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Пьета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6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54968"/>
            <a:ext cx="2880320" cy="4950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smtClean="0"/>
              <a:t>«Битва кентавров» или « Битва Геркулеса с кентаврами» - мраморный барельеф, который был создан в 1492 году.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6" y="1052736"/>
            <a:ext cx="6150286" cy="4824536"/>
          </a:xfr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" name="Прямоугольник 14"/>
          <p:cNvSpPr/>
          <p:nvPr/>
        </p:nvSpPr>
        <p:spPr>
          <a:xfrm>
            <a:off x="1979712" y="116632"/>
            <a:ext cx="4974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Битва кентавров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2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0" y="1196752"/>
            <a:ext cx="5472082" cy="5353878"/>
          </a:xfrm>
        </p:spPr>
      </p:pic>
      <p:sp>
        <p:nvSpPr>
          <p:cNvPr id="6" name="Прямоугольник 5"/>
          <p:cNvSpPr/>
          <p:nvPr/>
        </p:nvSpPr>
        <p:spPr>
          <a:xfrm>
            <a:off x="2051720" y="273422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Страшный суд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6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176464" cy="1143000"/>
          </a:xfrm>
        </p:spPr>
        <p:txBody>
          <a:bodyPr/>
          <a:lstStyle/>
          <a:p>
            <a:r>
              <a:rPr lang="ru-RU" dirty="0" smtClean="0"/>
              <a:t>ДАВИД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404664"/>
            <a:ext cx="3744416" cy="5582287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1700808"/>
            <a:ext cx="49685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Эта пятиметровая статуя, созданная около 1501-1504, трактуется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 символ Флоренции и целой эпохи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Ренессанса.</a:t>
            </a:r>
          </a:p>
          <a:p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Хранится  в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Академии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изящных искусств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что во 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Флоренции.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8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629</TotalTime>
  <Words>150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ДАВИД</vt:lpstr>
      <vt:lpstr>Сикстинская капелла</vt:lpstr>
      <vt:lpstr>Дух победы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Масяня</dc:creator>
  <cp:lastModifiedBy>Масяня</cp:lastModifiedBy>
  <cp:revision>18</cp:revision>
  <dcterms:created xsi:type="dcterms:W3CDTF">2014-12-25T19:26:45Z</dcterms:created>
  <dcterms:modified xsi:type="dcterms:W3CDTF">2015-01-27T18:01:01Z</dcterms:modified>
</cp:coreProperties>
</file>