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FA89-97C8-4417-8A13-CBF8DC5B62C0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C658-B57D-4364-BD11-E0D208C64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FA89-97C8-4417-8A13-CBF8DC5B62C0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C658-B57D-4364-BD11-E0D208C64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FA89-97C8-4417-8A13-CBF8DC5B62C0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C658-B57D-4364-BD11-E0D208C64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FA89-97C8-4417-8A13-CBF8DC5B62C0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C658-B57D-4364-BD11-E0D208C64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FA89-97C8-4417-8A13-CBF8DC5B62C0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C658-B57D-4364-BD11-E0D208C64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FA89-97C8-4417-8A13-CBF8DC5B62C0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C658-B57D-4364-BD11-E0D208C64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FA89-97C8-4417-8A13-CBF8DC5B62C0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C658-B57D-4364-BD11-E0D208C64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FA89-97C8-4417-8A13-CBF8DC5B62C0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C658-B57D-4364-BD11-E0D208C64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FA89-97C8-4417-8A13-CBF8DC5B62C0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C658-B57D-4364-BD11-E0D208C64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FA89-97C8-4417-8A13-CBF8DC5B62C0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C658-B57D-4364-BD11-E0D208C64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FA89-97C8-4417-8A13-CBF8DC5B62C0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C658-B57D-4364-BD11-E0D208C648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8FA89-97C8-4417-8A13-CBF8DC5B62C0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5C658-B57D-4364-BD11-E0D208C6480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50871_245698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57158" y="5715016"/>
            <a:ext cx="85108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Вольфганг Амадей Моцарт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7 . </a:t>
            </a:r>
            <a:r>
              <a:rPr lang="ru-RU" sz="3400" b="1" i="1" dirty="0" err="1" smtClean="0"/>
              <a:t>Лицар</a:t>
            </a:r>
            <a:r>
              <a:rPr lang="ru-RU" sz="3400" b="1" i="1" dirty="0" smtClean="0"/>
              <a:t> </a:t>
            </a:r>
            <a:r>
              <a:rPr lang="ru-RU" sz="3400" b="1" i="1" dirty="0" err="1" smtClean="0"/>
              <a:t>золотої</a:t>
            </a:r>
            <a:r>
              <a:rPr lang="ru-RU" sz="3400" b="1" i="1" dirty="0" smtClean="0"/>
              <a:t> </a:t>
            </a:r>
            <a:r>
              <a:rPr lang="ru-RU" sz="3400" b="1" i="1" dirty="0" err="1" smtClean="0"/>
              <a:t>шпори</a:t>
            </a:r>
            <a:endParaRPr lang="ru-RU" sz="3400" b="1" i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Ватикані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один раз на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виповнювалося</a:t>
            </a:r>
            <a:r>
              <a:rPr lang="ru-RU" dirty="0" smtClean="0"/>
              <a:t> </a:t>
            </a:r>
            <a:r>
              <a:rPr lang="ru-RU" dirty="0" err="1" smtClean="0"/>
              <a:t>гігантське</a:t>
            </a:r>
            <a:r>
              <a:rPr lang="ru-RU" dirty="0" smtClean="0"/>
              <a:t> </a:t>
            </a:r>
            <a:r>
              <a:rPr lang="ru-RU" dirty="0" err="1" smtClean="0"/>
              <a:t>девятіголосное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 </a:t>
            </a:r>
            <a:r>
              <a:rPr lang="ru-RU" dirty="0" err="1" smtClean="0"/>
              <a:t>Аллегрі</a:t>
            </a:r>
            <a:r>
              <a:rPr lang="ru-RU" dirty="0" smtClean="0"/>
              <a:t> для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хорів</a:t>
            </a:r>
            <a:r>
              <a:rPr lang="ru-RU" dirty="0" smtClean="0"/>
              <a:t>. За наказом </a:t>
            </a:r>
            <a:r>
              <a:rPr lang="ru-RU" dirty="0" err="1" smtClean="0"/>
              <a:t>Папи</a:t>
            </a:r>
            <a:r>
              <a:rPr lang="ru-RU" dirty="0" smtClean="0"/>
              <a:t> </a:t>
            </a:r>
            <a:r>
              <a:rPr lang="ru-RU" dirty="0" err="1" smtClean="0"/>
              <a:t>Римського</a:t>
            </a:r>
            <a:r>
              <a:rPr lang="ru-RU" dirty="0" smtClean="0"/>
              <a:t> партитура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</a:t>
            </a:r>
            <a:r>
              <a:rPr lang="ru-RU" dirty="0" err="1" smtClean="0"/>
              <a:t>ретельно</a:t>
            </a:r>
            <a:r>
              <a:rPr lang="ru-RU" dirty="0" smtClean="0"/>
              <a:t> </a:t>
            </a:r>
            <a:r>
              <a:rPr lang="ru-RU" dirty="0" err="1" smtClean="0"/>
              <a:t>охоронялася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нікому</a:t>
            </a:r>
            <a:r>
              <a:rPr lang="ru-RU" dirty="0" smtClean="0"/>
              <a:t> не </a:t>
            </a:r>
            <a:r>
              <a:rPr lang="ru-RU" dirty="0" err="1" smtClean="0"/>
              <a:t>показувалася</a:t>
            </a:r>
            <a:r>
              <a:rPr lang="ru-RU" dirty="0" smtClean="0"/>
              <a:t>. Але Моцарт , </a:t>
            </a:r>
            <a:r>
              <a:rPr lang="ru-RU" dirty="0" err="1" smtClean="0"/>
              <a:t>прослухавши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раз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 , записав </a:t>
            </a:r>
            <a:r>
              <a:rPr lang="ru-RU" dirty="0" err="1" smtClean="0"/>
              <a:t>його</a:t>
            </a:r>
            <a:r>
              <a:rPr lang="ru-RU" dirty="0" smtClean="0"/>
              <a:t> на слух.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хотів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подарунок</a:t>
            </a:r>
            <a:r>
              <a:rPr lang="ru-RU" dirty="0" smtClean="0"/>
              <a:t> для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сестри</a:t>
            </a:r>
            <a:r>
              <a:rPr lang="ru-RU" dirty="0" smtClean="0"/>
              <a:t> </a:t>
            </a:r>
            <a:r>
              <a:rPr lang="ru-RU" dirty="0" err="1" smtClean="0"/>
              <a:t>Наннель</a:t>
            </a:r>
            <a:r>
              <a:rPr lang="ru-RU" dirty="0" smtClean="0"/>
              <a:t> - </a:t>
            </a:r>
            <a:r>
              <a:rPr lang="ru-RU" dirty="0" err="1" smtClean="0"/>
              <a:t>піднести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ноти</a:t>
            </a:r>
            <a:r>
              <a:rPr lang="ru-RU" dirty="0" smtClean="0"/>
              <a:t> 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у </a:t>
            </a:r>
            <a:r>
              <a:rPr lang="ru-RU" dirty="0" err="1" smtClean="0"/>
              <a:t>Папи</a:t>
            </a:r>
            <a:r>
              <a:rPr lang="ru-RU" dirty="0" smtClean="0"/>
              <a:t> </a:t>
            </a:r>
            <a:r>
              <a:rPr lang="ru-RU" dirty="0" err="1" smtClean="0"/>
              <a:t>Римського</a:t>
            </a:r>
            <a:r>
              <a:rPr lang="ru-RU" dirty="0" smtClean="0"/>
              <a:t> ...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Дізнавшись</a:t>
            </a:r>
            <a:r>
              <a:rPr lang="ru-RU" dirty="0" smtClean="0"/>
              <a:t> про "</a:t>
            </a:r>
            <a:r>
              <a:rPr lang="ru-RU" dirty="0" err="1" smtClean="0"/>
              <a:t>викрадення</a:t>
            </a:r>
            <a:r>
              <a:rPr lang="ru-RU" dirty="0" smtClean="0"/>
              <a:t> " , Папа </a:t>
            </a:r>
            <a:r>
              <a:rPr lang="ru-RU" dirty="0" err="1" smtClean="0"/>
              <a:t>прийшов</a:t>
            </a:r>
            <a:r>
              <a:rPr lang="ru-RU" dirty="0" smtClean="0"/>
              <a:t> в </a:t>
            </a:r>
            <a:r>
              <a:rPr lang="ru-RU" dirty="0" err="1" smtClean="0"/>
              <a:t>крайнє</a:t>
            </a:r>
            <a:r>
              <a:rPr lang="ru-RU" dirty="0" smtClean="0"/>
              <a:t> </a:t>
            </a:r>
            <a:r>
              <a:rPr lang="ru-RU" dirty="0" err="1" smtClean="0"/>
              <a:t>здивування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, </a:t>
            </a:r>
            <a:r>
              <a:rPr lang="ru-RU" dirty="0" err="1" smtClean="0"/>
              <a:t>переконавшись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нотний</a:t>
            </a:r>
            <a:r>
              <a:rPr lang="ru-RU" dirty="0" smtClean="0"/>
              <a:t> </a:t>
            </a:r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бездоганний</a:t>
            </a:r>
            <a:r>
              <a:rPr lang="ru-RU" dirty="0" smtClean="0"/>
              <a:t>, нагородив Моцарта орденом </a:t>
            </a:r>
            <a:r>
              <a:rPr lang="ru-RU" dirty="0" err="1" smtClean="0"/>
              <a:t>Лицаря</a:t>
            </a:r>
            <a:r>
              <a:rPr lang="ru-RU" dirty="0" smtClean="0"/>
              <a:t> </a:t>
            </a:r>
            <a:r>
              <a:rPr lang="ru-RU" dirty="0" err="1" smtClean="0"/>
              <a:t>золотої</a:t>
            </a:r>
            <a:r>
              <a:rPr lang="ru-RU" dirty="0" smtClean="0"/>
              <a:t> </a:t>
            </a:r>
            <a:r>
              <a:rPr lang="ru-RU" dirty="0" err="1" smtClean="0"/>
              <a:t>шпори</a:t>
            </a:r>
            <a:r>
              <a:rPr lang="ru-RU" dirty="0" smtClean="0"/>
              <a:t> ...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5100" dirty="0" smtClean="0"/>
              <a:t>8 </a:t>
            </a:r>
            <a:r>
              <a:rPr lang="ru-RU" dirty="0" smtClean="0"/>
              <a:t>. </a:t>
            </a:r>
            <a:r>
              <a:rPr lang="ru-RU" sz="5100" b="1" i="1" dirty="0" smtClean="0"/>
              <a:t>Чим </a:t>
            </a:r>
            <a:r>
              <a:rPr lang="ru-RU" sz="5100" b="1" i="1" dirty="0" err="1" smtClean="0"/>
              <a:t>взяти</a:t>
            </a:r>
            <a:r>
              <a:rPr lang="ru-RU" sz="5100" b="1" i="1" dirty="0" smtClean="0"/>
              <a:t> </a:t>
            </a:r>
            <a:r>
              <a:rPr lang="ru-RU" sz="5100" b="1" i="1" dirty="0" err="1" smtClean="0"/>
              <a:t>акорд</a:t>
            </a:r>
            <a:r>
              <a:rPr lang="ru-RU" sz="5100" b="1" i="1" dirty="0" smtClean="0"/>
              <a:t> ? ...</a:t>
            </a:r>
          </a:p>
          <a:p>
            <a:pPr>
              <a:buNone/>
            </a:pPr>
            <a:endParaRPr lang="ru-RU" sz="4200" dirty="0" smtClean="0"/>
          </a:p>
          <a:p>
            <a:pPr>
              <a:buNone/>
            </a:pPr>
            <a:r>
              <a:rPr lang="ru-RU" sz="4200" dirty="0" err="1" smtClean="0"/>
              <a:t>Якось</a:t>
            </a:r>
            <a:r>
              <a:rPr lang="ru-RU" sz="4200" dirty="0" smtClean="0"/>
              <a:t> раз Моцарт </a:t>
            </a:r>
            <a:r>
              <a:rPr lang="ru-RU" sz="4200" dirty="0" err="1" smtClean="0"/>
              <a:t>вирішив</a:t>
            </a:r>
            <a:r>
              <a:rPr lang="ru-RU" sz="4200" dirty="0" smtClean="0"/>
              <a:t> </a:t>
            </a:r>
            <a:r>
              <a:rPr lang="ru-RU" sz="4200" dirty="0" err="1" smtClean="0"/>
              <a:t>пожартувати</a:t>
            </a:r>
            <a:r>
              <a:rPr lang="ru-RU" sz="4200" dirty="0" smtClean="0"/>
              <a:t> над </a:t>
            </a:r>
            <a:r>
              <a:rPr lang="ru-RU" sz="4200" dirty="0" err="1" smtClean="0"/>
              <a:t>Сальєрі</a:t>
            </a:r>
            <a:r>
              <a:rPr lang="ru-RU" sz="4200" dirty="0" smtClean="0"/>
              <a:t>.</a:t>
            </a:r>
          </a:p>
          <a:p>
            <a:pPr>
              <a:buNone/>
            </a:pPr>
            <a:endParaRPr lang="ru-RU" sz="4200" dirty="0" smtClean="0"/>
          </a:p>
          <a:p>
            <a:pPr>
              <a:buNone/>
            </a:pPr>
            <a:r>
              <a:rPr lang="ru-RU" sz="4200" dirty="0" smtClean="0"/>
              <a:t>- Я написав </a:t>
            </a:r>
            <a:r>
              <a:rPr lang="ru-RU" sz="4200" dirty="0" err="1" smtClean="0"/>
              <a:t>таку</a:t>
            </a:r>
            <a:r>
              <a:rPr lang="ru-RU" sz="4200" dirty="0" smtClean="0"/>
              <a:t> штучку для </a:t>
            </a:r>
            <a:r>
              <a:rPr lang="ru-RU" sz="4200" dirty="0" err="1" smtClean="0"/>
              <a:t>клавіру</a:t>
            </a:r>
            <a:r>
              <a:rPr lang="ru-RU" sz="4200" dirty="0" smtClean="0"/>
              <a:t> , яку не </a:t>
            </a:r>
            <a:r>
              <a:rPr lang="ru-RU" sz="4200" dirty="0" err="1" smtClean="0"/>
              <a:t>зможе</a:t>
            </a:r>
            <a:r>
              <a:rPr lang="ru-RU" sz="4200" dirty="0" smtClean="0"/>
              <a:t> </a:t>
            </a:r>
            <a:r>
              <a:rPr lang="ru-RU" sz="4200" dirty="0" err="1" smtClean="0"/>
              <a:t>виконати</a:t>
            </a:r>
            <a:r>
              <a:rPr lang="ru-RU" sz="4200" dirty="0" smtClean="0"/>
              <a:t> </a:t>
            </a:r>
            <a:r>
              <a:rPr lang="ru-RU" sz="4200" dirty="0" err="1" smtClean="0"/>
              <a:t>жодна</a:t>
            </a:r>
            <a:r>
              <a:rPr lang="ru-RU" sz="4200" dirty="0" smtClean="0"/>
              <a:t> </a:t>
            </a:r>
            <a:r>
              <a:rPr lang="ru-RU" sz="4200" dirty="0" err="1" smtClean="0"/>
              <a:t>людина</a:t>
            </a:r>
            <a:r>
              <a:rPr lang="ru-RU" sz="4200" dirty="0" smtClean="0"/>
              <a:t> в </a:t>
            </a:r>
            <a:r>
              <a:rPr lang="ru-RU" sz="4200" dirty="0" err="1" smtClean="0"/>
              <a:t>світі</a:t>
            </a:r>
            <a:r>
              <a:rPr lang="ru-RU" sz="4200" dirty="0" smtClean="0"/>
              <a:t> , </a:t>
            </a:r>
            <a:r>
              <a:rPr lang="ru-RU" sz="4200" dirty="0" err="1" smtClean="0"/>
              <a:t>крім</a:t>
            </a:r>
            <a:r>
              <a:rPr lang="ru-RU" sz="4200" dirty="0" smtClean="0"/>
              <a:t> ... мене ! - </a:t>
            </a:r>
            <a:r>
              <a:rPr lang="ru-RU" sz="4200" dirty="0" err="1" smtClean="0"/>
              <a:t>Повідомив</a:t>
            </a:r>
            <a:r>
              <a:rPr lang="ru-RU" sz="4200" dirty="0" smtClean="0"/>
              <a:t> </a:t>
            </a:r>
            <a:r>
              <a:rPr lang="ru-RU" sz="4200" dirty="0" err="1" smtClean="0"/>
              <a:t>він</a:t>
            </a:r>
            <a:r>
              <a:rPr lang="ru-RU" sz="4200" dirty="0" smtClean="0"/>
              <a:t> приятелю.</a:t>
            </a:r>
          </a:p>
          <a:p>
            <a:pPr>
              <a:buNone/>
            </a:pPr>
            <a:endParaRPr lang="ru-RU" sz="4200" dirty="0" smtClean="0"/>
          </a:p>
          <a:p>
            <a:pPr>
              <a:buNone/>
            </a:pPr>
            <a:r>
              <a:rPr lang="ru-RU" sz="4200" dirty="0" smtClean="0"/>
              <a:t>Подивившись </a:t>
            </a:r>
            <a:r>
              <a:rPr lang="ru-RU" sz="4200" dirty="0" err="1" smtClean="0"/>
              <a:t>ноти</a:t>
            </a:r>
            <a:r>
              <a:rPr lang="ru-RU" sz="4200" dirty="0" smtClean="0"/>
              <a:t> , </a:t>
            </a:r>
            <a:r>
              <a:rPr lang="ru-RU" sz="4200" dirty="0" err="1" smtClean="0"/>
              <a:t>Сальєрі</a:t>
            </a:r>
            <a:r>
              <a:rPr lang="ru-RU" sz="4200" dirty="0" smtClean="0"/>
              <a:t> </a:t>
            </a:r>
            <a:r>
              <a:rPr lang="ru-RU" sz="4200" dirty="0" err="1" smtClean="0"/>
              <a:t>вигукнув</a:t>
            </a:r>
            <a:r>
              <a:rPr lang="ru-RU" sz="4200" dirty="0" smtClean="0"/>
              <a:t>:</a:t>
            </a:r>
          </a:p>
          <a:p>
            <a:pPr>
              <a:buNone/>
            </a:pPr>
            <a:endParaRPr lang="ru-RU" sz="4200" dirty="0" smtClean="0"/>
          </a:p>
          <a:p>
            <a:pPr>
              <a:buNone/>
            </a:pPr>
            <a:r>
              <a:rPr lang="ru-RU" sz="4200" dirty="0" smtClean="0"/>
              <a:t>- На жаль , Моцарт , </a:t>
            </a:r>
            <a:r>
              <a:rPr lang="ru-RU" sz="4200" dirty="0" err="1" smtClean="0"/>
              <a:t>ти</a:t>
            </a:r>
            <a:r>
              <a:rPr lang="ru-RU" sz="4200" dirty="0" smtClean="0"/>
              <a:t> </a:t>
            </a:r>
            <a:r>
              <a:rPr lang="ru-RU" sz="4200" dirty="0" err="1" smtClean="0"/>
              <a:t>теж</a:t>
            </a:r>
            <a:r>
              <a:rPr lang="ru-RU" sz="4200" dirty="0" smtClean="0"/>
              <a:t> не </a:t>
            </a:r>
            <a:r>
              <a:rPr lang="ru-RU" sz="4200" dirty="0" err="1" smtClean="0"/>
              <a:t>зумієш</a:t>
            </a:r>
            <a:r>
              <a:rPr lang="ru-RU" sz="4200" dirty="0" smtClean="0"/>
              <a:t> </a:t>
            </a:r>
            <a:r>
              <a:rPr lang="ru-RU" sz="4200" dirty="0" err="1" smtClean="0"/>
              <a:t>зіграти</a:t>
            </a:r>
            <a:r>
              <a:rPr lang="ru-RU" sz="4200" dirty="0" smtClean="0"/>
              <a:t> </a:t>
            </a:r>
            <a:r>
              <a:rPr lang="ru-RU" sz="4200" dirty="0" err="1" smtClean="0"/>
              <a:t>це</a:t>
            </a:r>
            <a:r>
              <a:rPr lang="ru-RU" sz="4200" dirty="0" smtClean="0"/>
              <a:t> . </a:t>
            </a:r>
            <a:r>
              <a:rPr lang="ru-RU" sz="4200" dirty="0" err="1" smtClean="0"/>
              <a:t>Адже</a:t>
            </a:r>
            <a:r>
              <a:rPr lang="ru-RU" sz="4200" dirty="0" smtClean="0"/>
              <a:t> тут </a:t>
            </a:r>
            <a:r>
              <a:rPr lang="ru-RU" sz="4200" dirty="0" err="1" smtClean="0"/>
              <a:t>обидві</a:t>
            </a:r>
            <a:r>
              <a:rPr lang="ru-RU" sz="4200" dirty="0" smtClean="0"/>
              <a:t> руки </a:t>
            </a:r>
            <a:r>
              <a:rPr lang="ru-RU" sz="4200" dirty="0" err="1" smtClean="0"/>
              <a:t>повинні</a:t>
            </a:r>
            <a:r>
              <a:rPr lang="ru-RU" sz="4200" dirty="0" smtClean="0"/>
              <a:t> </a:t>
            </a:r>
            <a:r>
              <a:rPr lang="ru-RU" sz="4200" dirty="0" err="1" smtClean="0"/>
              <a:t>виконувати</a:t>
            </a:r>
            <a:r>
              <a:rPr lang="ru-RU" sz="4200" dirty="0" smtClean="0"/>
              <a:t> </a:t>
            </a:r>
            <a:r>
              <a:rPr lang="ru-RU" sz="4200" dirty="0" err="1" smtClean="0"/>
              <a:t>найскладніші</a:t>
            </a:r>
            <a:r>
              <a:rPr lang="ru-RU" sz="4200" dirty="0" smtClean="0"/>
              <a:t> </a:t>
            </a:r>
            <a:r>
              <a:rPr lang="ru-RU" sz="4200" dirty="0" err="1" smtClean="0"/>
              <a:t>пасажі</a:t>
            </a:r>
            <a:r>
              <a:rPr lang="ru-RU" sz="4200" dirty="0" smtClean="0"/>
              <a:t> , </a:t>
            </a:r>
            <a:r>
              <a:rPr lang="ru-RU" sz="4200" dirty="0" err="1" smtClean="0"/>
              <a:t>причому</a:t>
            </a:r>
            <a:r>
              <a:rPr lang="ru-RU" sz="4200" dirty="0" smtClean="0"/>
              <a:t> на </a:t>
            </a:r>
            <a:r>
              <a:rPr lang="ru-RU" sz="4200" dirty="0" err="1" smtClean="0"/>
              <a:t>протилежних</a:t>
            </a:r>
            <a:r>
              <a:rPr lang="ru-RU" sz="4200" dirty="0" smtClean="0"/>
              <a:t> </a:t>
            </a:r>
            <a:r>
              <a:rPr lang="ru-RU" sz="4200" dirty="0" err="1" smtClean="0"/>
              <a:t>кінцях</a:t>
            </a:r>
            <a:r>
              <a:rPr lang="ru-RU" sz="4200" dirty="0" smtClean="0"/>
              <a:t> </a:t>
            </a:r>
            <a:r>
              <a:rPr lang="ru-RU" sz="4200" dirty="0" err="1" smtClean="0"/>
              <a:t>клавіатури</a:t>
            </a:r>
            <a:r>
              <a:rPr lang="ru-RU" sz="4200" dirty="0" smtClean="0"/>
              <a:t>! І </a:t>
            </a:r>
            <a:r>
              <a:rPr lang="ru-RU" sz="4200" dirty="0" err="1" smtClean="0"/>
              <a:t>саме</a:t>
            </a:r>
            <a:r>
              <a:rPr lang="ru-RU" sz="4200" dirty="0" smtClean="0"/>
              <a:t> в </a:t>
            </a:r>
            <a:r>
              <a:rPr lang="ru-RU" sz="4200" dirty="0" err="1" smtClean="0"/>
              <a:t>цей</a:t>
            </a:r>
            <a:r>
              <a:rPr lang="ru-RU" sz="4200" dirty="0" smtClean="0"/>
              <a:t> момент </a:t>
            </a:r>
            <a:r>
              <a:rPr lang="ru-RU" sz="4200" dirty="0" err="1" smtClean="0"/>
              <a:t>необхідно</a:t>
            </a:r>
            <a:r>
              <a:rPr lang="ru-RU" sz="4200" dirty="0" smtClean="0"/>
              <a:t> </a:t>
            </a:r>
            <a:r>
              <a:rPr lang="ru-RU" sz="4200" dirty="0" err="1" smtClean="0"/>
              <a:t>взяти</a:t>
            </a:r>
            <a:r>
              <a:rPr lang="ru-RU" sz="4200" dirty="0" smtClean="0"/>
              <a:t> </a:t>
            </a:r>
            <a:r>
              <a:rPr lang="ru-RU" sz="4200" dirty="0" err="1" smtClean="0"/>
              <a:t>кілька</a:t>
            </a:r>
            <a:r>
              <a:rPr lang="ru-RU" sz="4200" dirty="0" smtClean="0"/>
              <a:t> нот </a:t>
            </a:r>
            <a:r>
              <a:rPr lang="ru-RU" sz="4200" dirty="0" err="1" smtClean="0"/>
              <a:t>посередині</a:t>
            </a:r>
            <a:r>
              <a:rPr lang="ru-RU" sz="4200" dirty="0" smtClean="0"/>
              <a:t> </a:t>
            </a:r>
            <a:r>
              <a:rPr lang="ru-RU" sz="4200" dirty="0" err="1" smtClean="0"/>
              <a:t>клавіатури</a:t>
            </a:r>
            <a:r>
              <a:rPr lang="ru-RU" sz="4200" dirty="0" smtClean="0"/>
              <a:t>! </a:t>
            </a:r>
            <a:r>
              <a:rPr lang="ru-RU" sz="4200" dirty="0" err="1" smtClean="0"/>
              <a:t>Навіть</a:t>
            </a:r>
            <a:r>
              <a:rPr lang="ru-RU" sz="4200" dirty="0" smtClean="0"/>
              <a:t> </a:t>
            </a:r>
            <a:r>
              <a:rPr lang="ru-RU" sz="4200" dirty="0" err="1" smtClean="0"/>
              <a:t>якщо</a:t>
            </a:r>
            <a:r>
              <a:rPr lang="ru-RU" sz="4200" dirty="0" smtClean="0"/>
              <a:t> </a:t>
            </a:r>
            <a:r>
              <a:rPr lang="ru-RU" sz="4200" dirty="0" err="1" smtClean="0"/>
              <a:t>грати</a:t>
            </a:r>
            <a:r>
              <a:rPr lang="ru-RU" sz="4200" dirty="0" smtClean="0"/>
              <a:t> </a:t>
            </a:r>
            <a:r>
              <a:rPr lang="ru-RU" sz="4200" dirty="0" err="1" smtClean="0"/>
              <a:t>ще</a:t>
            </a:r>
            <a:r>
              <a:rPr lang="ru-RU" sz="4200" dirty="0" smtClean="0"/>
              <a:t> ногою , все одно </a:t>
            </a:r>
            <a:r>
              <a:rPr lang="ru-RU" sz="4200" dirty="0" err="1" smtClean="0"/>
              <a:t>виконати</a:t>
            </a:r>
            <a:r>
              <a:rPr lang="ru-RU" sz="4200" dirty="0" smtClean="0"/>
              <a:t> </a:t>
            </a:r>
            <a:r>
              <a:rPr lang="ru-RU" sz="4200" dirty="0" err="1" smtClean="0"/>
              <a:t>написане</a:t>
            </a:r>
            <a:r>
              <a:rPr lang="ru-RU" sz="4200" dirty="0" smtClean="0"/>
              <a:t> не </a:t>
            </a:r>
            <a:r>
              <a:rPr lang="ru-RU" sz="4200" dirty="0" err="1" smtClean="0"/>
              <a:t>вдасться</a:t>
            </a:r>
            <a:r>
              <a:rPr lang="ru-RU" sz="4200" dirty="0" smtClean="0"/>
              <a:t> - </a:t>
            </a:r>
            <a:r>
              <a:rPr lang="ru-RU" sz="4200" dirty="0" err="1" smtClean="0"/>
              <a:t>занадто</a:t>
            </a:r>
            <a:r>
              <a:rPr lang="ru-RU" sz="4200" dirty="0" smtClean="0"/>
              <a:t> </a:t>
            </a:r>
            <a:r>
              <a:rPr lang="ru-RU" sz="4200" dirty="0" err="1" smtClean="0"/>
              <a:t>швидкий</a:t>
            </a:r>
            <a:r>
              <a:rPr lang="ru-RU" sz="4200" dirty="0" smtClean="0"/>
              <a:t> темп ...</a:t>
            </a:r>
          </a:p>
          <a:p>
            <a:pPr>
              <a:buNone/>
            </a:pPr>
            <a:endParaRPr lang="ru-RU" sz="4200" dirty="0" smtClean="0"/>
          </a:p>
          <a:p>
            <a:pPr>
              <a:buNone/>
            </a:pPr>
            <a:r>
              <a:rPr lang="ru-RU" sz="4200" dirty="0" smtClean="0"/>
              <a:t>Моцарт , вельми </a:t>
            </a:r>
            <a:r>
              <a:rPr lang="ru-RU" sz="4200" dirty="0" err="1" smtClean="0"/>
              <a:t>задоволений</a:t>
            </a:r>
            <a:r>
              <a:rPr lang="ru-RU" sz="4200" dirty="0" smtClean="0"/>
              <a:t> , </a:t>
            </a:r>
            <a:r>
              <a:rPr lang="ru-RU" sz="4200" dirty="0" err="1" smtClean="0"/>
              <a:t>розсміявся</a:t>
            </a:r>
            <a:r>
              <a:rPr lang="ru-RU" sz="4200" dirty="0" smtClean="0"/>
              <a:t> , </a:t>
            </a:r>
            <a:r>
              <a:rPr lang="ru-RU" sz="4200" dirty="0" err="1" smtClean="0"/>
              <a:t>сів</a:t>
            </a:r>
            <a:r>
              <a:rPr lang="ru-RU" sz="4200" dirty="0" smtClean="0"/>
              <a:t> за </a:t>
            </a:r>
            <a:r>
              <a:rPr lang="ru-RU" sz="4200" dirty="0" err="1" smtClean="0"/>
              <a:t>клавір</a:t>
            </a:r>
            <a:r>
              <a:rPr lang="ru-RU" sz="4200" dirty="0" smtClean="0"/>
              <a:t> </a:t>
            </a:r>
            <a:r>
              <a:rPr lang="ru-RU" sz="4200" dirty="0" err="1" smtClean="0"/>
              <a:t>і</a:t>
            </a:r>
            <a:r>
              <a:rPr lang="ru-RU" sz="4200" dirty="0" smtClean="0"/>
              <a:t> ... </a:t>
            </a:r>
            <a:r>
              <a:rPr lang="ru-RU" sz="4200" dirty="0" err="1" smtClean="0"/>
              <a:t>виконав</a:t>
            </a:r>
            <a:r>
              <a:rPr lang="ru-RU" sz="4200" dirty="0" smtClean="0"/>
              <a:t> </a:t>
            </a:r>
            <a:r>
              <a:rPr lang="ru-RU" sz="4200" dirty="0" err="1" smtClean="0"/>
              <a:t>п'єсу</a:t>
            </a:r>
            <a:r>
              <a:rPr lang="ru-RU" sz="4200" dirty="0" smtClean="0"/>
              <a:t> в </a:t>
            </a:r>
            <a:r>
              <a:rPr lang="ru-RU" sz="4200" dirty="0" err="1" smtClean="0"/>
              <a:t>точності</a:t>
            </a:r>
            <a:r>
              <a:rPr lang="ru-RU" sz="4200" dirty="0" smtClean="0"/>
              <a:t> так , як вона </a:t>
            </a:r>
            <a:r>
              <a:rPr lang="ru-RU" sz="4200" dirty="0" err="1" smtClean="0"/>
              <a:t>була</a:t>
            </a:r>
            <a:r>
              <a:rPr lang="ru-RU" sz="4200" dirty="0" smtClean="0"/>
              <a:t> написана. А </a:t>
            </a:r>
            <a:r>
              <a:rPr lang="ru-RU" sz="4200" dirty="0" err="1" smtClean="0"/>
              <a:t>складний</a:t>
            </a:r>
            <a:r>
              <a:rPr lang="ru-RU" sz="4200" dirty="0" smtClean="0"/>
              <a:t> </a:t>
            </a:r>
            <a:r>
              <a:rPr lang="ru-RU" sz="4200" dirty="0" err="1" smtClean="0"/>
              <a:t>акорд</a:t>
            </a:r>
            <a:r>
              <a:rPr lang="ru-RU" sz="4200" dirty="0" smtClean="0"/>
              <a:t> </a:t>
            </a:r>
            <a:r>
              <a:rPr lang="ru-RU" sz="4200" dirty="0" err="1" smtClean="0"/>
              <a:t>посередині</a:t>
            </a:r>
            <a:r>
              <a:rPr lang="ru-RU" sz="4200" dirty="0" smtClean="0"/>
              <a:t> </a:t>
            </a:r>
            <a:r>
              <a:rPr lang="ru-RU" sz="4200" dirty="0" err="1" smtClean="0"/>
              <a:t>клавіатури</a:t>
            </a:r>
            <a:r>
              <a:rPr lang="ru-RU" sz="4200" dirty="0" smtClean="0"/>
              <a:t> </a:t>
            </a:r>
            <a:r>
              <a:rPr lang="ru-RU" sz="4200" dirty="0" err="1" smtClean="0"/>
              <a:t>він</a:t>
            </a:r>
            <a:r>
              <a:rPr lang="ru-RU" sz="4200" dirty="0" smtClean="0"/>
              <a:t> взяв ... носом !</a:t>
            </a:r>
            <a:endParaRPr lang="ru-RU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9</a:t>
            </a:r>
            <a:r>
              <a:rPr lang="ru-RU" dirty="0" smtClean="0"/>
              <a:t>.</a:t>
            </a:r>
            <a:r>
              <a:rPr lang="ru-RU" sz="2800" b="1" i="1" dirty="0" smtClean="0"/>
              <a:t>Милостыня </a:t>
            </a:r>
            <a:r>
              <a:rPr lang="ru-RU" sz="2800" b="1" i="1" dirty="0" err="1"/>
              <a:t>по-моцартовски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/>
              <a:t>Однажды на одной из улиц Вены к композитору обратился один бедняк. Но денег при себе у композитора не оказалось, и Моцарт пригласил несчастного зайти в кафе. Сев за столик, он вынул из кармана бумагу и за несколько минут написал менуэт. Моцарт отдал это сочинение нищему, и посоветовал зайти к одному издателю. Тот взял бумагу и отправился по указанному адресу, не очень-то веря в успех. Издатель взглянул на менуэт и... дал нищему пять золотых монет, сказав, что можно приносить подобные сочинения еще.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10</a:t>
            </a:r>
            <a:r>
              <a:rPr lang="ru-RU" dirty="0" smtClean="0"/>
              <a:t>.</a:t>
            </a:r>
            <a:r>
              <a:rPr lang="ru-RU" sz="3400" b="1" i="1" dirty="0" smtClean="0"/>
              <a:t>У мене </a:t>
            </a:r>
            <a:r>
              <a:rPr lang="ru-RU" sz="3400" b="1" i="1" dirty="0" err="1" smtClean="0"/>
              <a:t>є</a:t>
            </a:r>
            <a:r>
              <a:rPr lang="ru-RU" sz="3400" b="1" i="1" dirty="0" smtClean="0"/>
              <a:t> </a:t>
            </a:r>
            <a:r>
              <a:rPr lang="ru-RU" sz="3400" b="1" i="1" dirty="0" err="1" smtClean="0"/>
              <a:t>Констанція</a:t>
            </a:r>
            <a:r>
              <a:rPr lang="ru-RU" sz="3400" b="1" i="1" dirty="0" smtClean="0"/>
              <a:t> ? ...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200" dirty="0" err="1" smtClean="0"/>
              <a:t>Заробляючи</a:t>
            </a:r>
            <a:r>
              <a:rPr lang="ru-RU" sz="2200" dirty="0" smtClean="0"/>
              <a:t> </a:t>
            </a:r>
            <a:r>
              <a:rPr lang="ru-RU" sz="2200" dirty="0" err="1" smtClean="0"/>
              <a:t>цілком</a:t>
            </a:r>
            <a:r>
              <a:rPr lang="ru-RU" sz="2200" dirty="0" smtClean="0"/>
              <a:t> </a:t>
            </a:r>
            <a:r>
              <a:rPr lang="ru-RU" sz="2200" dirty="0" err="1" smtClean="0"/>
              <a:t>пристойні</a:t>
            </a:r>
            <a:r>
              <a:rPr lang="ru-RU" sz="2200" dirty="0" smtClean="0"/>
              <a:t> </a:t>
            </a:r>
            <a:r>
              <a:rPr lang="ru-RU" sz="2200" dirty="0" err="1" smtClean="0"/>
              <a:t>гонорари</a:t>
            </a:r>
            <a:r>
              <a:rPr lang="ru-RU" sz="2200" dirty="0" smtClean="0"/>
              <a:t> , Моцарт , </a:t>
            </a:r>
            <a:r>
              <a:rPr lang="ru-RU" sz="2200" dirty="0" err="1" smtClean="0"/>
              <a:t>проте</a:t>
            </a:r>
            <a:r>
              <a:rPr lang="ru-RU" sz="2200" dirty="0" smtClean="0"/>
              <a:t> , </a:t>
            </a:r>
            <a:r>
              <a:rPr lang="ru-RU" sz="2200" dirty="0" err="1" smtClean="0"/>
              <a:t>вічно</a:t>
            </a:r>
            <a:r>
              <a:rPr lang="ru-RU" sz="2200" dirty="0" smtClean="0"/>
              <a:t> </a:t>
            </a:r>
            <a:r>
              <a:rPr lang="ru-RU" sz="2200" dirty="0" err="1" smtClean="0"/>
              <a:t>змушений</a:t>
            </a:r>
            <a:r>
              <a:rPr lang="ru-RU" sz="2200" dirty="0" smtClean="0"/>
              <a:t> </a:t>
            </a:r>
            <a:r>
              <a:rPr lang="ru-RU" sz="2200" dirty="0" err="1" smtClean="0"/>
              <a:t>був</a:t>
            </a:r>
            <a:r>
              <a:rPr lang="ru-RU" sz="2200" dirty="0" smtClean="0"/>
              <a:t> </a:t>
            </a:r>
            <a:r>
              <a:rPr lang="ru-RU" sz="2200" dirty="0" err="1" smtClean="0"/>
              <a:t>позичати</a:t>
            </a:r>
            <a:r>
              <a:rPr lang="ru-RU" sz="2200" dirty="0" smtClean="0"/>
              <a:t> </a:t>
            </a:r>
            <a:r>
              <a:rPr lang="ru-RU" sz="2200" dirty="0" err="1" smtClean="0"/>
              <a:t>гроші</a:t>
            </a:r>
            <a:r>
              <a:rPr lang="ru-RU" sz="2200" dirty="0" smtClean="0"/>
              <a:t> . </a:t>
            </a:r>
            <a:r>
              <a:rPr lang="ru-RU" sz="2200" dirty="0" err="1" smtClean="0"/>
              <a:t>Отримавши</a:t>
            </a:r>
            <a:r>
              <a:rPr lang="ru-RU" sz="2200" dirty="0" smtClean="0"/>
              <a:t> за </a:t>
            </a:r>
            <a:r>
              <a:rPr lang="ru-RU" sz="2200" dirty="0" err="1" smtClean="0"/>
              <a:t>виступ</a:t>
            </a:r>
            <a:r>
              <a:rPr lang="ru-RU" sz="2200" dirty="0" smtClean="0"/>
              <a:t> на </a:t>
            </a:r>
            <a:r>
              <a:rPr lang="ru-RU" sz="2200" dirty="0" err="1" smtClean="0"/>
              <a:t>концерті</a:t>
            </a:r>
            <a:r>
              <a:rPr lang="ru-RU" sz="2200" dirty="0" smtClean="0"/>
              <a:t> </a:t>
            </a:r>
            <a:r>
              <a:rPr lang="ru-RU" sz="2200" dirty="0" err="1" smtClean="0"/>
              <a:t>тисячі</a:t>
            </a:r>
            <a:r>
              <a:rPr lang="ru-RU" sz="2200" dirty="0" smtClean="0"/>
              <a:t> </a:t>
            </a:r>
            <a:r>
              <a:rPr lang="ru-RU" sz="2200" dirty="0" err="1" smtClean="0"/>
              <a:t>гульденів</a:t>
            </a:r>
            <a:r>
              <a:rPr lang="ru-RU" sz="2200" dirty="0" smtClean="0"/>
              <a:t> (суму </a:t>
            </a:r>
            <a:r>
              <a:rPr lang="ru-RU" sz="2200" dirty="0" err="1" smtClean="0"/>
              <a:t>нечувану</a:t>
            </a:r>
            <a:r>
              <a:rPr lang="ru-RU" sz="2200" dirty="0" smtClean="0"/>
              <a:t> !) , </a:t>
            </a:r>
            <a:r>
              <a:rPr lang="ru-RU" sz="2200" dirty="0" err="1" smtClean="0"/>
              <a:t>Він</a:t>
            </a:r>
            <a:r>
              <a:rPr lang="ru-RU" sz="2200" dirty="0" smtClean="0"/>
              <a:t> </a:t>
            </a:r>
            <a:r>
              <a:rPr lang="ru-RU" sz="2200" dirty="0" err="1" smtClean="0"/>
              <a:t>вже</a:t>
            </a:r>
            <a:r>
              <a:rPr lang="ru-RU" sz="2200" dirty="0" smtClean="0"/>
              <a:t> через два </a:t>
            </a:r>
            <a:r>
              <a:rPr lang="ru-RU" sz="2200" dirty="0" err="1" smtClean="0"/>
              <a:t>тижні</a:t>
            </a:r>
            <a:r>
              <a:rPr lang="ru-RU" sz="2200" dirty="0" smtClean="0"/>
              <a:t> </a:t>
            </a:r>
            <a:r>
              <a:rPr lang="ru-RU" sz="2200" dirty="0" err="1" smtClean="0"/>
              <a:t>сидів</a:t>
            </a:r>
            <a:r>
              <a:rPr lang="ru-RU" sz="2200" dirty="0" smtClean="0"/>
              <a:t> без грошей. </a:t>
            </a:r>
            <a:r>
              <a:rPr lang="ru-RU" sz="2200" dirty="0" err="1" smtClean="0"/>
              <a:t>Аристократичний</a:t>
            </a:r>
            <a:r>
              <a:rPr lang="ru-RU" sz="2200" dirty="0" smtClean="0"/>
              <a:t> приятель Вольфганга , у </a:t>
            </a:r>
            <a:r>
              <a:rPr lang="ru-RU" sz="2200" dirty="0" err="1" smtClean="0"/>
              <a:t>якого</a:t>
            </a:r>
            <a:r>
              <a:rPr lang="ru-RU" sz="2200" dirty="0" smtClean="0"/>
              <a:t> той </a:t>
            </a:r>
            <a:r>
              <a:rPr lang="ru-RU" sz="2200" dirty="0" err="1" smtClean="0"/>
              <a:t>спробував</a:t>
            </a:r>
            <a:r>
              <a:rPr lang="ru-RU" sz="2200" dirty="0" smtClean="0"/>
              <a:t> </a:t>
            </a:r>
            <a:r>
              <a:rPr lang="ru-RU" sz="2200" dirty="0" err="1" smtClean="0"/>
              <a:t>зайняти</a:t>
            </a:r>
            <a:r>
              <a:rPr lang="ru-RU" sz="2200" dirty="0" smtClean="0"/>
              <a:t> ,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подивом</a:t>
            </a:r>
            <a:r>
              <a:rPr lang="ru-RU" sz="2200" dirty="0" smtClean="0"/>
              <a:t> </a:t>
            </a:r>
            <a:r>
              <a:rPr lang="ru-RU" sz="2200" dirty="0" err="1" smtClean="0"/>
              <a:t>зауважив</a:t>
            </a:r>
            <a:r>
              <a:rPr lang="ru-RU" sz="2200" dirty="0" smtClean="0"/>
              <a:t>:</a:t>
            </a:r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- У тебе </a:t>
            </a:r>
            <a:r>
              <a:rPr lang="ru-RU" sz="2200" dirty="0" err="1" smtClean="0"/>
              <a:t>немає</a:t>
            </a:r>
            <a:r>
              <a:rPr lang="ru-RU" sz="2200" dirty="0" smtClean="0"/>
              <a:t> </a:t>
            </a:r>
            <a:r>
              <a:rPr lang="ru-RU" sz="2200" dirty="0" err="1" smtClean="0"/>
              <a:t>ні</a:t>
            </a:r>
            <a:r>
              <a:rPr lang="ru-RU" sz="2200" dirty="0" smtClean="0"/>
              <a:t> замку , </a:t>
            </a:r>
            <a:r>
              <a:rPr lang="ru-RU" sz="2200" dirty="0" err="1" smtClean="0"/>
              <a:t>ні</a:t>
            </a:r>
            <a:r>
              <a:rPr lang="ru-RU" sz="2200" dirty="0" smtClean="0"/>
              <a:t> </a:t>
            </a:r>
            <a:r>
              <a:rPr lang="ru-RU" sz="2200" dirty="0" err="1" smtClean="0"/>
              <a:t>стайні</a:t>
            </a:r>
            <a:r>
              <a:rPr lang="ru-RU" sz="2200" dirty="0" smtClean="0"/>
              <a:t> , </a:t>
            </a:r>
            <a:r>
              <a:rPr lang="ru-RU" sz="2200" dirty="0" err="1" smtClean="0"/>
              <a:t>ні</a:t>
            </a:r>
            <a:r>
              <a:rPr lang="ru-RU" sz="2200" dirty="0" smtClean="0"/>
              <a:t> </a:t>
            </a:r>
            <a:r>
              <a:rPr lang="ru-RU" sz="2200" dirty="0" err="1" smtClean="0"/>
              <a:t>дорогої</a:t>
            </a:r>
            <a:r>
              <a:rPr lang="ru-RU" sz="2200" dirty="0" smtClean="0"/>
              <a:t> </a:t>
            </a:r>
            <a:r>
              <a:rPr lang="ru-RU" sz="2200" dirty="0" err="1" smtClean="0"/>
              <a:t>коханки</a:t>
            </a:r>
            <a:r>
              <a:rPr lang="ru-RU" sz="2200" dirty="0" smtClean="0"/>
              <a:t> , </a:t>
            </a:r>
            <a:r>
              <a:rPr lang="ru-RU" sz="2200" dirty="0" err="1" smtClean="0"/>
              <a:t>ні</a:t>
            </a:r>
            <a:r>
              <a:rPr lang="ru-RU" sz="2200" dirty="0" smtClean="0"/>
              <a:t> купи </a:t>
            </a:r>
            <a:r>
              <a:rPr lang="ru-RU" sz="2200" dirty="0" err="1" smtClean="0"/>
              <a:t>дітей</a:t>
            </a:r>
            <a:r>
              <a:rPr lang="ru-RU" sz="2200" dirty="0" smtClean="0"/>
              <a:t> ... </a:t>
            </a:r>
            <a:r>
              <a:rPr lang="ru-RU" sz="2200" dirty="0" err="1" smtClean="0"/>
              <a:t>Куди</a:t>
            </a:r>
            <a:r>
              <a:rPr lang="ru-RU" sz="2200" dirty="0" smtClean="0"/>
              <a:t> ж </a:t>
            </a:r>
            <a:r>
              <a:rPr lang="ru-RU" sz="2200" dirty="0" err="1" smtClean="0"/>
              <a:t>ти</a:t>
            </a:r>
            <a:r>
              <a:rPr lang="ru-RU" sz="2200" dirty="0" smtClean="0"/>
              <a:t> </a:t>
            </a:r>
            <a:r>
              <a:rPr lang="ru-RU" sz="2200" dirty="0" err="1" smtClean="0"/>
              <a:t>діваєш</a:t>
            </a:r>
            <a:r>
              <a:rPr lang="ru-RU" sz="2200" dirty="0" smtClean="0"/>
              <a:t> </a:t>
            </a:r>
            <a:r>
              <a:rPr lang="ru-RU" sz="2200" dirty="0" err="1" smtClean="0"/>
              <a:t>гроші</a:t>
            </a:r>
            <a:r>
              <a:rPr lang="ru-RU" sz="2200" dirty="0" smtClean="0"/>
              <a:t> , </a:t>
            </a:r>
            <a:r>
              <a:rPr lang="ru-RU" sz="2200" dirty="0" err="1" smtClean="0"/>
              <a:t>мій</a:t>
            </a:r>
            <a:r>
              <a:rPr lang="ru-RU" sz="2200" dirty="0" smtClean="0"/>
              <a:t> </a:t>
            </a:r>
            <a:r>
              <a:rPr lang="ru-RU" sz="2200" dirty="0" err="1" smtClean="0"/>
              <a:t>дорогий</a:t>
            </a:r>
            <a:r>
              <a:rPr lang="ru-RU" sz="2200" dirty="0" smtClean="0"/>
              <a:t> ?</a:t>
            </a:r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- Але у мене </a:t>
            </a:r>
            <a:r>
              <a:rPr lang="ru-RU" sz="2200" dirty="0" err="1" smtClean="0"/>
              <a:t>є</a:t>
            </a:r>
            <a:r>
              <a:rPr lang="ru-RU" sz="2200" dirty="0" smtClean="0"/>
              <a:t> дружина </a:t>
            </a:r>
            <a:r>
              <a:rPr lang="ru-RU" sz="2200" dirty="0" err="1" smtClean="0"/>
              <a:t>Констанція</a:t>
            </a:r>
            <a:r>
              <a:rPr lang="ru-RU" sz="2200" dirty="0" smtClean="0"/>
              <a:t> ! - Весело нагадав Моцарт. - Вона - </a:t>
            </a:r>
            <a:r>
              <a:rPr lang="ru-RU" sz="2200" dirty="0" err="1" smtClean="0"/>
              <a:t>мій</a:t>
            </a:r>
            <a:r>
              <a:rPr lang="ru-RU" sz="2200" dirty="0" smtClean="0"/>
              <a:t> замок , </a:t>
            </a:r>
            <a:r>
              <a:rPr lang="ru-RU" sz="2200" dirty="0" err="1" smtClean="0"/>
              <a:t>мій</a:t>
            </a:r>
            <a:r>
              <a:rPr lang="ru-RU" sz="2200" dirty="0" smtClean="0"/>
              <a:t> табун </a:t>
            </a:r>
            <a:r>
              <a:rPr lang="ru-RU" sz="2200" dirty="0" err="1" smtClean="0"/>
              <a:t>породистих</a:t>
            </a:r>
            <a:r>
              <a:rPr lang="ru-RU" sz="2200" dirty="0" smtClean="0"/>
              <a:t> коней , моя </a:t>
            </a:r>
            <a:r>
              <a:rPr lang="ru-RU" sz="2200" dirty="0" err="1" smtClean="0"/>
              <a:t>коханка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моя</a:t>
            </a:r>
            <a:r>
              <a:rPr lang="ru-RU" sz="2200" dirty="0" smtClean="0"/>
              <a:t> купа </a:t>
            </a:r>
            <a:r>
              <a:rPr lang="ru-RU" sz="2200" dirty="0" err="1" smtClean="0"/>
              <a:t>дітей</a:t>
            </a:r>
            <a:r>
              <a:rPr lang="ru-RU" sz="2200" dirty="0" smtClean="0"/>
              <a:t> ...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7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А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знаєте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...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Мало кому </a:t>
            </a:r>
            <a:r>
              <a:rPr lang="ru-RU" sz="2400" dirty="0" err="1" smtClean="0"/>
              <a:t>відомо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син</a:t>
            </a:r>
            <a:r>
              <a:rPr lang="ru-RU" sz="2400" dirty="0" smtClean="0"/>
              <a:t> Вольфганга Моцарта – Франц </a:t>
            </a:r>
            <a:r>
              <a:rPr lang="ru-RU" sz="2400" dirty="0" err="1" smtClean="0"/>
              <a:t>Ксавер</a:t>
            </a:r>
            <a:r>
              <a:rPr lang="ru-RU" sz="2400" dirty="0" smtClean="0"/>
              <a:t> Моцарт - </a:t>
            </a:r>
            <a:r>
              <a:rPr lang="ru-RU" sz="2400" dirty="0" err="1" smtClean="0"/>
              <a:t>майже</a:t>
            </a:r>
            <a:r>
              <a:rPr lang="ru-RU" sz="2400" dirty="0" smtClean="0"/>
              <a:t> </a:t>
            </a:r>
            <a:r>
              <a:rPr lang="ru-RU" sz="2400" dirty="0" err="1" smtClean="0"/>
              <a:t>тридцять</a:t>
            </a:r>
            <a:r>
              <a:rPr lang="ru-RU" sz="2400" dirty="0" smtClean="0"/>
              <a:t>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прожив у </a:t>
            </a:r>
            <a:r>
              <a:rPr lang="ru-RU" sz="2400" dirty="0" err="1" smtClean="0"/>
              <a:t>Львові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організував</a:t>
            </a:r>
            <a:r>
              <a:rPr lang="ru-RU" sz="2400" dirty="0" smtClean="0"/>
              <a:t> у </a:t>
            </a:r>
            <a:r>
              <a:rPr lang="ru-RU" sz="2400" dirty="0" err="1" smtClean="0"/>
              <a:t>місті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хорове</a:t>
            </a:r>
            <a:r>
              <a:rPr lang="ru-RU" sz="2400" dirty="0" smtClean="0"/>
              <a:t> </a:t>
            </a:r>
            <a:r>
              <a:rPr lang="ru-RU" sz="2400" dirty="0" err="1" smtClean="0"/>
              <a:t>товариство</a:t>
            </a:r>
            <a:r>
              <a:rPr lang="ru-RU" sz="2400" dirty="0" smtClean="0"/>
              <a:t>, </a:t>
            </a:r>
            <a:r>
              <a:rPr lang="ru-RU" sz="2400" dirty="0" err="1" smtClean="0"/>
              <a:t>навчав</a:t>
            </a:r>
            <a:r>
              <a:rPr lang="ru-RU" sz="2400" dirty="0" smtClean="0"/>
              <a:t> </a:t>
            </a:r>
            <a:r>
              <a:rPr lang="ru-RU" sz="2400" dirty="0" err="1" smtClean="0"/>
              <a:t>дітей</a:t>
            </a:r>
            <a:r>
              <a:rPr lang="ru-RU" sz="2400" dirty="0" smtClean="0"/>
              <a:t> </a:t>
            </a:r>
            <a:r>
              <a:rPr lang="ru-RU" sz="2400" dirty="0" err="1" smtClean="0"/>
              <a:t>грі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фортепіано</a:t>
            </a:r>
            <a:r>
              <a:rPr lang="ru-RU" sz="2400" dirty="0" smtClean="0"/>
              <a:t>, сам </a:t>
            </a:r>
            <a:r>
              <a:rPr lang="ru-RU" sz="2400" dirty="0" err="1" smtClean="0"/>
              <a:t>виступав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концертами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диригував</a:t>
            </a:r>
            <a:r>
              <a:rPr lang="ru-RU" sz="2400" dirty="0" smtClean="0"/>
              <a:t> оркестром. У </a:t>
            </a:r>
            <a:r>
              <a:rPr lang="ru-RU" sz="2400" dirty="0" err="1" smtClean="0"/>
              <a:t>Львові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написав </a:t>
            </a:r>
            <a:r>
              <a:rPr lang="ru-RU" sz="2400" dirty="0" err="1" smtClean="0"/>
              <a:t>п'єси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фортепіано</a:t>
            </a:r>
            <a:r>
              <a:rPr lang="ru-RU" sz="2400" dirty="0" smtClean="0"/>
              <a:t> на </a:t>
            </a:r>
            <a:r>
              <a:rPr lang="ru-RU" sz="2400" dirty="0" err="1" smtClean="0"/>
              <a:t>мотиви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пісень</a:t>
            </a:r>
            <a:r>
              <a:rPr lang="ru-RU" sz="2400" dirty="0" smtClean="0"/>
              <a:t>. І </a:t>
            </a:r>
            <a:r>
              <a:rPr lang="ru-RU" sz="2400" dirty="0" err="1" smtClean="0"/>
              <a:t>донині</a:t>
            </a:r>
            <a:r>
              <a:rPr lang="ru-RU" sz="2400" dirty="0" smtClean="0"/>
              <a:t> у </a:t>
            </a:r>
            <a:r>
              <a:rPr lang="ru-RU" sz="2400" dirty="0" err="1" smtClean="0"/>
              <a:t>Львівській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консерваторії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імені</a:t>
            </a:r>
            <a:r>
              <a:rPr lang="ru-RU" sz="2400" dirty="0" smtClean="0"/>
              <a:t> М. Лисенка </a:t>
            </a:r>
            <a:r>
              <a:rPr lang="ru-RU" sz="2400" dirty="0" err="1" smtClean="0"/>
              <a:t>звучить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музика</a:t>
            </a:r>
            <a:r>
              <a:rPr lang="ru-RU" sz="2400" dirty="0" smtClean="0"/>
              <a:t>, створена </a:t>
            </a:r>
            <a:r>
              <a:rPr lang="ru-RU" sz="2400" dirty="0" err="1" smtClean="0"/>
              <a:t>сином</a:t>
            </a:r>
            <a:r>
              <a:rPr lang="ru-RU" sz="2400" dirty="0" smtClean="0"/>
              <a:t> Вольфганга Моцарта ...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149321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214546" y="3214686"/>
            <a:ext cx="53667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 за увагу…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00024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 </a:t>
            </a:r>
            <a:r>
              <a:rPr lang="ru-RU" dirty="0" err="1"/>
              <a:t>австрійський</a:t>
            </a:r>
            <a:r>
              <a:rPr lang="ru-RU" dirty="0"/>
              <a:t> композитор, </a:t>
            </a:r>
            <a:r>
              <a:rPr lang="ru-RU" dirty="0" err="1"/>
              <a:t>представник</a:t>
            </a:r>
            <a:r>
              <a:rPr lang="ru-RU" dirty="0"/>
              <a:t> </a:t>
            </a:r>
            <a:r>
              <a:rPr lang="ru-RU" dirty="0" err="1"/>
              <a:t>класицизму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найгеніальніших</a:t>
            </a:r>
            <a:r>
              <a:rPr lang="ru-RU" dirty="0"/>
              <a:t> </a:t>
            </a:r>
            <a:r>
              <a:rPr lang="ru-RU" dirty="0" err="1"/>
              <a:t>музикантів</a:t>
            </a:r>
            <a:r>
              <a:rPr lang="ru-RU" dirty="0"/>
              <a:t>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. </a:t>
            </a:r>
            <a:r>
              <a:rPr lang="ru-RU" dirty="0" err="1"/>
              <a:t>Творчий</a:t>
            </a:r>
            <a:r>
              <a:rPr lang="ru-RU" dirty="0"/>
              <a:t> </a:t>
            </a:r>
            <a:r>
              <a:rPr lang="ru-RU" dirty="0" err="1"/>
              <a:t>доробок</a:t>
            </a:r>
            <a:r>
              <a:rPr lang="ru-RU" dirty="0"/>
              <a:t> Моцарта становить </a:t>
            </a:r>
            <a:r>
              <a:rPr lang="ru-RU" dirty="0" err="1"/>
              <a:t>понад</a:t>
            </a:r>
            <a:r>
              <a:rPr lang="ru-RU" dirty="0"/>
              <a:t> 600 </a:t>
            </a:r>
            <a:r>
              <a:rPr lang="ru-RU" dirty="0" err="1"/>
              <a:t>творів</a:t>
            </a:r>
            <a:r>
              <a:rPr lang="ru-RU" dirty="0"/>
              <a:t>: </a:t>
            </a:r>
            <a:r>
              <a:rPr lang="ru-RU" dirty="0" err="1"/>
              <a:t>більш</a:t>
            </a:r>
            <a:r>
              <a:rPr lang="ru-RU" dirty="0"/>
              <a:t> як 50 </a:t>
            </a:r>
            <a:r>
              <a:rPr lang="ru-RU" dirty="0" err="1"/>
              <a:t>симфоній</a:t>
            </a:r>
            <a:r>
              <a:rPr lang="ru-RU" dirty="0"/>
              <a:t>, </a:t>
            </a:r>
            <a:r>
              <a:rPr lang="ru-RU" dirty="0" err="1"/>
              <a:t>понад</a:t>
            </a:r>
            <a:r>
              <a:rPr lang="ru-RU" dirty="0"/>
              <a:t> 19 опер,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інструментальних</a:t>
            </a:r>
            <a:r>
              <a:rPr lang="ru-RU" dirty="0"/>
              <a:t> </a:t>
            </a:r>
            <a:r>
              <a:rPr lang="ru-RU" dirty="0" err="1"/>
              <a:t>концертів</a:t>
            </a:r>
            <a:r>
              <a:rPr lang="ru-RU" dirty="0"/>
              <a:t> (</a:t>
            </a:r>
            <a:r>
              <a:rPr lang="ru-RU" dirty="0" err="1"/>
              <a:t>зокрема</a:t>
            </a:r>
            <a:r>
              <a:rPr lang="ru-RU" dirty="0"/>
              <a:t> 27 </a:t>
            </a:r>
            <a:r>
              <a:rPr lang="ru-RU" dirty="0" err="1"/>
              <a:t>фортепіанних</a:t>
            </a:r>
            <a:r>
              <a:rPr lang="ru-RU" dirty="0"/>
              <a:t>), 13 </a:t>
            </a:r>
            <a:r>
              <a:rPr lang="ru-RU" dirty="0" err="1"/>
              <a:t>струнних</a:t>
            </a:r>
            <a:r>
              <a:rPr lang="ru-RU" dirty="0"/>
              <a:t> </a:t>
            </a:r>
            <a:r>
              <a:rPr lang="ru-RU" dirty="0" err="1"/>
              <a:t>квартетів</a:t>
            </a:r>
            <a:r>
              <a:rPr lang="ru-RU" dirty="0"/>
              <a:t>, 35 сонат для скрипки, </a:t>
            </a:r>
            <a:r>
              <a:rPr lang="ru-RU" dirty="0" err="1"/>
              <a:t>Реквієм</a:t>
            </a:r>
            <a:r>
              <a:rPr lang="ru-RU" dirty="0"/>
              <a:t> та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інструментальних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хорових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. </a:t>
            </a:r>
            <a:r>
              <a:rPr lang="ru-RU" dirty="0" err="1"/>
              <a:t>Знаходячись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великим </a:t>
            </a:r>
            <a:r>
              <a:rPr lang="ru-RU" dirty="0" err="1"/>
              <a:t>впливом</a:t>
            </a:r>
            <a:r>
              <a:rPr lang="ru-RU" dirty="0"/>
              <a:t> Гайдна, </a:t>
            </a:r>
            <a:r>
              <a:rPr lang="ru-RU" dirty="0" err="1"/>
              <a:t>музика</a:t>
            </a:r>
            <a:r>
              <a:rPr lang="ru-RU" dirty="0"/>
              <a:t> Моцарта стала вершиною </a:t>
            </a:r>
            <a:r>
              <a:rPr lang="ru-RU" dirty="0" err="1"/>
              <a:t>класичної</a:t>
            </a:r>
            <a:r>
              <a:rPr lang="ru-RU" dirty="0"/>
              <a:t> </a:t>
            </a:r>
            <a:r>
              <a:rPr lang="ru-RU" dirty="0" err="1"/>
              <a:t>епохи</a:t>
            </a:r>
            <a:r>
              <a:rPr lang="ru-RU" dirty="0"/>
              <a:t> за чистотою </a:t>
            </a:r>
            <a:r>
              <a:rPr lang="ru-RU" dirty="0" err="1"/>
              <a:t>мелодії</a:t>
            </a:r>
            <a:r>
              <a:rPr lang="ru-RU" dirty="0"/>
              <a:t> та </a:t>
            </a:r>
            <a:r>
              <a:rPr lang="ru-RU" dirty="0" err="1"/>
              <a:t>форми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85728"/>
            <a:ext cx="7715304" cy="1628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7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43636" y="500042"/>
            <a:ext cx="2449286" cy="3429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000100" y="428604"/>
            <a:ext cx="4572032" cy="132343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Честь і гідність – кредо Моцарта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071678"/>
            <a:ext cx="61436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Придворний стан Моцарта </a:t>
            </a:r>
            <a:r>
              <a:rPr lang="uk-UA" sz="2400" dirty="0" err="1" smtClean="0"/>
              <a:t>зобов</a:t>
            </a:r>
            <a:r>
              <a:rPr lang="en-US" sz="2400" dirty="0" smtClean="0"/>
              <a:t>`</a:t>
            </a:r>
            <a:r>
              <a:rPr lang="uk-UA" sz="2400" dirty="0" err="1" smtClean="0"/>
              <a:t>язував</a:t>
            </a:r>
            <a:r>
              <a:rPr lang="uk-UA" sz="2400" dirty="0" smtClean="0"/>
              <a:t> виконувати його всі забаганки господаря.</a:t>
            </a:r>
          </a:p>
          <a:p>
            <a:r>
              <a:rPr lang="uk-UA" sz="2400" dirty="0"/>
              <a:t> </a:t>
            </a:r>
            <a:r>
              <a:rPr lang="uk-UA" sz="2400" dirty="0" smtClean="0"/>
              <a:t>  Але характер Моцарта був незалежним і рішучим.</a:t>
            </a:r>
          </a:p>
          <a:p>
            <a:r>
              <a:rPr lang="uk-UA" sz="2400" dirty="0"/>
              <a:t> </a:t>
            </a:r>
            <a:r>
              <a:rPr lang="uk-UA" sz="2400" dirty="0" smtClean="0"/>
              <a:t>  Молодий композитор найбільш цінував честь і гідність</a:t>
            </a:r>
          </a:p>
          <a:p>
            <a:r>
              <a:rPr lang="uk-UA" sz="2400" dirty="0"/>
              <a:t> </a:t>
            </a:r>
            <a:r>
              <a:rPr lang="uk-UA" sz="2400" dirty="0" smtClean="0"/>
              <a:t>   Коли він пройшов усі життєві випробування, він все одно не зрадив власним поглядам і переконанням.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/>
          <a:lstStyle/>
          <a:p>
            <a:r>
              <a:rPr lang="uk-UA" dirty="0" smtClean="0"/>
              <a:t>Цікаві факти про Моцарта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68237" y="1643050"/>
            <a:ext cx="8875763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r>
              <a:rPr lang="ru-RU" sz="2400" b="1" i="1" dirty="0" smtClean="0"/>
              <a:t>. </a:t>
            </a:r>
            <a:r>
              <a:rPr lang="ru-RU" sz="2400" b="1" i="1" dirty="0" err="1"/>
              <a:t>З</a:t>
            </a:r>
            <a:r>
              <a:rPr lang="ru-RU" sz="2400" b="1" i="1" dirty="0" err="1" smtClean="0"/>
              <a:t>вичайний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вундеркінд</a:t>
            </a:r>
            <a:r>
              <a:rPr lang="ru-RU" sz="2400" b="1" i="1" dirty="0" smtClean="0"/>
              <a:t> </a:t>
            </a:r>
          </a:p>
          <a:p>
            <a:endParaRPr lang="ru-RU" dirty="0" smtClean="0"/>
          </a:p>
          <a:p>
            <a:r>
              <a:rPr lang="ru-RU" dirty="0" smtClean="0"/>
              <a:t>Моцарт, як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вундеркіндом</a:t>
            </a:r>
            <a:r>
              <a:rPr lang="ru-RU" dirty="0" smtClean="0"/>
              <a:t>: у </a:t>
            </a:r>
            <a:r>
              <a:rPr lang="ru-RU" dirty="0" err="1" smtClean="0"/>
              <a:t>чотири</a:t>
            </a:r>
            <a:r>
              <a:rPr lang="ru-RU" dirty="0" smtClean="0"/>
              <a:t> роки </a:t>
            </a:r>
            <a:r>
              <a:rPr lang="ru-RU" dirty="0" err="1" smtClean="0"/>
              <a:t>малюк</a:t>
            </a:r>
            <a:r>
              <a:rPr lang="ru-RU" dirty="0" smtClean="0"/>
              <a:t> написав </a:t>
            </a:r>
            <a:r>
              <a:rPr lang="ru-RU" dirty="0" err="1" smtClean="0"/>
              <a:t>свій</a:t>
            </a:r>
            <a:r>
              <a:rPr lang="ru-RU" dirty="0" smtClean="0"/>
              <a:t> перший </a:t>
            </a:r>
          </a:p>
          <a:p>
            <a:r>
              <a:rPr lang="ru-RU" dirty="0" smtClean="0"/>
              <a:t>концерт для </a:t>
            </a:r>
            <a:r>
              <a:rPr lang="ru-RU" dirty="0" err="1" smtClean="0"/>
              <a:t>клавіру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складний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навряд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хто-небудь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віртуозів</a:t>
            </a:r>
            <a:r>
              <a:rPr lang="ru-RU" dirty="0" smtClean="0"/>
              <a:t>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виконати</a:t>
            </a:r>
            <a:r>
              <a:rPr lang="ru-RU" dirty="0" smtClean="0"/>
              <a:t>. Коли </a:t>
            </a:r>
            <a:r>
              <a:rPr lang="ru-RU" dirty="0" err="1" smtClean="0"/>
              <a:t>люблячий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 забрав</a:t>
            </a:r>
          </a:p>
          <a:p>
            <a:r>
              <a:rPr lang="ru-RU" dirty="0" smtClean="0"/>
              <a:t> у </a:t>
            </a:r>
            <a:r>
              <a:rPr lang="ru-RU" dirty="0" err="1" smtClean="0"/>
              <a:t>малюка</a:t>
            </a:r>
            <a:r>
              <a:rPr lang="ru-RU" dirty="0" smtClean="0"/>
              <a:t> </a:t>
            </a:r>
            <a:r>
              <a:rPr lang="ru-RU" dirty="0" err="1" smtClean="0"/>
              <a:t>незакінчену</a:t>
            </a:r>
            <a:r>
              <a:rPr lang="ru-RU" dirty="0" smtClean="0"/>
              <a:t> </a:t>
            </a:r>
            <a:r>
              <a:rPr lang="ru-RU" dirty="0" err="1" smtClean="0"/>
              <a:t>нотний</a:t>
            </a:r>
            <a:r>
              <a:rPr lang="ru-RU" dirty="0" smtClean="0"/>
              <a:t> </a:t>
            </a:r>
            <a:r>
              <a:rPr lang="ru-RU" dirty="0" err="1" smtClean="0"/>
              <a:t>запис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здивовано</a:t>
            </a:r>
            <a:r>
              <a:rPr lang="ru-RU" dirty="0" smtClean="0"/>
              <a:t> </a:t>
            </a:r>
            <a:r>
              <a:rPr lang="ru-RU" dirty="0" err="1" smtClean="0"/>
              <a:t>вигукнув</a:t>
            </a:r>
            <a:r>
              <a:rPr lang="ru-RU" dirty="0" smtClean="0"/>
              <a:t>: </a:t>
            </a:r>
          </a:p>
          <a:p>
            <a:endParaRPr lang="ru-RU" dirty="0" smtClean="0"/>
          </a:p>
          <a:p>
            <a:r>
              <a:rPr lang="ru-RU" dirty="0" smtClean="0"/>
              <a:t>- Але </a:t>
            </a:r>
            <a:r>
              <a:rPr lang="ru-RU" dirty="0" err="1" smtClean="0"/>
              <a:t>цей</a:t>
            </a:r>
            <a:r>
              <a:rPr lang="ru-RU" dirty="0" smtClean="0"/>
              <a:t> концерт так </a:t>
            </a:r>
            <a:r>
              <a:rPr lang="ru-RU" dirty="0" err="1" smtClean="0"/>
              <a:t>важкий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ніхто</a:t>
            </a:r>
            <a:r>
              <a:rPr lang="ru-RU" dirty="0" smtClean="0"/>
              <a:t> не </a:t>
            </a:r>
            <a:r>
              <a:rPr lang="ru-RU" dirty="0" err="1" smtClean="0"/>
              <a:t>зможе</a:t>
            </a:r>
            <a:r>
              <a:rPr lang="ru-RU" dirty="0" smtClean="0"/>
              <a:t> </a:t>
            </a:r>
            <a:r>
              <a:rPr lang="ru-RU" dirty="0" err="1" smtClean="0"/>
              <a:t>зіграти</a:t>
            </a:r>
            <a:r>
              <a:rPr lang="ru-RU" dirty="0" smtClean="0"/>
              <a:t>! </a:t>
            </a:r>
          </a:p>
          <a:p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дурниці</a:t>
            </a:r>
            <a:r>
              <a:rPr lang="ru-RU" dirty="0" smtClean="0"/>
              <a:t>, </a:t>
            </a:r>
            <a:r>
              <a:rPr lang="ru-RU" dirty="0" err="1" smtClean="0"/>
              <a:t>тато</a:t>
            </a:r>
            <a:r>
              <a:rPr lang="ru-RU" dirty="0" smtClean="0"/>
              <a:t>! - </a:t>
            </a:r>
            <a:r>
              <a:rPr lang="ru-RU" dirty="0" err="1" smtClean="0"/>
              <a:t>Заперечив</a:t>
            </a:r>
            <a:r>
              <a:rPr lang="ru-RU" dirty="0" smtClean="0"/>
              <a:t> Моцарт, -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зіграти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 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2 . </a:t>
            </a:r>
            <a:r>
              <a:rPr lang="ru-RU" sz="3800" b="1" i="1" dirty="0" err="1"/>
              <a:t>В</a:t>
            </a:r>
            <a:r>
              <a:rPr lang="ru-RU" sz="3800" b="1" i="1" dirty="0" err="1" smtClean="0"/>
              <a:t>ажке</a:t>
            </a:r>
            <a:r>
              <a:rPr lang="ru-RU" sz="3800" b="1" i="1" dirty="0" smtClean="0"/>
              <a:t> </a:t>
            </a:r>
            <a:r>
              <a:rPr lang="ru-RU" sz="3800" b="1" i="1" dirty="0" err="1" smtClean="0"/>
              <a:t>дитинство</a:t>
            </a:r>
            <a:endParaRPr lang="ru-RU" sz="3800" b="1" i="1" dirty="0" smtClean="0"/>
          </a:p>
          <a:p>
            <a:endParaRPr lang="ru-RU" dirty="0" smtClean="0"/>
          </a:p>
          <a:p>
            <a:pPr>
              <a:lnSpc>
                <a:spcPct val="120000"/>
              </a:lnSpc>
              <a:buNone/>
            </a:pPr>
            <a:r>
              <a:rPr lang="ru-RU" sz="2900" dirty="0" smtClean="0"/>
              <a:t>Все </a:t>
            </a:r>
            <a:r>
              <a:rPr lang="ru-RU" sz="2900" dirty="0" err="1" smtClean="0"/>
              <a:t>дитинство</a:t>
            </a:r>
            <a:r>
              <a:rPr lang="ru-RU" sz="2900" dirty="0" smtClean="0"/>
              <a:t> Моцарта </a:t>
            </a:r>
            <a:r>
              <a:rPr lang="ru-RU" sz="2900" dirty="0" err="1" smtClean="0"/>
              <a:t>було</a:t>
            </a:r>
            <a:r>
              <a:rPr lang="ru-RU" sz="2900" dirty="0" smtClean="0"/>
              <a:t> </a:t>
            </a:r>
            <a:r>
              <a:rPr lang="ru-RU" sz="2900" dirty="0" err="1" smtClean="0"/>
              <a:t>безперервною</a:t>
            </a:r>
            <a:r>
              <a:rPr lang="ru-RU" sz="2900" dirty="0" smtClean="0"/>
              <a:t> низкою </a:t>
            </a:r>
            <a:r>
              <a:rPr lang="ru-RU" sz="2900" dirty="0" err="1" smtClean="0"/>
              <a:t>виступів</a:t>
            </a:r>
            <a:r>
              <a:rPr lang="ru-RU" sz="2900" dirty="0" smtClean="0"/>
              <a:t> та </a:t>
            </a:r>
            <a:r>
              <a:rPr lang="ru-RU" sz="2900" dirty="0" err="1" smtClean="0"/>
              <a:t>музичних</a:t>
            </a:r>
            <a:r>
              <a:rPr lang="ru-RU" sz="2900" dirty="0" smtClean="0"/>
              <a:t> занять. На </a:t>
            </a:r>
            <a:r>
              <a:rPr lang="ru-RU" sz="2900" dirty="0" err="1" smtClean="0"/>
              <a:t>численних</a:t>
            </a:r>
            <a:r>
              <a:rPr lang="ru-RU" sz="2900" dirty="0" smtClean="0"/>
              <a:t> концертах в </a:t>
            </a:r>
            <a:r>
              <a:rPr lang="ru-RU" sz="2900" dirty="0" err="1" smtClean="0"/>
              <a:t>різних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куточках</a:t>
            </a:r>
            <a:r>
              <a:rPr lang="ru-RU" sz="2900" dirty="0" smtClean="0"/>
              <a:t> </a:t>
            </a:r>
            <a:r>
              <a:rPr lang="ru-RU" sz="2900" dirty="0" err="1" smtClean="0"/>
              <a:t>Європи</a:t>
            </a:r>
            <a:r>
              <a:rPr lang="ru-RU" sz="2900" dirty="0" smtClean="0"/>
              <a:t> чудо- </a:t>
            </a:r>
            <a:r>
              <a:rPr lang="ru-RU" sz="2900" dirty="0" err="1" smtClean="0"/>
              <a:t>дитина</a:t>
            </a:r>
            <a:r>
              <a:rPr lang="ru-RU" sz="2900" dirty="0" smtClean="0"/>
              <a:t> </a:t>
            </a:r>
            <a:r>
              <a:rPr lang="ru-RU" sz="2900" dirty="0" err="1" smtClean="0"/>
              <a:t>розважав</a:t>
            </a:r>
            <a:r>
              <a:rPr lang="ru-RU" sz="2900" dirty="0" smtClean="0"/>
              <a:t> великосветскую </a:t>
            </a:r>
            <a:r>
              <a:rPr lang="ru-RU" sz="2900" dirty="0" err="1" smtClean="0"/>
              <a:t>публіку</a:t>
            </a:r>
            <a:r>
              <a:rPr lang="ru-RU" sz="2900" dirty="0" smtClean="0"/>
              <a:t> : </a:t>
            </a:r>
            <a:r>
              <a:rPr lang="ru-RU" sz="2900" dirty="0" err="1" smtClean="0"/>
              <a:t>грав</a:t>
            </a:r>
            <a:r>
              <a:rPr lang="ru-RU" sz="2900" dirty="0" smtClean="0"/>
              <a:t> на </a:t>
            </a:r>
            <a:r>
              <a:rPr lang="ru-RU" sz="2900" dirty="0" err="1" smtClean="0"/>
              <a:t>клавірі</a:t>
            </a:r>
            <a:r>
              <a:rPr lang="ru-RU" sz="2900" dirty="0" smtClean="0"/>
              <a:t> </a:t>
            </a:r>
            <a:r>
              <a:rPr lang="ru-RU" sz="2900" dirty="0" err="1" smtClean="0"/>
              <a:t>із</a:t>
            </a:r>
            <a:r>
              <a:rPr lang="ru-RU" sz="2900" dirty="0" smtClean="0"/>
              <a:t> </a:t>
            </a:r>
            <a:r>
              <a:rPr lang="ru-RU" sz="2900" dirty="0" err="1" smtClean="0"/>
              <a:t>закритими</a:t>
            </a:r>
            <a:r>
              <a:rPr lang="ru-RU" sz="2900" dirty="0" smtClean="0"/>
              <a:t> </a:t>
            </a:r>
            <a:r>
              <a:rPr lang="ru-RU" sz="2900" dirty="0" err="1" smtClean="0"/>
              <a:t>очима</a:t>
            </a:r>
            <a:r>
              <a:rPr lang="ru-RU" sz="2900" dirty="0" smtClean="0"/>
              <a:t> - </a:t>
            </a:r>
            <a:r>
              <a:rPr lang="ru-RU" sz="2900" dirty="0" err="1" smtClean="0"/>
              <a:t>батько</a:t>
            </a:r>
            <a:r>
              <a:rPr lang="ru-RU" sz="2900" dirty="0" smtClean="0"/>
              <a:t> </a:t>
            </a:r>
            <a:r>
              <a:rPr lang="ru-RU" sz="2900" dirty="0" err="1" smtClean="0"/>
              <a:t>закривав</a:t>
            </a:r>
            <a:r>
              <a:rPr lang="ru-RU" sz="2900" dirty="0" smtClean="0"/>
              <a:t> </a:t>
            </a:r>
            <a:r>
              <a:rPr lang="ru-RU" sz="2900" dirty="0" err="1" smtClean="0"/>
              <a:t>йому</a:t>
            </a:r>
            <a:r>
              <a:rPr lang="ru-RU" sz="2900" dirty="0" smtClean="0"/>
              <a:t> </a:t>
            </a:r>
            <a:r>
              <a:rPr lang="ru-RU" sz="2900" dirty="0" err="1" smtClean="0"/>
              <a:t>обличчя</a:t>
            </a:r>
            <a:r>
              <a:rPr lang="ru-RU" sz="2900" dirty="0" smtClean="0"/>
              <a:t> </a:t>
            </a:r>
            <a:r>
              <a:rPr lang="ru-RU" sz="2900" dirty="0" err="1" smtClean="0"/>
              <a:t>хусткою</a:t>
            </a:r>
            <a:r>
              <a:rPr lang="ru-RU" sz="2900" dirty="0" smtClean="0"/>
              <a:t>. Тим же </a:t>
            </a:r>
            <a:r>
              <a:rPr lang="ru-RU" sz="2900" dirty="0" err="1" smtClean="0"/>
              <a:t>хусткою</a:t>
            </a:r>
            <a:r>
              <a:rPr lang="ru-RU" sz="2900" dirty="0" smtClean="0"/>
              <a:t> </a:t>
            </a:r>
            <a:r>
              <a:rPr lang="ru-RU" sz="2900" dirty="0" err="1" smtClean="0"/>
              <a:t>закривали</a:t>
            </a:r>
            <a:r>
              <a:rPr lang="ru-RU" sz="2900" dirty="0" smtClean="0"/>
              <a:t> </a:t>
            </a:r>
            <a:r>
              <a:rPr lang="ru-RU" sz="2900" dirty="0" err="1" smtClean="0"/>
              <a:t>клавіатуру</a:t>
            </a:r>
            <a:r>
              <a:rPr lang="ru-RU" sz="2900" dirty="0" smtClean="0"/>
              <a:t> ,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малюк</a:t>
            </a:r>
            <a:r>
              <a:rPr lang="ru-RU" sz="2900" dirty="0" smtClean="0"/>
              <a:t> </a:t>
            </a:r>
            <a:r>
              <a:rPr lang="ru-RU" sz="2900" dirty="0" err="1" smtClean="0"/>
              <a:t>цілком</a:t>
            </a:r>
            <a:r>
              <a:rPr lang="ru-RU" sz="2900" dirty="0" smtClean="0"/>
              <a:t> </a:t>
            </a:r>
            <a:r>
              <a:rPr lang="ru-RU" sz="2900" dirty="0" err="1" smtClean="0"/>
              <a:t>справлявся</a:t>
            </a:r>
            <a:r>
              <a:rPr lang="ru-RU" sz="2900" dirty="0" smtClean="0"/>
              <a:t>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грою</a:t>
            </a:r>
            <a:r>
              <a:rPr lang="ru-RU" sz="2900" dirty="0" smtClean="0"/>
              <a:t>.</a:t>
            </a:r>
          </a:p>
          <a:p>
            <a:pPr>
              <a:lnSpc>
                <a:spcPct val="120000"/>
              </a:lnSpc>
            </a:pPr>
            <a:endParaRPr lang="ru-RU" sz="2900" dirty="0" smtClean="0"/>
          </a:p>
          <a:p>
            <a:pPr>
              <a:lnSpc>
                <a:spcPct val="120000"/>
              </a:lnSpc>
              <a:buNone/>
            </a:pPr>
            <a:r>
              <a:rPr lang="ru-RU" sz="2900" dirty="0" smtClean="0"/>
              <a:t>На одному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концертів</a:t>
            </a:r>
            <a:r>
              <a:rPr lang="ru-RU" sz="2900" dirty="0" smtClean="0"/>
              <a:t> на </a:t>
            </a:r>
            <a:r>
              <a:rPr lang="ru-RU" sz="2900" dirty="0" err="1" smtClean="0"/>
              <a:t>естраду</a:t>
            </a:r>
            <a:r>
              <a:rPr lang="ru-RU" sz="2900" dirty="0" smtClean="0"/>
              <a:t> </a:t>
            </a:r>
            <a:r>
              <a:rPr lang="ru-RU" sz="2900" dirty="0" err="1" smtClean="0"/>
              <a:t>раптом</a:t>
            </a:r>
            <a:r>
              <a:rPr lang="ru-RU" sz="2900" dirty="0" smtClean="0"/>
              <a:t> </a:t>
            </a:r>
            <a:r>
              <a:rPr lang="ru-RU" sz="2900" dirty="0" err="1" smtClean="0"/>
              <a:t>вийшла</a:t>
            </a:r>
            <a:r>
              <a:rPr lang="ru-RU" sz="2900" dirty="0" smtClean="0"/>
              <a:t> </a:t>
            </a:r>
            <a:r>
              <a:rPr lang="ru-RU" sz="2900" dirty="0" err="1" smtClean="0"/>
              <a:t>кішка</a:t>
            </a:r>
            <a:r>
              <a:rPr lang="ru-RU" sz="2900" dirty="0" smtClean="0"/>
              <a:t> ... Моцарт кинув </a:t>
            </a:r>
            <a:r>
              <a:rPr lang="ru-RU" sz="2900" dirty="0" err="1" smtClean="0"/>
              <a:t>грати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щодуху</a:t>
            </a:r>
            <a:r>
              <a:rPr lang="ru-RU" sz="2900" dirty="0" smtClean="0"/>
              <a:t> помчав до </a:t>
            </a:r>
            <a:r>
              <a:rPr lang="ru-RU" sz="2900" dirty="0" err="1" smtClean="0"/>
              <a:t>неї</a:t>
            </a:r>
            <a:r>
              <a:rPr lang="ru-RU" sz="2900" dirty="0" smtClean="0"/>
              <a:t>. </a:t>
            </a:r>
            <a:r>
              <a:rPr lang="ru-RU" sz="2900" dirty="0" err="1" smtClean="0"/>
              <a:t>Забувши</a:t>
            </a:r>
            <a:r>
              <a:rPr lang="ru-RU" sz="2900" dirty="0" smtClean="0"/>
              <a:t> про </a:t>
            </a:r>
            <a:r>
              <a:rPr lang="ru-RU" sz="2900" dirty="0" err="1" smtClean="0"/>
              <a:t>публіку</a:t>
            </a:r>
            <a:r>
              <a:rPr lang="ru-RU" sz="2900" dirty="0" smtClean="0"/>
              <a:t> , </a:t>
            </a:r>
            <a:r>
              <a:rPr lang="ru-RU" sz="2900" dirty="0" err="1" smtClean="0"/>
              <a:t>юний</a:t>
            </a:r>
            <a:r>
              <a:rPr lang="ru-RU" sz="2900" dirty="0" smtClean="0"/>
              <a:t> </a:t>
            </a:r>
            <a:r>
              <a:rPr lang="ru-RU" sz="2900" dirty="0" err="1" smtClean="0"/>
              <a:t>геній</a:t>
            </a:r>
            <a:r>
              <a:rPr lang="ru-RU" sz="2900" dirty="0" smtClean="0"/>
              <a:t> став </a:t>
            </a:r>
            <a:r>
              <a:rPr lang="ru-RU" sz="2900" dirty="0" err="1" smtClean="0"/>
              <a:t>бавитися</a:t>
            </a:r>
            <a:r>
              <a:rPr lang="ru-RU" sz="2900" dirty="0" smtClean="0"/>
              <a:t>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твариною</a:t>
            </a:r>
            <a:r>
              <a:rPr lang="ru-RU" sz="2900" dirty="0" smtClean="0"/>
              <a:t> , </a:t>
            </a:r>
            <a:r>
              <a:rPr lang="ru-RU" sz="2900" dirty="0" err="1" smtClean="0"/>
              <a:t>і</a:t>
            </a:r>
            <a:r>
              <a:rPr lang="ru-RU" sz="2900" dirty="0" smtClean="0"/>
              <a:t> на </a:t>
            </a:r>
            <a:r>
              <a:rPr lang="ru-RU" sz="2900" dirty="0" err="1" smtClean="0"/>
              <a:t>сердитий</a:t>
            </a:r>
            <a:r>
              <a:rPr lang="ru-RU" sz="2900" dirty="0" smtClean="0"/>
              <a:t> окрик батька </a:t>
            </a:r>
            <a:r>
              <a:rPr lang="ru-RU" sz="2900" dirty="0" err="1" smtClean="0"/>
              <a:t>відповідав</a:t>
            </a:r>
            <a:r>
              <a:rPr lang="ru-RU" sz="2900" dirty="0" smtClean="0"/>
              <a:t>:</a:t>
            </a:r>
          </a:p>
          <a:p>
            <a:pPr>
              <a:lnSpc>
                <a:spcPct val="120000"/>
              </a:lnSpc>
            </a:pPr>
            <a:endParaRPr lang="ru-RU" sz="2900" dirty="0" smtClean="0"/>
          </a:p>
          <a:p>
            <a:pPr>
              <a:lnSpc>
                <a:spcPct val="120000"/>
              </a:lnSpc>
              <a:buNone/>
            </a:pPr>
            <a:r>
              <a:rPr lang="ru-RU" sz="2900" dirty="0" smtClean="0"/>
              <a:t>- Ну , </a:t>
            </a:r>
            <a:r>
              <a:rPr lang="ru-RU" sz="2900" dirty="0" err="1" smtClean="0"/>
              <a:t>татко</a:t>
            </a:r>
            <a:r>
              <a:rPr lang="ru-RU" sz="2900" dirty="0" smtClean="0"/>
              <a:t> , </a:t>
            </a:r>
            <a:r>
              <a:rPr lang="ru-RU" sz="2900" dirty="0" err="1" smtClean="0"/>
              <a:t>ще</a:t>
            </a:r>
            <a:r>
              <a:rPr lang="ru-RU" sz="2900" dirty="0" smtClean="0"/>
              <a:t> </a:t>
            </a:r>
            <a:r>
              <a:rPr lang="ru-RU" sz="2900" dirty="0" err="1" smtClean="0"/>
              <a:t>трохи</a:t>
            </a:r>
            <a:r>
              <a:rPr lang="ru-RU" sz="2900" dirty="0" smtClean="0"/>
              <a:t> , </a:t>
            </a:r>
            <a:r>
              <a:rPr lang="ru-RU" sz="2900" dirty="0" err="1" smtClean="0"/>
              <a:t>адже</a:t>
            </a:r>
            <a:r>
              <a:rPr lang="ru-RU" sz="2900" dirty="0" smtClean="0"/>
              <a:t> клавесин </a:t>
            </a:r>
            <a:r>
              <a:rPr lang="ru-RU" sz="2900" dirty="0" err="1" smtClean="0"/>
              <a:t>нікуди</a:t>
            </a:r>
            <a:r>
              <a:rPr lang="ru-RU" sz="2900" dirty="0" smtClean="0"/>
              <a:t> не </a:t>
            </a:r>
            <a:r>
              <a:rPr lang="ru-RU" sz="2900" dirty="0" err="1" smtClean="0"/>
              <a:t>дінеться</a:t>
            </a:r>
            <a:r>
              <a:rPr lang="ru-RU" sz="2900" dirty="0" smtClean="0"/>
              <a:t> , а </a:t>
            </a:r>
            <a:r>
              <a:rPr lang="ru-RU" sz="2900" dirty="0" err="1" smtClean="0"/>
              <a:t>кішка</a:t>
            </a:r>
            <a:r>
              <a:rPr lang="ru-RU" sz="2900" dirty="0" smtClean="0"/>
              <a:t> </a:t>
            </a:r>
            <a:r>
              <a:rPr lang="ru-RU" sz="2900" dirty="0" err="1" smtClean="0"/>
              <a:t>піде</a:t>
            </a:r>
            <a:r>
              <a:rPr lang="ru-RU" sz="2900" dirty="0" smtClean="0"/>
              <a:t> ...</a:t>
            </a:r>
            <a:endParaRPr lang="ru-RU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dirty="0" smtClean="0"/>
              <a:t>3</a:t>
            </a:r>
            <a:r>
              <a:rPr lang="ru-RU" sz="9600" b="1" i="1" dirty="0" smtClean="0"/>
              <a:t>. </a:t>
            </a:r>
            <a:r>
              <a:rPr lang="ru-RU" sz="9600" b="1" i="1" dirty="0" err="1" smtClean="0"/>
              <a:t>Зглянувся</a:t>
            </a:r>
            <a:r>
              <a:rPr lang="ru-RU" sz="9600" b="1" i="1" dirty="0" smtClean="0"/>
              <a:t> ...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8000" dirty="0" err="1" smtClean="0"/>
              <a:t>Після</a:t>
            </a:r>
            <a:r>
              <a:rPr lang="ru-RU" sz="8000" dirty="0" smtClean="0"/>
              <a:t> </a:t>
            </a:r>
            <a:r>
              <a:rPr lang="ru-RU" sz="8000" dirty="0" err="1" smtClean="0"/>
              <a:t>виступу</a:t>
            </a:r>
            <a:r>
              <a:rPr lang="ru-RU" sz="8000" dirty="0" smtClean="0"/>
              <a:t> маленького Моцарта в </a:t>
            </a:r>
            <a:r>
              <a:rPr lang="ru-RU" sz="8000" dirty="0" err="1" smtClean="0"/>
              <a:t>імператорському</a:t>
            </a:r>
            <a:r>
              <a:rPr lang="ru-RU" sz="8000" dirty="0" smtClean="0"/>
              <a:t> </a:t>
            </a:r>
            <a:r>
              <a:rPr lang="ru-RU" sz="8000" dirty="0" err="1" smtClean="0"/>
              <a:t>палаці</a:t>
            </a:r>
            <a:r>
              <a:rPr lang="ru-RU" sz="8000" dirty="0" smtClean="0"/>
              <a:t>, юна </a:t>
            </a:r>
            <a:r>
              <a:rPr lang="ru-RU" sz="8000" dirty="0" err="1" smtClean="0"/>
              <a:t>ерцгерцогиня</a:t>
            </a:r>
            <a:r>
              <a:rPr lang="ru-RU" sz="8000" dirty="0" smtClean="0"/>
              <a:t> </a:t>
            </a:r>
            <a:r>
              <a:rPr lang="ru-RU" sz="8000" dirty="0" err="1" smtClean="0"/>
              <a:t>Марія-Антуанетта</a:t>
            </a:r>
            <a:r>
              <a:rPr lang="ru-RU" sz="8000" dirty="0" smtClean="0"/>
              <a:t> </a:t>
            </a:r>
            <a:r>
              <a:rPr lang="ru-RU" sz="8000" dirty="0" err="1" smtClean="0"/>
              <a:t>вирішила</a:t>
            </a:r>
            <a:r>
              <a:rPr lang="ru-RU" sz="8000" dirty="0" smtClean="0"/>
              <a:t> </a:t>
            </a:r>
            <a:r>
              <a:rPr lang="ru-RU" sz="8000" dirty="0" err="1" smtClean="0"/>
              <a:t>показати</a:t>
            </a:r>
            <a:r>
              <a:rPr lang="ru-RU" sz="8000" dirty="0" smtClean="0"/>
              <a:t> </a:t>
            </a:r>
            <a:r>
              <a:rPr lang="ru-RU" sz="8000" dirty="0" err="1" smtClean="0"/>
              <a:t>йому</a:t>
            </a:r>
            <a:r>
              <a:rPr lang="ru-RU" sz="8000" dirty="0" smtClean="0"/>
              <a:t> </a:t>
            </a:r>
            <a:r>
              <a:rPr lang="ru-RU" sz="8000" dirty="0" err="1" smtClean="0"/>
              <a:t>своє</a:t>
            </a:r>
            <a:r>
              <a:rPr lang="ru-RU" sz="8000" dirty="0" smtClean="0"/>
              <a:t> </a:t>
            </a:r>
            <a:r>
              <a:rPr lang="ru-RU" sz="8000" dirty="0" err="1" smtClean="0"/>
              <a:t>розкішне</a:t>
            </a:r>
            <a:r>
              <a:rPr lang="ru-RU" sz="8000" dirty="0" smtClean="0"/>
              <a:t> </a:t>
            </a:r>
            <a:r>
              <a:rPr lang="ru-RU" sz="8000" dirty="0" err="1" smtClean="0"/>
              <a:t>житло</a:t>
            </a:r>
            <a:r>
              <a:rPr lang="ru-RU" sz="8000" dirty="0" smtClean="0"/>
              <a:t>. В одному </a:t>
            </a:r>
            <a:r>
              <a:rPr lang="ru-RU" sz="8000" dirty="0" err="1" smtClean="0"/>
              <a:t>із</a:t>
            </a:r>
            <a:r>
              <a:rPr lang="ru-RU" sz="8000" dirty="0" smtClean="0"/>
              <a:t> </a:t>
            </a:r>
            <a:r>
              <a:rPr lang="ru-RU" sz="8000" dirty="0" err="1" smtClean="0"/>
              <a:t>залів</a:t>
            </a:r>
            <a:r>
              <a:rPr lang="ru-RU" sz="8000" dirty="0" smtClean="0"/>
              <a:t> хлопчик </a:t>
            </a:r>
            <a:r>
              <a:rPr lang="ru-RU" sz="8000" dirty="0" err="1" smtClean="0"/>
              <a:t>послизнувся</a:t>
            </a:r>
            <a:r>
              <a:rPr lang="ru-RU" sz="8000" dirty="0" smtClean="0"/>
              <a:t> на </a:t>
            </a:r>
            <a:r>
              <a:rPr lang="ru-RU" sz="8000" dirty="0" err="1" smtClean="0"/>
              <a:t>паркеті</a:t>
            </a:r>
            <a:r>
              <a:rPr lang="ru-RU" sz="8000" dirty="0" smtClean="0"/>
              <a:t> </a:t>
            </a:r>
            <a:r>
              <a:rPr lang="ru-RU" sz="8000" dirty="0" err="1" smtClean="0"/>
              <a:t>і</a:t>
            </a:r>
            <a:r>
              <a:rPr lang="ru-RU" sz="8000" dirty="0" smtClean="0"/>
              <a:t> впав. </a:t>
            </a:r>
            <a:r>
              <a:rPr lang="ru-RU" sz="8000" dirty="0" err="1" smtClean="0"/>
              <a:t>Ерцгерцогиня</a:t>
            </a:r>
            <a:r>
              <a:rPr lang="ru-RU" sz="8000" dirty="0" smtClean="0"/>
              <a:t> </a:t>
            </a:r>
            <a:r>
              <a:rPr lang="ru-RU" sz="8000" dirty="0" err="1" smtClean="0"/>
              <a:t>допомогла</a:t>
            </a:r>
            <a:r>
              <a:rPr lang="ru-RU" sz="8000" dirty="0" smtClean="0"/>
              <a:t> </a:t>
            </a:r>
            <a:r>
              <a:rPr lang="ru-RU" sz="8000" dirty="0" err="1" smtClean="0"/>
              <a:t>йому</a:t>
            </a:r>
            <a:r>
              <a:rPr lang="ru-RU" sz="8000" dirty="0" smtClean="0"/>
              <a:t> </a:t>
            </a:r>
            <a:r>
              <a:rPr lang="ru-RU" sz="8000" dirty="0" err="1" smtClean="0"/>
              <a:t>піднятися</a:t>
            </a:r>
            <a:r>
              <a:rPr lang="ru-RU" sz="8000" dirty="0" smtClean="0"/>
              <a:t>. </a:t>
            </a:r>
          </a:p>
          <a:p>
            <a:pPr>
              <a:buNone/>
            </a:pPr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- </a:t>
            </a:r>
            <a:r>
              <a:rPr lang="ru-RU" sz="8000" dirty="0" err="1" smtClean="0"/>
              <a:t>Ви</a:t>
            </a:r>
            <a:r>
              <a:rPr lang="ru-RU" sz="8000" dirty="0" smtClean="0"/>
              <a:t> </a:t>
            </a:r>
            <a:r>
              <a:rPr lang="ru-RU" sz="8000" dirty="0" err="1" smtClean="0"/>
              <a:t>такі</a:t>
            </a:r>
            <a:r>
              <a:rPr lang="ru-RU" sz="8000" dirty="0" smtClean="0"/>
              <a:t> </a:t>
            </a:r>
            <a:r>
              <a:rPr lang="ru-RU" sz="8000" dirty="0" err="1" smtClean="0"/>
              <a:t>добрі</a:t>
            </a:r>
            <a:r>
              <a:rPr lang="ru-RU" sz="8000" dirty="0" smtClean="0"/>
              <a:t> до мене ... - сказав </a:t>
            </a:r>
            <a:r>
              <a:rPr lang="ru-RU" sz="8000" dirty="0" err="1" smtClean="0"/>
              <a:t>юний</a:t>
            </a:r>
            <a:r>
              <a:rPr lang="ru-RU" sz="8000" dirty="0" smtClean="0"/>
              <a:t> </a:t>
            </a:r>
            <a:r>
              <a:rPr lang="ru-RU" sz="8000" dirty="0" err="1" smtClean="0"/>
              <a:t>музикант</a:t>
            </a:r>
            <a:r>
              <a:rPr lang="ru-RU" sz="8000" dirty="0" smtClean="0"/>
              <a:t>. - </a:t>
            </a:r>
            <a:r>
              <a:rPr lang="ru-RU" sz="8000" dirty="0" err="1" smtClean="0"/>
              <a:t>Мабуть</a:t>
            </a:r>
            <a:r>
              <a:rPr lang="ru-RU" sz="8000" dirty="0" smtClean="0"/>
              <a:t>, я на вас </a:t>
            </a:r>
            <a:r>
              <a:rPr lang="ru-RU" sz="8000" dirty="0" err="1" smtClean="0"/>
              <a:t>одружуся</a:t>
            </a:r>
            <a:r>
              <a:rPr lang="ru-RU" sz="8000" dirty="0" smtClean="0"/>
              <a:t>. </a:t>
            </a:r>
          </a:p>
          <a:p>
            <a:pPr>
              <a:buNone/>
            </a:pPr>
            <a:endParaRPr lang="ru-RU" sz="8000" dirty="0" smtClean="0"/>
          </a:p>
          <a:p>
            <a:pPr>
              <a:buNone/>
            </a:pPr>
            <a:r>
              <a:rPr lang="ru-RU" sz="8000" dirty="0" err="1" smtClean="0"/>
              <a:t>Марія-Антуанетта</a:t>
            </a:r>
            <a:r>
              <a:rPr lang="ru-RU" sz="8000" dirty="0" smtClean="0"/>
              <a:t> </a:t>
            </a:r>
            <a:r>
              <a:rPr lang="ru-RU" sz="8000" dirty="0" err="1" smtClean="0"/>
              <a:t>розповіла</a:t>
            </a:r>
            <a:r>
              <a:rPr lang="ru-RU" sz="8000" dirty="0" smtClean="0"/>
              <a:t> про </a:t>
            </a:r>
            <a:r>
              <a:rPr lang="ru-RU" sz="8000" dirty="0" err="1" smtClean="0"/>
              <a:t>це</a:t>
            </a:r>
            <a:r>
              <a:rPr lang="ru-RU" sz="8000" dirty="0" smtClean="0"/>
              <a:t> </a:t>
            </a:r>
            <a:r>
              <a:rPr lang="ru-RU" sz="8000" dirty="0" err="1" smtClean="0"/>
              <a:t>своїй</a:t>
            </a:r>
            <a:r>
              <a:rPr lang="ru-RU" sz="8000" dirty="0" smtClean="0"/>
              <a:t> </a:t>
            </a:r>
            <a:r>
              <a:rPr lang="ru-RU" sz="8000" dirty="0" err="1" smtClean="0"/>
              <a:t>матері</a:t>
            </a:r>
            <a:r>
              <a:rPr lang="ru-RU" sz="8000" dirty="0" smtClean="0"/>
              <a:t>. </a:t>
            </a:r>
          </a:p>
          <a:p>
            <a:pPr>
              <a:buNone/>
            </a:pPr>
            <a:endParaRPr lang="ru-RU" sz="8000" dirty="0" smtClean="0"/>
          </a:p>
          <a:p>
            <a:pPr>
              <a:buNone/>
            </a:pPr>
            <a:r>
              <a:rPr lang="ru-RU" sz="8000" dirty="0" err="1" smtClean="0"/>
              <a:t>Імператриця</a:t>
            </a:r>
            <a:r>
              <a:rPr lang="ru-RU" sz="8000" dirty="0" smtClean="0"/>
              <a:t> </a:t>
            </a:r>
            <a:r>
              <a:rPr lang="ru-RU" sz="8000" dirty="0" err="1" smtClean="0"/>
              <a:t>з</a:t>
            </a:r>
            <a:r>
              <a:rPr lang="ru-RU" sz="8000" dirty="0" smtClean="0"/>
              <a:t> </a:t>
            </a:r>
            <a:r>
              <a:rPr lang="ru-RU" sz="8000" dirty="0" err="1" smtClean="0"/>
              <a:t>посмішкою</a:t>
            </a:r>
            <a:r>
              <a:rPr lang="ru-RU" sz="8000" dirty="0" smtClean="0"/>
              <a:t> запитала маленького "</a:t>
            </a:r>
            <a:r>
              <a:rPr lang="ru-RU" sz="8000" dirty="0" err="1" smtClean="0"/>
              <a:t>нареченого</a:t>
            </a:r>
            <a:r>
              <a:rPr lang="ru-RU" sz="8000" dirty="0" smtClean="0"/>
              <a:t>"​​: </a:t>
            </a:r>
          </a:p>
          <a:p>
            <a:pPr>
              <a:buNone/>
            </a:pPr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- </a:t>
            </a:r>
            <a:r>
              <a:rPr lang="ru-RU" sz="8000" dirty="0" err="1" smtClean="0"/>
              <a:t>Чому</a:t>
            </a:r>
            <a:r>
              <a:rPr lang="ru-RU" sz="8000" dirty="0" smtClean="0"/>
              <a:t> </a:t>
            </a:r>
            <a:r>
              <a:rPr lang="ru-RU" sz="8000" dirty="0" err="1" smtClean="0"/>
              <a:t>ти</a:t>
            </a:r>
            <a:r>
              <a:rPr lang="ru-RU" sz="8000" dirty="0" smtClean="0"/>
              <a:t> </a:t>
            </a:r>
            <a:r>
              <a:rPr lang="ru-RU" sz="8000" dirty="0" err="1" smtClean="0"/>
              <a:t>хочеш</a:t>
            </a:r>
            <a:r>
              <a:rPr lang="ru-RU" sz="8000" dirty="0" smtClean="0"/>
              <a:t> </a:t>
            </a:r>
            <a:r>
              <a:rPr lang="ru-RU" sz="8000" dirty="0" err="1" smtClean="0"/>
              <a:t>одружитися</a:t>
            </a:r>
            <a:r>
              <a:rPr lang="ru-RU" sz="8000" dirty="0" smtClean="0"/>
              <a:t> на </a:t>
            </a:r>
            <a:r>
              <a:rPr lang="ru-RU" sz="8000" dirty="0" err="1" smtClean="0"/>
              <a:t>її</a:t>
            </a:r>
            <a:r>
              <a:rPr lang="ru-RU" sz="8000" dirty="0" smtClean="0"/>
              <a:t> </a:t>
            </a:r>
            <a:r>
              <a:rPr lang="ru-RU" sz="8000" dirty="0" err="1" smtClean="0"/>
              <a:t>вищість</a:t>
            </a:r>
            <a:r>
              <a:rPr lang="ru-RU" sz="8000" dirty="0" smtClean="0"/>
              <a:t>? </a:t>
            </a:r>
          </a:p>
          <a:p>
            <a:pPr>
              <a:buNone/>
            </a:pPr>
            <a:endParaRPr lang="ru-RU" sz="8000" dirty="0" smtClean="0"/>
          </a:p>
          <a:p>
            <a:pPr>
              <a:buNone/>
            </a:pPr>
            <a:r>
              <a:rPr lang="ru-RU" sz="8000" dirty="0" smtClean="0"/>
              <a:t>- </a:t>
            </a:r>
            <a:r>
              <a:rPr lang="ru-RU" sz="8000" dirty="0" err="1" smtClean="0"/>
              <a:t>Із</a:t>
            </a:r>
            <a:r>
              <a:rPr lang="ru-RU" sz="8000" dirty="0" smtClean="0"/>
              <a:t> </a:t>
            </a:r>
            <a:r>
              <a:rPr lang="ru-RU" sz="8000" dirty="0" err="1" smtClean="0"/>
              <a:t>вдячності</a:t>
            </a:r>
            <a:r>
              <a:rPr lang="ru-RU" sz="8000" dirty="0" smtClean="0"/>
              <a:t>, - </a:t>
            </a:r>
            <a:r>
              <a:rPr lang="ru-RU" sz="8000" dirty="0" err="1" smtClean="0"/>
              <a:t>відповів</a:t>
            </a:r>
            <a:r>
              <a:rPr lang="ru-RU" sz="8000" dirty="0" smtClean="0"/>
              <a:t> Моцарт.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85728"/>
            <a:ext cx="82296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4 . </a:t>
            </a:r>
            <a:r>
              <a:rPr lang="ru-RU" sz="5100" b="1" dirty="0" smtClean="0"/>
              <a:t>Поговорили ...</a:t>
            </a:r>
          </a:p>
          <a:p>
            <a:endParaRPr lang="ru-RU" sz="4500" dirty="0" smtClean="0"/>
          </a:p>
          <a:p>
            <a:pPr>
              <a:buNone/>
            </a:pPr>
            <a:r>
              <a:rPr lang="ru-RU" sz="4500" dirty="0" err="1" smtClean="0"/>
              <a:t>Якось</a:t>
            </a:r>
            <a:r>
              <a:rPr lang="ru-RU" sz="4500" dirty="0" smtClean="0"/>
              <a:t> раз , коли </a:t>
            </a:r>
            <a:r>
              <a:rPr lang="ru-RU" sz="4500" dirty="0" err="1" smtClean="0"/>
              <a:t>семирічний</a:t>
            </a:r>
            <a:r>
              <a:rPr lang="ru-RU" sz="4500" dirty="0" smtClean="0"/>
              <a:t> Моцарт давав </a:t>
            </a:r>
            <a:r>
              <a:rPr lang="ru-RU" sz="4500" dirty="0" err="1" smtClean="0"/>
              <a:t>концерти</a:t>
            </a:r>
            <a:r>
              <a:rPr lang="ru-RU" sz="4500" dirty="0" smtClean="0"/>
              <a:t> у </a:t>
            </a:r>
            <a:r>
              <a:rPr lang="ru-RU" sz="4500" dirty="0" err="1" smtClean="0"/>
              <a:t>Франфкурте</a:t>
            </a:r>
            <a:r>
              <a:rPr lang="ru-RU" sz="4500" dirty="0" smtClean="0"/>
              <a:t> - на -</a:t>
            </a:r>
            <a:r>
              <a:rPr lang="ru-RU" sz="4500" dirty="0" err="1" smtClean="0"/>
              <a:t>Майні</a:t>
            </a:r>
            <a:r>
              <a:rPr lang="ru-RU" sz="4500" dirty="0" smtClean="0"/>
              <a:t> , </a:t>
            </a:r>
            <a:r>
              <a:rPr lang="ru-RU" sz="4500" dirty="0" err="1" smtClean="0"/>
              <a:t>після</a:t>
            </a:r>
            <a:r>
              <a:rPr lang="ru-RU" sz="4500" dirty="0" smtClean="0"/>
              <a:t> </a:t>
            </a:r>
            <a:r>
              <a:rPr lang="ru-RU" sz="4500" dirty="0" err="1" smtClean="0"/>
              <a:t>виступу</a:t>
            </a:r>
            <a:r>
              <a:rPr lang="ru-RU" sz="4500" dirty="0" smtClean="0"/>
              <a:t> до </a:t>
            </a:r>
            <a:r>
              <a:rPr lang="ru-RU" sz="4500" dirty="0" err="1" smtClean="0"/>
              <a:t>нього</a:t>
            </a:r>
            <a:r>
              <a:rPr lang="ru-RU" sz="4500" dirty="0" smtClean="0"/>
              <a:t> </a:t>
            </a:r>
            <a:r>
              <a:rPr lang="ru-RU" sz="4500" dirty="0" err="1" smtClean="0"/>
              <a:t>підійшов</a:t>
            </a:r>
            <a:r>
              <a:rPr lang="ru-RU" sz="4500" dirty="0" smtClean="0"/>
              <a:t> хлопчик </a:t>
            </a:r>
            <a:r>
              <a:rPr lang="ru-RU" sz="4500" dirty="0" err="1" smtClean="0"/>
              <a:t>років</a:t>
            </a:r>
            <a:r>
              <a:rPr lang="ru-RU" sz="4500" dirty="0" smtClean="0"/>
              <a:t> </a:t>
            </a:r>
            <a:r>
              <a:rPr lang="ru-RU" sz="4500" dirty="0" err="1" smtClean="0"/>
              <a:t>чотирнадцяти</a:t>
            </a:r>
            <a:r>
              <a:rPr lang="ru-RU" sz="4500" dirty="0" smtClean="0"/>
              <a:t> .</a:t>
            </a:r>
          </a:p>
          <a:p>
            <a:endParaRPr lang="ru-RU" sz="4500" dirty="0" smtClean="0"/>
          </a:p>
          <a:p>
            <a:pPr>
              <a:buNone/>
            </a:pPr>
            <a:r>
              <a:rPr lang="ru-RU" sz="4500" dirty="0" smtClean="0"/>
              <a:t>- </a:t>
            </a:r>
            <a:r>
              <a:rPr lang="ru-RU" sz="4500" dirty="0" err="1" smtClean="0"/>
              <a:t>Ти</a:t>
            </a:r>
            <a:r>
              <a:rPr lang="ru-RU" sz="4500" dirty="0" smtClean="0"/>
              <a:t> так </a:t>
            </a:r>
            <a:r>
              <a:rPr lang="ru-RU" sz="4500" dirty="0" err="1" smtClean="0"/>
              <a:t>чудово</a:t>
            </a:r>
            <a:r>
              <a:rPr lang="ru-RU" sz="4500" dirty="0" smtClean="0"/>
              <a:t> </a:t>
            </a:r>
            <a:r>
              <a:rPr lang="ru-RU" sz="4500" dirty="0" err="1" smtClean="0"/>
              <a:t>граєш</a:t>
            </a:r>
            <a:r>
              <a:rPr lang="ru-RU" sz="4500" dirty="0" smtClean="0"/>
              <a:t> ! - Сказав </a:t>
            </a:r>
            <a:r>
              <a:rPr lang="ru-RU" sz="4500" dirty="0" err="1" smtClean="0"/>
              <a:t>він</a:t>
            </a:r>
            <a:r>
              <a:rPr lang="ru-RU" sz="4500" dirty="0" smtClean="0"/>
              <a:t> юному </a:t>
            </a:r>
            <a:r>
              <a:rPr lang="ru-RU" sz="4500" dirty="0" err="1" smtClean="0"/>
              <a:t>музикантові</a:t>
            </a:r>
            <a:r>
              <a:rPr lang="ru-RU" sz="4500" dirty="0" smtClean="0"/>
              <a:t> . - </a:t>
            </a:r>
            <a:r>
              <a:rPr lang="ru-RU" sz="4500" dirty="0" err="1" smtClean="0"/>
              <a:t>Мені</a:t>
            </a:r>
            <a:r>
              <a:rPr lang="ru-RU" sz="4500" dirty="0" smtClean="0"/>
              <a:t> </a:t>
            </a:r>
            <a:r>
              <a:rPr lang="ru-RU" sz="4500" dirty="0" err="1" smtClean="0"/>
              <a:t>ніколи</a:t>
            </a:r>
            <a:r>
              <a:rPr lang="ru-RU" sz="4500" dirty="0" smtClean="0"/>
              <a:t> так не </a:t>
            </a:r>
            <a:r>
              <a:rPr lang="ru-RU" sz="4500" dirty="0" err="1" smtClean="0"/>
              <a:t>навчитися</a:t>
            </a:r>
            <a:r>
              <a:rPr lang="ru-RU" sz="4500" dirty="0" smtClean="0"/>
              <a:t> ...</a:t>
            </a:r>
          </a:p>
          <a:p>
            <a:endParaRPr lang="ru-RU" sz="4500" dirty="0" smtClean="0"/>
          </a:p>
          <a:p>
            <a:pPr>
              <a:buNone/>
            </a:pPr>
            <a:r>
              <a:rPr lang="ru-RU" sz="4500" dirty="0" smtClean="0"/>
              <a:t>- Та </a:t>
            </a:r>
            <a:r>
              <a:rPr lang="ru-RU" sz="4500" dirty="0" err="1" smtClean="0"/>
              <a:t>що</a:t>
            </a:r>
            <a:r>
              <a:rPr lang="ru-RU" sz="4500" dirty="0" smtClean="0"/>
              <a:t> </a:t>
            </a:r>
            <a:r>
              <a:rPr lang="ru-RU" sz="4500" dirty="0" err="1" smtClean="0"/>
              <a:t>ти</a:t>
            </a:r>
            <a:r>
              <a:rPr lang="ru-RU" sz="4500" dirty="0" smtClean="0"/>
              <a:t> ! - </a:t>
            </a:r>
            <a:r>
              <a:rPr lang="ru-RU" sz="4500" dirty="0" err="1" smtClean="0"/>
              <a:t>здивувався</a:t>
            </a:r>
            <a:r>
              <a:rPr lang="ru-RU" sz="4500" dirty="0" smtClean="0"/>
              <a:t> маленький Вольфганг . - </a:t>
            </a:r>
            <a:r>
              <a:rPr lang="ru-RU" sz="4500" dirty="0" err="1" smtClean="0"/>
              <a:t>Це</a:t>
            </a:r>
            <a:r>
              <a:rPr lang="ru-RU" sz="4500" dirty="0" smtClean="0"/>
              <a:t> ж так просто . А </a:t>
            </a:r>
            <a:r>
              <a:rPr lang="ru-RU" sz="4500" dirty="0" err="1" smtClean="0"/>
              <a:t>ти</a:t>
            </a:r>
            <a:r>
              <a:rPr lang="ru-RU" sz="4500" dirty="0" smtClean="0"/>
              <a:t> не </a:t>
            </a:r>
            <a:r>
              <a:rPr lang="ru-RU" sz="4500" dirty="0" err="1" smtClean="0"/>
              <a:t>пробував</a:t>
            </a:r>
            <a:r>
              <a:rPr lang="ru-RU" sz="4500" dirty="0" smtClean="0"/>
              <a:t> </a:t>
            </a:r>
            <a:r>
              <a:rPr lang="ru-RU" sz="4500" dirty="0" err="1" smtClean="0"/>
              <a:t>писати</a:t>
            </a:r>
            <a:r>
              <a:rPr lang="ru-RU" sz="4500" dirty="0" smtClean="0"/>
              <a:t> </a:t>
            </a:r>
            <a:r>
              <a:rPr lang="ru-RU" sz="4500" dirty="0" err="1" smtClean="0"/>
              <a:t>ноти</a:t>
            </a:r>
            <a:r>
              <a:rPr lang="ru-RU" sz="4500" dirty="0" smtClean="0"/>
              <a:t> ? .. Ну , </a:t>
            </a:r>
            <a:r>
              <a:rPr lang="ru-RU" sz="4500" dirty="0" err="1" smtClean="0"/>
              <a:t>записувати</a:t>
            </a:r>
            <a:r>
              <a:rPr lang="ru-RU" sz="4500" dirty="0" smtClean="0"/>
              <a:t> </a:t>
            </a:r>
            <a:r>
              <a:rPr lang="ru-RU" sz="4500" dirty="0" err="1" smtClean="0"/>
              <a:t>мелодії</a:t>
            </a:r>
            <a:r>
              <a:rPr lang="ru-RU" sz="4500" dirty="0" smtClean="0"/>
              <a:t> , </a:t>
            </a:r>
            <a:r>
              <a:rPr lang="ru-RU" sz="4500" dirty="0" err="1" smtClean="0"/>
              <a:t>які</a:t>
            </a:r>
            <a:r>
              <a:rPr lang="ru-RU" sz="4500" dirty="0" smtClean="0"/>
              <a:t> </a:t>
            </a:r>
            <a:r>
              <a:rPr lang="ru-RU" sz="4500" dirty="0" err="1" smtClean="0"/>
              <a:t>приходять</a:t>
            </a:r>
            <a:r>
              <a:rPr lang="ru-RU" sz="4500" dirty="0" smtClean="0"/>
              <a:t> </a:t>
            </a:r>
            <a:r>
              <a:rPr lang="ru-RU" sz="4500" dirty="0" err="1" smtClean="0"/>
              <a:t>тобі</a:t>
            </a:r>
            <a:r>
              <a:rPr lang="ru-RU" sz="4500" dirty="0" smtClean="0"/>
              <a:t> в голову ...</a:t>
            </a:r>
          </a:p>
          <a:p>
            <a:endParaRPr lang="ru-RU" sz="4500" dirty="0" smtClean="0"/>
          </a:p>
          <a:p>
            <a:pPr>
              <a:buNone/>
            </a:pPr>
            <a:r>
              <a:rPr lang="ru-RU" sz="4500" dirty="0" smtClean="0"/>
              <a:t>- Не знаю ... </a:t>
            </a:r>
            <a:r>
              <a:rPr lang="ru-RU" sz="4500" dirty="0" err="1" smtClean="0"/>
              <a:t>Мені</a:t>
            </a:r>
            <a:r>
              <a:rPr lang="ru-RU" sz="4500" dirty="0" smtClean="0"/>
              <a:t> в голову </a:t>
            </a:r>
            <a:r>
              <a:rPr lang="ru-RU" sz="4500" dirty="0" err="1" smtClean="0"/>
              <a:t>приходять</a:t>
            </a:r>
            <a:r>
              <a:rPr lang="ru-RU" sz="4500" dirty="0" smtClean="0"/>
              <a:t> </a:t>
            </a:r>
            <a:r>
              <a:rPr lang="ru-RU" sz="4500" dirty="0" err="1" smtClean="0"/>
              <a:t>тільки</a:t>
            </a:r>
            <a:r>
              <a:rPr lang="ru-RU" sz="4500" dirty="0" smtClean="0"/>
              <a:t> </a:t>
            </a:r>
            <a:r>
              <a:rPr lang="ru-RU" sz="4500" dirty="0" err="1" smtClean="0"/>
              <a:t>вірші</a:t>
            </a:r>
            <a:r>
              <a:rPr lang="ru-RU" sz="4500" dirty="0" smtClean="0"/>
              <a:t> ...</a:t>
            </a:r>
          </a:p>
          <a:p>
            <a:pPr>
              <a:buNone/>
            </a:pPr>
            <a:endParaRPr lang="ru-RU" sz="4500" dirty="0" smtClean="0"/>
          </a:p>
          <a:p>
            <a:pPr>
              <a:buNone/>
            </a:pPr>
            <a:r>
              <a:rPr lang="ru-RU" sz="4500" dirty="0" smtClean="0"/>
              <a:t>- Ось </a:t>
            </a:r>
            <a:r>
              <a:rPr lang="ru-RU" sz="4500" dirty="0" err="1" smtClean="0"/>
              <a:t>це</a:t>
            </a:r>
            <a:r>
              <a:rPr lang="ru-RU" sz="4500" dirty="0" smtClean="0"/>
              <a:t> так! - </a:t>
            </a:r>
            <a:r>
              <a:rPr lang="ru-RU" sz="4500" dirty="0" err="1" smtClean="0"/>
              <a:t>Захопився</a:t>
            </a:r>
            <a:r>
              <a:rPr lang="ru-RU" sz="4500" dirty="0" smtClean="0"/>
              <a:t> </a:t>
            </a:r>
            <a:r>
              <a:rPr lang="ru-RU" sz="4500" dirty="0" err="1" smtClean="0"/>
              <a:t>малюк</a:t>
            </a:r>
            <a:r>
              <a:rPr lang="ru-RU" sz="4500" dirty="0" smtClean="0"/>
              <a:t>. - Напевно , </a:t>
            </a:r>
            <a:r>
              <a:rPr lang="ru-RU" sz="4500" dirty="0" err="1" smtClean="0"/>
              <a:t>писати</a:t>
            </a:r>
            <a:r>
              <a:rPr lang="ru-RU" sz="4500" dirty="0" smtClean="0"/>
              <a:t> </a:t>
            </a:r>
            <a:r>
              <a:rPr lang="ru-RU" sz="4500" dirty="0" err="1" smtClean="0"/>
              <a:t>вірші</a:t>
            </a:r>
            <a:r>
              <a:rPr lang="ru-RU" sz="4500" dirty="0" smtClean="0"/>
              <a:t> </a:t>
            </a:r>
            <a:r>
              <a:rPr lang="ru-RU" sz="4500" dirty="0" err="1" smtClean="0"/>
              <a:t>дуже</a:t>
            </a:r>
            <a:r>
              <a:rPr lang="ru-RU" sz="4500" dirty="0" smtClean="0"/>
              <a:t> </a:t>
            </a:r>
            <a:r>
              <a:rPr lang="ru-RU" sz="4500" dirty="0" err="1" smtClean="0"/>
              <a:t>важко</a:t>
            </a:r>
            <a:r>
              <a:rPr lang="ru-RU" sz="4500" dirty="0" smtClean="0"/>
              <a:t> ?</a:t>
            </a:r>
          </a:p>
          <a:p>
            <a:endParaRPr lang="ru-RU" sz="4500" dirty="0" smtClean="0"/>
          </a:p>
          <a:p>
            <a:pPr>
              <a:buNone/>
            </a:pPr>
            <a:r>
              <a:rPr lang="ru-RU" sz="4500" dirty="0" smtClean="0"/>
              <a:t>- Та </a:t>
            </a:r>
            <a:r>
              <a:rPr lang="ru-RU" sz="4500" dirty="0" err="1" smtClean="0"/>
              <a:t>ні</a:t>
            </a:r>
            <a:r>
              <a:rPr lang="ru-RU" sz="4500" dirty="0" smtClean="0"/>
              <a:t> , </a:t>
            </a:r>
            <a:r>
              <a:rPr lang="ru-RU" sz="4500" dirty="0" err="1" smtClean="0"/>
              <a:t>зовсім</a:t>
            </a:r>
            <a:r>
              <a:rPr lang="ru-RU" sz="4500" dirty="0" smtClean="0"/>
              <a:t> легко. </a:t>
            </a:r>
            <a:r>
              <a:rPr lang="ru-RU" sz="4500" dirty="0" err="1" smtClean="0"/>
              <a:t>Ти</a:t>
            </a:r>
            <a:r>
              <a:rPr lang="ru-RU" sz="4500" dirty="0" smtClean="0"/>
              <a:t> </a:t>
            </a:r>
            <a:r>
              <a:rPr lang="ru-RU" sz="4500" dirty="0" err="1" smtClean="0"/>
              <a:t>спробуй</a:t>
            </a:r>
            <a:r>
              <a:rPr lang="ru-RU" sz="4500" dirty="0" smtClean="0"/>
              <a:t> ... </a:t>
            </a:r>
            <a:r>
              <a:rPr lang="ru-RU" sz="4500" dirty="0" err="1" smtClean="0"/>
              <a:t>Співрозмовником</a:t>
            </a:r>
            <a:r>
              <a:rPr lang="ru-RU" sz="4500" dirty="0" smtClean="0"/>
              <a:t> Моцарта </a:t>
            </a:r>
            <a:r>
              <a:rPr lang="ru-RU" sz="4500" dirty="0" err="1" smtClean="0"/>
              <a:t>був</a:t>
            </a:r>
            <a:r>
              <a:rPr lang="ru-RU" sz="4500" dirty="0" smtClean="0"/>
              <a:t> </a:t>
            </a:r>
            <a:r>
              <a:rPr lang="ru-RU" sz="4500" dirty="0" err="1" smtClean="0"/>
              <a:t>юний</a:t>
            </a:r>
            <a:r>
              <a:rPr lang="ru-RU" sz="4500" dirty="0" smtClean="0"/>
              <a:t> Гете</a:t>
            </a:r>
            <a:endParaRPr lang="ru-RU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5 .</a:t>
            </a:r>
            <a:r>
              <a:rPr lang="ru-RU" sz="4400" b="1" i="1" dirty="0" smtClean="0"/>
              <a:t> </a:t>
            </a:r>
            <a:r>
              <a:rPr lang="ru-RU" sz="4400" b="1" i="1" dirty="0" err="1"/>
              <a:t>П</a:t>
            </a:r>
            <a:r>
              <a:rPr lang="ru-RU" sz="4400" b="1" i="1" dirty="0" err="1" smtClean="0"/>
              <a:t>ростодушний</a:t>
            </a:r>
            <a:endParaRPr lang="ru-RU" sz="4400" b="1" i="1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err="1" smtClean="0"/>
              <a:t>Якось</a:t>
            </a:r>
            <a:r>
              <a:rPr lang="ru-RU" dirty="0" smtClean="0"/>
              <a:t> раз </a:t>
            </a:r>
            <a:r>
              <a:rPr lang="ru-RU" dirty="0" err="1" smtClean="0"/>
              <a:t>якийсь</a:t>
            </a:r>
            <a:r>
              <a:rPr lang="ru-RU" dirty="0" smtClean="0"/>
              <a:t> </a:t>
            </a:r>
            <a:r>
              <a:rPr lang="ru-RU" dirty="0" err="1" smtClean="0"/>
              <a:t>високопоставлений</a:t>
            </a:r>
            <a:r>
              <a:rPr lang="ru-RU" dirty="0" smtClean="0"/>
              <a:t> </a:t>
            </a:r>
            <a:r>
              <a:rPr lang="ru-RU" dirty="0" err="1" smtClean="0"/>
              <a:t>зальцбурзький</a:t>
            </a:r>
            <a:r>
              <a:rPr lang="ru-RU" dirty="0" smtClean="0"/>
              <a:t> чиновник </a:t>
            </a:r>
            <a:r>
              <a:rPr lang="ru-RU" dirty="0" err="1" smtClean="0"/>
              <a:t>вирішив</a:t>
            </a:r>
            <a:r>
              <a:rPr lang="ru-RU" dirty="0" smtClean="0"/>
              <a:t> </a:t>
            </a:r>
            <a:r>
              <a:rPr lang="ru-RU" dirty="0" err="1" smtClean="0"/>
              <a:t>поговорити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юним</a:t>
            </a:r>
            <a:r>
              <a:rPr lang="ru-RU" dirty="0" smtClean="0"/>
              <a:t> Моцартом , </a:t>
            </a:r>
            <a:r>
              <a:rPr lang="ru-RU" dirty="0" err="1" smtClean="0"/>
              <a:t>який</a:t>
            </a:r>
            <a:r>
              <a:rPr lang="ru-RU" dirty="0" smtClean="0"/>
              <a:t> до того часу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здобув</a:t>
            </a:r>
            <a:r>
              <a:rPr lang="ru-RU" dirty="0" smtClean="0"/>
              <a:t> </a:t>
            </a:r>
            <a:r>
              <a:rPr lang="ru-RU" dirty="0" err="1" smtClean="0"/>
              <a:t>світову</a:t>
            </a:r>
            <a:r>
              <a:rPr lang="ru-RU" dirty="0" smtClean="0"/>
              <a:t> славу.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Але як </a:t>
            </a:r>
            <a:r>
              <a:rPr lang="ru-RU" dirty="0" err="1" smtClean="0"/>
              <a:t>звернутися</a:t>
            </a:r>
            <a:r>
              <a:rPr lang="ru-RU" dirty="0" smtClean="0"/>
              <a:t> до хлопчика ? </a:t>
            </a:r>
            <a:r>
              <a:rPr lang="ru-RU" dirty="0" err="1" smtClean="0"/>
              <a:t>Сказати</a:t>
            </a:r>
            <a:r>
              <a:rPr lang="ru-RU" dirty="0" smtClean="0"/>
              <a:t> Моцарту "</a:t>
            </a:r>
            <a:r>
              <a:rPr lang="ru-RU" dirty="0" err="1" smtClean="0"/>
              <a:t>ти</a:t>
            </a:r>
            <a:r>
              <a:rPr lang="ru-RU" dirty="0" smtClean="0"/>
              <a:t>" - </a:t>
            </a:r>
            <a:r>
              <a:rPr lang="ru-RU" dirty="0" err="1" smtClean="0"/>
              <a:t>незручно</a:t>
            </a:r>
            <a:r>
              <a:rPr lang="ru-RU" dirty="0" smtClean="0"/>
              <a:t> , </a:t>
            </a:r>
            <a:r>
              <a:rPr lang="ru-RU" dirty="0" err="1" smtClean="0"/>
              <a:t>занадто</a:t>
            </a:r>
            <a:r>
              <a:rPr lang="ru-RU" dirty="0" smtClean="0"/>
              <a:t> велика </a:t>
            </a:r>
            <a:r>
              <a:rPr lang="ru-RU" dirty="0" err="1" smtClean="0"/>
              <a:t>його</a:t>
            </a:r>
            <a:r>
              <a:rPr lang="ru-RU" dirty="0" smtClean="0"/>
              <a:t> слава , а </a:t>
            </a:r>
            <a:r>
              <a:rPr lang="ru-RU" dirty="0" err="1" smtClean="0"/>
              <a:t>сказати</a:t>
            </a:r>
            <a:r>
              <a:rPr lang="ru-RU" dirty="0" smtClean="0"/>
              <a:t> "</a:t>
            </a:r>
            <a:r>
              <a:rPr lang="ru-RU" dirty="0" err="1" smtClean="0"/>
              <a:t>ви</a:t>
            </a:r>
            <a:r>
              <a:rPr lang="ru-RU" dirty="0" smtClean="0"/>
              <a:t>" - </a:t>
            </a:r>
            <a:r>
              <a:rPr lang="ru-RU" dirty="0" err="1" smtClean="0"/>
              <a:t>занадто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честі</a:t>
            </a:r>
            <a:r>
              <a:rPr lang="ru-RU" dirty="0" smtClean="0"/>
              <a:t> , для хлопчика ...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довгих</a:t>
            </a:r>
            <a:r>
              <a:rPr lang="ru-RU" dirty="0" smtClean="0"/>
              <a:t> </a:t>
            </a:r>
            <a:r>
              <a:rPr lang="ru-RU" dirty="0" err="1" smtClean="0"/>
              <a:t>роздумів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пан </a:t>
            </a:r>
            <a:r>
              <a:rPr lang="ru-RU" dirty="0" err="1" smtClean="0"/>
              <a:t>нарешті</a:t>
            </a:r>
            <a:r>
              <a:rPr lang="ru-RU" dirty="0" smtClean="0"/>
              <a:t> </a:t>
            </a:r>
            <a:r>
              <a:rPr lang="ru-RU" dirty="0" err="1" smtClean="0"/>
              <a:t>знайшов</a:t>
            </a:r>
            <a:r>
              <a:rPr lang="ru-RU" dirty="0" smtClean="0"/>
              <a:t> </a:t>
            </a:r>
            <a:r>
              <a:rPr lang="ru-RU" dirty="0" err="1" smtClean="0"/>
              <a:t>зручну</a:t>
            </a:r>
            <a:r>
              <a:rPr lang="ru-RU" dirty="0" smtClean="0"/>
              <a:t> , як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здалося</a:t>
            </a:r>
            <a:r>
              <a:rPr lang="ru-RU" dirty="0" smtClean="0"/>
              <a:t> , форму </a:t>
            </a:r>
            <a:r>
              <a:rPr lang="ru-RU" dirty="0" err="1" smtClean="0"/>
              <a:t>звернення</a:t>
            </a:r>
            <a:r>
              <a:rPr lang="ru-RU" dirty="0" smtClean="0"/>
              <a:t> до </a:t>
            </a:r>
            <a:r>
              <a:rPr lang="ru-RU" dirty="0" err="1" smtClean="0"/>
              <a:t>юної</a:t>
            </a:r>
            <a:r>
              <a:rPr lang="ru-RU" dirty="0" smtClean="0"/>
              <a:t> </a:t>
            </a:r>
            <a:r>
              <a:rPr lang="ru-RU" dirty="0" err="1" smtClean="0"/>
              <a:t>знаменитості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- Ми </a:t>
            </a:r>
            <a:r>
              <a:rPr lang="ru-RU" dirty="0" err="1" smtClean="0"/>
              <a:t>були</a:t>
            </a:r>
            <a:r>
              <a:rPr lang="ru-RU" dirty="0" smtClean="0"/>
              <a:t> у </a:t>
            </a:r>
            <a:r>
              <a:rPr lang="ru-RU" dirty="0" err="1" smtClean="0"/>
              <a:t>Франції</a:t>
            </a:r>
            <a:r>
              <a:rPr lang="ru-RU" dirty="0" smtClean="0"/>
              <a:t> та </a:t>
            </a:r>
            <a:r>
              <a:rPr lang="ru-RU" dirty="0" err="1" smtClean="0"/>
              <a:t>Англії</a:t>
            </a:r>
            <a:r>
              <a:rPr lang="ru-RU" dirty="0" smtClean="0"/>
              <a:t> ? Ми </a:t>
            </a:r>
            <a:r>
              <a:rPr lang="ru-RU" dirty="0" err="1" smtClean="0"/>
              <a:t>мали</a:t>
            </a:r>
            <a:r>
              <a:rPr lang="ru-RU" dirty="0" smtClean="0"/>
              <a:t> великий </a:t>
            </a:r>
            <a:r>
              <a:rPr lang="ru-RU" dirty="0" err="1" smtClean="0"/>
              <a:t>успіх</a:t>
            </a:r>
            <a:r>
              <a:rPr lang="ru-RU" dirty="0" smtClean="0"/>
              <a:t> ? - Запитав чиновник 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- Я - то там </a:t>
            </a:r>
            <a:r>
              <a:rPr lang="ru-RU" dirty="0" err="1" smtClean="0"/>
              <a:t>бував</a:t>
            </a:r>
            <a:r>
              <a:rPr lang="ru-RU" dirty="0" smtClean="0"/>
              <a:t> , пане. Але от вас я </a:t>
            </a:r>
            <a:r>
              <a:rPr lang="ru-RU" dirty="0" err="1" smtClean="0"/>
              <a:t>зізнатися</a:t>
            </a:r>
            <a:r>
              <a:rPr lang="ru-RU" dirty="0" smtClean="0"/>
              <a:t> , </a:t>
            </a:r>
            <a:r>
              <a:rPr lang="ru-RU" dirty="0" err="1" smtClean="0"/>
              <a:t>ніде</a:t>
            </a:r>
            <a:r>
              <a:rPr lang="ru-RU" dirty="0" smtClean="0"/>
              <a:t> , </a:t>
            </a:r>
            <a:r>
              <a:rPr lang="ru-RU" dirty="0" err="1" smtClean="0"/>
              <a:t>крім</a:t>
            </a:r>
            <a:r>
              <a:rPr lang="ru-RU" dirty="0" smtClean="0"/>
              <a:t> Зальцбурга , не </a:t>
            </a:r>
            <a:r>
              <a:rPr lang="ru-RU" dirty="0" err="1" smtClean="0"/>
              <a:t>зустрічав</a:t>
            </a:r>
            <a:r>
              <a:rPr lang="ru-RU" dirty="0" smtClean="0"/>
              <a:t> ! - </a:t>
            </a:r>
            <a:r>
              <a:rPr lang="ru-RU" dirty="0" err="1" smtClean="0"/>
              <a:t>Відповів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простодушний</a:t>
            </a:r>
            <a:r>
              <a:rPr lang="ru-RU" dirty="0" smtClean="0"/>
              <a:t> Вольфганг 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6.</a:t>
            </a:r>
            <a:r>
              <a:rPr lang="ru-RU" sz="2900" dirty="0" smtClean="0"/>
              <a:t> </a:t>
            </a:r>
            <a:r>
              <a:rPr lang="ru-RU" sz="2900" b="1" i="1" dirty="0" err="1" smtClean="0"/>
              <a:t>Бажання</a:t>
            </a:r>
            <a:r>
              <a:rPr lang="ru-RU" sz="2900" b="1" i="1" dirty="0" smtClean="0"/>
              <a:t> </a:t>
            </a:r>
            <a:r>
              <a:rPr lang="ru-RU" sz="2900" b="1" i="1" dirty="0" err="1" smtClean="0"/>
              <a:t>академіка</a:t>
            </a:r>
            <a:r>
              <a:rPr lang="ru-RU" sz="2900" b="1" i="1" dirty="0" smtClean="0"/>
              <a:t> </a:t>
            </a:r>
          </a:p>
          <a:p>
            <a:pPr>
              <a:buNone/>
            </a:pPr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У </a:t>
            </a:r>
            <a:r>
              <a:rPr lang="ru-RU" sz="2900" dirty="0" err="1" smtClean="0"/>
              <a:t>сім</a:t>
            </a:r>
            <a:r>
              <a:rPr lang="ru-RU" sz="2900" dirty="0" smtClean="0"/>
              <a:t> </a:t>
            </a:r>
            <a:r>
              <a:rPr lang="ru-RU" sz="2900" dirty="0" err="1" smtClean="0"/>
              <a:t>років</a:t>
            </a:r>
            <a:r>
              <a:rPr lang="ru-RU" sz="2900" dirty="0" smtClean="0"/>
              <a:t> Вольфганг написав свою першу </a:t>
            </a:r>
            <a:r>
              <a:rPr lang="ru-RU" sz="2900" dirty="0" err="1" smtClean="0"/>
              <a:t>симфонію</a:t>
            </a:r>
            <a:r>
              <a:rPr lang="ru-RU" sz="2900" dirty="0" smtClean="0"/>
              <a:t>, у </a:t>
            </a:r>
            <a:r>
              <a:rPr lang="ru-RU" sz="2900" dirty="0" err="1" smtClean="0"/>
              <a:t>дванадцять</a:t>
            </a:r>
            <a:r>
              <a:rPr lang="ru-RU" sz="2900" dirty="0" smtClean="0"/>
              <a:t> </a:t>
            </a:r>
            <a:r>
              <a:rPr lang="ru-RU" sz="2900" dirty="0" err="1" smtClean="0"/>
              <a:t>років</a:t>
            </a:r>
            <a:r>
              <a:rPr lang="ru-RU" sz="2900" dirty="0" smtClean="0"/>
              <a:t> - першу оперу "</a:t>
            </a:r>
            <a:r>
              <a:rPr lang="ru-RU" sz="2900" dirty="0" err="1" smtClean="0"/>
              <a:t>Бастьен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Бастьена</a:t>
            </a:r>
            <a:r>
              <a:rPr lang="ru-RU" sz="2900" dirty="0" smtClean="0"/>
              <a:t>". У </a:t>
            </a:r>
            <a:r>
              <a:rPr lang="ru-RU" sz="2900" dirty="0" err="1" smtClean="0"/>
              <a:t>Болонської</a:t>
            </a:r>
            <a:r>
              <a:rPr lang="ru-RU" sz="2900" dirty="0" smtClean="0"/>
              <a:t> </a:t>
            </a:r>
            <a:r>
              <a:rPr lang="ru-RU" sz="2900" dirty="0" err="1" smtClean="0"/>
              <a:t>академії</a:t>
            </a:r>
            <a:r>
              <a:rPr lang="ru-RU" sz="2900" dirty="0" smtClean="0"/>
              <a:t> </a:t>
            </a:r>
            <a:r>
              <a:rPr lang="ru-RU" sz="2900" dirty="0" err="1" smtClean="0"/>
              <a:t>існувало</a:t>
            </a:r>
            <a:r>
              <a:rPr lang="ru-RU" sz="2900" dirty="0" smtClean="0"/>
              <a:t> правило не </a:t>
            </a:r>
            <a:r>
              <a:rPr lang="ru-RU" sz="2900" dirty="0" err="1" smtClean="0"/>
              <a:t>брати</a:t>
            </a:r>
            <a:r>
              <a:rPr lang="ru-RU" sz="2900" dirty="0" smtClean="0"/>
              <a:t> </a:t>
            </a:r>
            <a:r>
              <a:rPr lang="ru-RU" sz="2900" dirty="0" err="1" smtClean="0"/>
              <a:t>нікого</a:t>
            </a:r>
            <a:r>
              <a:rPr lang="ru-RU" sz="2900" dirty="0" smtClean="0"/>
              <a:t> в члени </a:t>
            </a:r>
            <a:r>
              <a:rPr lang="ru-RU" sz="2900" dirty="0" err="1" smtClean="0"/>
              <a:t>академії</a:t>
            </a:r>
            <a:r>
              <a:rPr lang="ru-RU" sz="2900" dirty="0" smtClean="0"/>
              <a:t> </a:t>
            </a:r>
            <a:r>
              <a:rPr lang="ru-RU" sz="2900" dirty="0" err="1" smtClean="0"/>
              <a:t>молодший</a:t>
            </a:r>
            <a:r>
              <a:rPr lang="ru-RU" sz="2900" dirty="0" smtClean="0"/>
              <a:t> </a:t>
            </a:r>
            <a:r>
              <a:rPr lang="ru-RU" sz="2900" dirty="0" err="1" smtClean="0"/>
              <a:t>двадцяти</a:t>
            </a:r>
            <a:r>
              <a:rPr lang="ru-RU" sz="2900" dirty="0" smtClean="0"/>
              <a:t> шести </a:t>
            </a:r>
            <a:r>
              <a:rPr lang="ru-RU" sz="2900" dirty="0" err="1" smtClean="0"/>
              <a:t>років</a:t>
            </a:r>
            <a:r>
              <a:rPr lang="ru-RU" sz="2900" dirty="0" smtClean="0"/>
              <a:t>. Але для </a:t>
            </a:r>
            <a:r>
              <a:rPr lang="ru-RU" sz="2900" dirty="0" err="1" smtClean="0"/>
              <a:t>вундеркінда</a:t>
            </a:r>
            <a:r>
              <a:rPr lang="ru-RU" sz="2900" dirty="0" smtClean="0"/>
              <a:t> Моцарта </a:t>
            </a:r>
            <a:r>
              <a:rPr lang="ru-RU" sz="2900" dirty="0" err="1" smtClean="0"/>
              <a:t>було</a:t>
            </a:r>
            <a:r>
              <a:rPr lang="ru-RU" sz="2900" dirty="0" smtClean="0"/>
              <a:t> </a:t>
            </a:r>
            <a:r>
              <a:rPr lang="ru-RU" sz="2900" dirty="0" err="1" smtClean="0"/>
              <a:t>зроблено</a:t>
            </a:r>
            <a:r>
              <a:rPr lang="ru-RU" sz="2900" dirty="0" smtClean="0"/>
              <a:t> </a:t>
            </a:r>
            <a:r>
              <a:rPr lang="ru-RU" sz="2900" dirty="0" err="1" smtClean="0"/>
              <a:t>виняток</a:t>
            </a:r>
            <a:r>
              <a:rPr lang="ru-RU" sz="2900" dirty="0" smtClean="0"/>
              <a:t>. </a:t>
            </a:r>
            <a:r>
              <a:rPr lang="ru-RU" sz="2900" dirty="0" err="1" smtClean="0"/>
              <a:t>Він</a:t>
            </a:r>
            <a:r>
              <a:rPr lang="ru-RU" sz="2900" dirty="0" smtClean="0"/>
              <a:t> став </a:t>
            </a:r>
            <a:r>
              <a:rPr lang="ru-RU" sz="2900" dirty="0" err="1" smtClean="0"/>
              <a:t>академіком</a:t>
            </a:r>
            <a:r>
              <a:rPr lang="ru-RU" sz="2900" dirty="0" smtClean="0"/>
              <a:t> </a:t>
            </a:r>
            <a:r>
              <a:rPr lang="ru-RU" sz="2900" dirty="0" err="1" smtClean="0"/>
              <a:t>Болонської</a:t>
            </a:r>
            <a:r>
              <a:rPr lang="ru-RU" sz="2900" dirty="0" smtClean="0"/>
              <a:t> </a:t>
            </a:r>
            <a:r>
              <a:rPr lang="ru-RU" sz="2900" dirty="0" err="1" smtClean="0"/>
              <a:t>академії</a:t>
            </a:r>
            <a:r>
              <a:rPr lang="ru-RU" sz="2900" dirty="0" smtClean="0"/>
              <a:t> в </a:t>
            </a:r>
            <a:r>
              <a:rPr lang="ru-RU" sz="2900" dirty="0" err="1" smtClean="0"/>
              <a:t>чотирнадцять</a:t>
            </a:r>
            <a:r>
              <a:rPr lang="ru-RU" sz="2900" dirty="0" smtClean="0"/>
              <a:t> </a:t>
            </a:r>
            <a:r>
              <a:rPr lang="ru-RU" sz="2900" dirty="0" err="1" smtClean="0"/>
              <a:t>років</a:t>
            </a:r>
            <a:r>
              <a:rPr lang="ru-RU" sz="2900" dirty="0" smtClean="0"/>
              <a:t> ... </a:t>
            </a:r>
          </a:p>
          <a:p>
            <a:pPr>
              <a:buNone/>
            </a:pPr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Коли </a:t>
            </a:r>
            <a:r>
              <a:rPr lang="ru-RU" sz="2900" dirty="0" err="1" smtClean="0"/>
              <a:t>батько</a:t>
            </a:r>
            <a:r>
              <a:rPr lang="ru-RU" sz="2900" dirty="0" smtClean="0"/>
              <a:t> </a:t>
            </a:r>
            <a:r>
              <a:rPr lang="ru-RU" sz="2900" dirty="0" err="1" smtClean="0"/>
              <a:t>вітав</a:t>
            </a:r>
            <a:r>
              <a:rPr lang="ru-RU" sz="2900" dirty="0" smtClean="0"/>
              <a:t> </a:t>
            </a:r>
            <a:r>
              <a:rPr lang="ru-RU" sz="2900" dirty="0" err="1" smtClean="0"/>
              <a:t>його</a:t>
            </a:r>
            <a:r>
              <a:rPr lang="ru-RU" sz="2900" dirty="0" smtClean="0"/>
              <a:t>, </a:t>
            </a:r>
            <a:r>
              <a:rPr lang="ru-RU" sz="2900" dirty="0" err="1" smtClean="0"/>
              <a:t>він</a:t>
            </a:r>
            <a:r>
              <a:rPr lang="ru-RU" sz="2900" dirty="0" smtClean="0"/>
              <a:t> сказав: </a:t>
            </a:r>
          </a:p>
          <a:p>
            <a:pPr>
              <a:buNone/>
            </a:pPr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- Ну </a:t>
            </a:r>
            <a:r>
              <a:rPr lang="ru-RU" sz="2900" dirty="0" err="1" smtClean="0"/>
              <a:t>тепер</a:t>
            </a:r>
            <a:r>
              <a:rPr lang="ru-RU" sz="2900" dirty="0" smtClean="0"/>
              <a:t>, </a:t>
            </a:r>
            <a:r>
              <a:rPr lang="ru-RU" sz="2900" dirty="0" err="1" smtClean="0"/>
              <a:t>дорогий</a:t>
            </a:r>
            <a:r>
              <a:rPr lang="ru-RU" sz="2900" dirty="0" smtClean="0"/>
              <a:t> </a:t>
            </a:r>
            <a:r>
              <a:rPr lang="ru-RU" sz="2900" dirty="0" err="1" smtClean="0"/>
              <a:t>батько</a:t>
            </a:r>
            <a:r>
              <a:rPr lang="ru-RU" sz="2900" dirty="0" smtClean="0"/>
              <a:t>, коли я </a:t>
            </a:r>
            <a:r>
              <a:rPr lang="ru-RU" sz="2900" dirty="0" err="1" smtClean="0"/>
              <a:t>вже</a:t>
            </a:r>
            <a:r>
              <a:rPr lang="ru-RU" sz="2900" dirty="0" smtClean="0"/>
              <a:t> </a:t>
            </a:r>
            <a:r>
              <a:rPr lang="ru-RU" sz="2900" dirty="0" err="1" smtClean="0"/>
              <a:t>академік</a:t>
            </a:r>
            <a:r>
              <a:rPr lang="ru-RU" sz="2900" dirty="0" smtClean="0"/>
              <a:t>, </a:t>
            </a:r>
            <a:r>
              <a:rPr lang="ru-RU" sz="2900" dirty="0" err="1" smtClean="0"/>
              <a:t>можна</a:t>
            </a:r>
            <a:r>
              <a:rPr lang="ru-RU" sz="2900" dirty="0" smtClean="0"/>
              <a:t> </a:t>
            </a:r>
            <a:r>
              <a:rPr lang="ru-RU" sz="2900" dirty="0" err="1" smtClean="0"/>
              <a:t>я</a:t>
            </a:r>
            <a:r>
              <a:rPr lang="ru-RU" sz="2900" dirty="0" smtClean="0"/>
              <a:t> </a:t>
            </a:r>
            <a:r>
              <a:rPr lang="ru-RU" sz="2900" dirty="0" err="1" smtClean="0"/>
              <a:t>піду</a:t>
            </a:r>
            <a:r>
              <a:rPr lang="ru-RU" sz="2900" dirty="0" smtClean="0"/>
              <a:t> на </a:t>
            </a:r>
            <a:r>
              <a:rPr lang="ru-RU" sz="2900" dirty="0" err="1" smtClean="0"/>
              <a:t>півгодини</a:t>
            </a:r>
            <a:r>
              <a:rPr lang="ru-RU" sz="2900" dirty="0" smtClean="0"/>
              <a:t> просто </a:t>
            </a:r>
            <a:r>
              <a:rPr lang="ru-RU" sz="2900" dirty="0" err="1" smtClean="0"/>
              <a:t>погуляти</a:t>
            </a:r>
            <a:r>
              <a:rPr lang="ru-RU" sz="2900" dirty="0" smtClean="0"/>
              <a:t>?</a:t>
            </a:r>
            <a:endParaRPr lang="ru-RU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1112</Words>
  <Application>Microsoft Office PowerPoint</Application>
  <PresentationFormat>Экран (4:3)</PresentationFormat>
  <Paragraphs>97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Цікаві факти про Моцарта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11</cp:revision>
  <dcterms:created xsi:type="dcterms:W3CDTF">2014-04-01T16:47:17Z</dcterms:created>
  <dcterms:modified xsi:type="dcterms:W3CDTF">2014-04-01T18:32:53Z</dcterms:modified>
</cp:coreProperties>
</file>