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117" y="411425"/>
            <a:ext cx="3547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err="1" smtClean="0">
                <a:solidFill>
                  <a:srgbClr val="002060"/>
                </a:solidFill>
                <a:latin typeface="Bangkok" panose="020B7200000000000000" pitchFamily="34" charset="0"/>
              </a:rPr>
              <a:t>Дампінг</a:t>
            </a:r>
            <a:endParaRPr lang="ru-RU" sz="6600" dirty="0">
              <a:solidFill>
                <a:srgbClr val="002060"/>
              </a:solidFill>
              <a:latin typeface="Bangkok" panose="020B7200000000000000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24000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774" y="391471"/>
            <a:ext cx="90364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/>
              <a:t>Багато</a:t>
            </a:r>
            <a:r>
              <a:rPr lang="ru-RU" sz="3600" dirty="0"/>
              <a:t> </a:t>
            </a:r>
            <a:r>
              <a:rPr lang="ru-RU" sz="3600" dirty="0" err="1"/>
              <a:t>країн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мають</a:t>
            </a:r>
            <a:r>
              <a:rPr lang="ru-RU" sz="3600" dirty="0"/>
              <a:t> </a:t>
            </a:r>
            <a:r>
              <a:rPr lang="ru-RU" sz="3600" dirty="0" err="1"/>
              <a:t>вихід</a:t>
            </a:r>
            <a:r>
              <a:rPr lang="ru-RU" sz="3600" dirty="0"/>
              <a:t> до моря, </a:t>
            </a:r>
            <a:r>
              <a:rPr lang="ru-RU" sz="3600" dirty="0" err="1"/>
              <a:t>роблять</a:t>
            </a:r>
            <a:r>
              <a:rPr lang="ru-RU" sz="3600" dirty="0"/>
              <a:t> </a:t>
            </a:r>
            <a:r>
              <a:rPr lang="ru-RU" sz="3600" dirty="0" err="1"/>
              <a:t>захоронення</a:t>
            </a:r>
            <a:r>
              <a:rPr lang="ru-RU" sz="3600" dirty="0"/>
              <a:t> у водах </a:t>
            </a:r>
            <a:r>
              <a:rPr lang="ru-RU" sz="3600" dirty="0" err="1"/>
              <a:t>Світового</a:t>
            </a:r>
            <a:r>
              <a:rPr lang="ru-RU" sz="3600" dirty="0"/>
              <a:t> океану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матеріалів</a:t>
            </a:r>
            <a:r>
              <a:rPr lang="ru-RU" sz="3600" dirty="0"/>
              <a:t> і </a:t>
            </a:r>
            <a:r>
              <a:rPr lang="ru-RU" sz="3600" dirty="0" err="1"/>
              <a:t>речовин</a:t>
            </a:r>
            <a:r>
              <a:rPr lang="ru-RU" sz="3600" dirty="0"/>
              <a:t>, </a:t>
            </a:r>
            <a:r>
              <a:rPr lang="ru-RU" sz="3600" dirty="0" err="1"/>
              <a:t>зокрема</a:t>
            </a:r>
            <a:r>
              <a:rPr lang="ru-RU" sz="3600" dirty="0"/>
              <a:t> грунту, </a:t>
            </a:r>
            <a:r>
              <a:rPr lang="ru-RU" sz="3600" dirty="0" err="1"/>
              <a:t>отриманого</a:t>
            </a:r>
            <a:r>
              <a:rPr lang="ru-RU" sz="3600" dirty="0"/>
              <a:t> при </a:t>
            </a:r>
            <a:r>
              <a:rPr lang="ru-RU" sz="3600" dirty="0" err="1"/>
              <a:t>днопоглиблювальних</a:t>
            </a:r>
            <a:r>
              <a:rPr lang="ru-RU" sz="3600" dirty="0"/>
              <a:t> роботах, бурового шлаку, </a:t>
            </a:r>
            <a:r>
              <a:rPr lang="ru-RU" sz="3600" dirty="0" err="1"/>
              <a:t>відходів</a:t>
            </a:r>
            <a:r>
              <a:rPr lang="ru-RU" sz="3600" dirty="0"/>
              <a:t> </a:t>
            </a:r>
            <a:r>
              <a:rPr lang="ru-RU" sz="3600" dirty="0" err="1"/>
              <a:t>промисловості</a:t>
            </a:r>
            <a:r>
              <a:rPr lang="ru-RU" sz="3600" dirty="0"/>
              <a:t>, </a:t>
            </a:r>
            <a:r>
              <a:rPr lang="ru-RU" sz="3600" dirty="0" err="1"/>
              <a:t>будівельного</a:t>
            </a:r>
            <a:r>
              <a:rPr lang="ru-RU" sz="3600" dirty="0"/>
              <a:t> </a:t>
            </a:r>
            <a:r>
              <a:rPr lang="ru-RU" sz="3600" dirty="0" err="1"/>
              <a:t>сміття</a:t>
            </a:r>
            <a:r>
              <a:rPr lang="ru-RU" sz="3600" dirty="0"/>
              <a:t>, </a:t>
            </a:r>
            <a:r>
              <a:rPr lang="ru-RU" sz="3600" dirty="0" err="1"/>
              <a:t>твердих</a:t>
            </a:r>
            <a:r>
              <a:rPr lang="ru-RU" sz="3600" dirty="0"/>
              <a:t> </a:t>
            </a:r>
            <a:r>
              <a:rPr lang="ru-RU" sz="3600" dirty="0" err="1"/>
              <a:t>відходів</a:t>
            </a:r>
            <a:r>
              <a:rPr lang="ru-RU" sz="3600" dirty="0"/>
              <a:t>, </a:t>
            </a:r>
            <a:r>
              <a:rPr lang="ru-RU" sz="3600" dirty="0" err="1"/>
              <a:t>вибухових</a:t>
            </a:r>
            <a:r>
              <a:rPr lang="ru-RU" sz="3600" dirty="0"/>
              <a:t> </a:t>
            </a:r>
            <a:r>
              <a:rPr lang="ru-RU" sz="3600" dirty="0" err="1"/>
              <a:t>частих</a:t>
            </a:r>
            <a:r>
              <a:rPr lang="ru-RU" sz="3600" dirty="0"/>
              <a:t> і </a:t>
            </a:r>
            <a:r>
              <a:rPr lang="ru-RU" sz="3600" dirty="0" err="1"/>
              <a:t>хімічних</a:t>
            </a:r>
            <a:r>
              <a:rPr lang="ru-RU" sz="3600" dirty="0"/>
              <a:t> </a:t>
            </a:r>
            <a:r>
              <a:rPr lang="ru-RU" sz="3600" dirty="0" err="1"/>
              <a:t>речовин</a:t>
            </a:r>
            <a:r>
              <a:rPr lang="ru-RU" sz="3600" dirty="0"/>
              <a:t>, </a:t>
            </a:r>
            <a:r>
              <a:rPr lang="ru-RU" sz="3600" dirty="0" err="1"/>
              <a:t>радіоактивних</a:t>
            </a:r>
            <a:r>
              <a:rPr lang="ru-RU" sz="3600" dirty="0"/>
              <a:t> </a:t>
            </a:r>
            <a:r>
              <a:rPr lang="ru-RU" sz="3600" dirty="0" err="1"/>
              <a:t>відходів</a:t>
            </a:r>
            <a:r>
              <a:rPr lang="ru-RU" sz="3600" dirty="0"/>
              <a:t>. </a:t>
            </a:r>
            <a:r>
              <a:rPr lang="ru-RU" sz="3600" dirty="0" err="1"/>
              <a:t>Обсяг</a:t>
            </a:r>
            <a:r>
              <a:rPr lang="ru-RU" sz="3600" dirty="0"/>
              <a:t> </a:t>
            </a:r>
            <a:r>
              <a:rPr lang="ru-RU" sz="3600" dirty="0" err="1" smtClean="0"/>
              <a:t>захоронених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речовин</a:t>
            </a:r>
            <a:r>
              <a:rPr lang="ru-RU" sz="3600" dirty="0" smtClean="0"/>
              <a:t> </a:t>
            </a:r>
            <a:r>
              <a:rPr lang="ru-RU" sz="3600" dirty="0" err="1"/>
              <a:t>склав</a:t>
            </a:r>
            <a:r>
              <a:rPr lang="ru-RU" sz="3600" dirty="0"/>
              <a:t> </a:t>
            </a:r>
            <a:r>
              <a:rPr lang="ru-RU" sz="3600" dirty="0" err="1"/>
              <a:t>близько</a:t>
            </a:r>
            <a:r>
              <a:rPr lang="ru-RU" sz="3600" dirty="0"/>
              <a:t> 10%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усієї</a:t>
            </a:r>
            <a:r>
              <a:rPr lang="ru-RU" sz="3600" dirty="0"/>
              <a:t> </a:t>
            </a:r>
            <a:r>
              <a:rPr lang="ru-RU" sz="3600" dirty="0" err="1"/>
              <a:t>маси</a:t>
            </a:r>
            <a:r>
              <a:rPr lang="ru-RU" sz="3600" dirty="0"/>
              <a:t> </a:t>
            </a:r>
            <a:r>
              <a:rPr lang="ru-RU" sz="3600" dirty="0" err="1"/>
              <a:t>забруднюючих</a:t>
            </a:r>
            <a:r>
              <a:rPr lang="ru-RU" sz="3600" dirty="0"/>
              <a:t> </a:t>
            </a:r>
            <a:r>
              <a:rPr lang="ru-RU" sz="3600" dirty="0" err="1"/>
              <a:t>речовин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 smtClean="0"/>
              <a:t>викидають</a:t>
            </a:r>
            <a:r>
              <a:rPr lang="ru-RU" sz="3600" dirty="0" smtClean="0"/>
              <a:t> у </a:t>
            </a:r>
            <a:r>
              <a:rPr lang="ru-RU" sz="3600" dirty="0" err="1"/>
              <a:t>Світовий</a:t>
            </a:r>
            <a:r>
              <a:rPr lang="ru-RU" sz="3600" dirty="0"/>
              <a:t> океан.</a:t>
            </a:r>
          </a:p>
        </p:txBody>
      </p:sp>
    </p:spTree>
    <p:extLst>
      <p:ext uri="{BB962C8B-B14F-4D97-AF65-F5344CB8AC3E}">
        <p14:creationId xmlns:p14="http://schemas.microsoft.com/office/powerpoint/2010/main" val="36335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770" y="45919"/>
            <a:ext cx="87124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Підставою</a:t>
            </a:r>
            <a:r>
              <a:rPr lang="ru-RU" sz="3200" dirty="0"/>
              <a:t> для </a:t>
            </a:r>
            <a:r>
              <a:rPr lang="ru-RU" sz="3200" dirty="0" err="1"/>
              <a:t>дампінгу</a:t>
            </a:r>
            <a:r>
              <a:rPr lang="ru-RU" sz="3200" dirty="0"/>
              <a:t> в служить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морського</a:t>
            </a:r>
            <a:r>
              <a:rPr lang="ru-RU" sz="3200" dirty="0"/>
              <a:t> </a:t>
            </a:r>
            <a:r>
              <a:rPr lang="ru-RU" sz="3200" dirty="0" err="1"/>
              <a:t>середовища</a:t>
            </a:r>
            <a:r>
              <a:rPr lang="ru-RU" sz="3200" dirty="0"/>
              <a:t> до </a:t>
            </a:r>
            <a:r>
              <a:rPr lang="ru-RU" sz="3200" dirty="0" err="1"/>
              <a:t>переробки</a:t>
            </a:r>
            <a:r>
              <a:rPr lang="ru-RU" sz="3200" dirty="0"/>
              <a:t> </a:t>
            </a:r>
            <a:r>
              <a:rPr lang="ru-RU" sz="3200" dirty="0" err="1"/>
              <a:t>великої</a:t>
            </a:r>
            <a:r>
              <a:rPr lang="ru-RU" sz="3200" dirty="0"/>
              <a:t> </a:t>
            </a:r>
            <a:r>
              <a:rPr lang="ru-RU" sz="3200" dirty="0" err="1"/>
              <a:t>кількості</a:t>
            </a:r>
            <a:r>
              <a:rPr lang="ru-RU" sz="3200" dirty="0"/>
              <a:t> </a:t>
            </a:r>
            <a:r>
              <a:rPr lang="ru-RU" sz="3200" dirty="0" err="1"/>
              <a:t>органічних</a:t>
            </a:r>
            <a:r>
              <a:rPr lang="ru-RU" sz="3200" dirty="0"/>
              <a:t> і </a:t>
            </a:r>
            <a:r>
              <a:rPr lang="ru-RU" sz="3200" dirty="0" err="1"/>
              <a:t>неорганічних</a:t>
            </a:r>
            <a:r>
              <a:rPr lang="ru-RU" sz="3200" dirty="0"/>
              <a:t> </a:t>
            </a:r>
            <a:r>
              <a:rPr lang="ru-RU" sz="3200" dirty="0" err="1"/>
              <a:t>речовин</a:t>
            </a:r>
            <a:r>
              <a:rPr lang="ru-RU" sz="3200" dirty="0"/>
              <a:t> без особливого </a:t>
            </a:r>
            <a:r>
              <a:rPr lang="ru-RU" sz="3200" dirty="0" err="1"/>
              <a:t>збитку</a:t>
            </a:r>
            <a:r>
              <a:rPr lang="ru-RU" sz="3200" dirty="0"/>
              <a:t> води. </a:t>
            </a:r>
            <a:r>
              <a:rPr lang="ru-RU" sz="3200" dirty="0" err="1"/>
              <a:t>Однак</a:t>
            </a:r>
            <a:r>
              <a:rPr lang="ru-RU" sz="3200" dirty="0"/>
              <a:t> </a:t>
            </a:r>
            <a:r>
              <a:rPr lang="ru-RU" sz="3200" dirty="0" err="1"/>
              <a:t>ця</a:t>
            </a:r>
            <a:r>
              <a:rPr lang="ru-RU" sz="3200" dirty="0"/>
              <a:t> </a:t>
            </a:r>
            <a:r>
              <a:rPr lang="ru-RU" sz="3200" dirty="0" err="1"/>
              <a:t>здатність</a:t>
            </a:r>
            <a:r>
              <a:rPr lang="ru-RU" sz="3200" dirty="0"/>
              <a:t> не </a:t>
            </a:r>
            <a:r>
              <a:rPr lang="ru-RU" sz="3200" dirty="0" err="1"/>
              <a:t>безмежна.Тому</a:t>
            </a:r>
            <a:r>
              <a:rPr lang="ru-RU" sz="3200" dirty="0"/>
              <a:t> </a:t>
            </a:r>
            <a:r>
              <a:rPr lang="ru-RU" sz="3200" dirty="0" err="1"/>
              <a:t>дампінг</a:t>
            </a:r>
            <a:r>
              <a:rPr lang="ru-RU" sz="3200" dirty="0"/>
              <a:t> </a:t>
            </a:r>
            <a:r>
              <a:rPr lang="ru-RU" sz="3200" dirty="0" err="1"/>
              <a:t>розглядається</a:t>
            </a:r>
            <a:r>
              <a:rPr lang="ru-RU" sz="3200" dirty="0"/>
              <a:t> як </a:t>
            </a:r>
            <a:r>
              <a:rPr lang="ru-RU" sz="3200" dirty="0" err="1"/>
              <a:t>вимушений</a:t>
            </a:r>
            <a:r>
              <a:rPr lang="ru-RU" sz="3200" dirty="0"/>
              <a:t> </a:t>
            </a:r>
            <a:r>
              <a:rPr lang="ru-RU" sz="3200" dirty="0" err="1"/>
              <a:t>захід</a:t>
            </a:r>
            <a:r>
              <a:rPr lang="ru-RU" sz="3200" dirty="0"/>
              <a:t>, </a:t>
            </a:r>
            <a:r>
              <a:rPr lang="ru-RU" sz="3200" dirty="0" err="1"/>
              <a:t>тимчасова</a:t>
            </a:r>
            <a:r>
              <a:rPr lang="ru-RU" sz="3200" dirty="0"/>
              <a:t> </a:t>
            </a:r>
            <a:r>
              <a:rPr lang="ru-RU" sz="3200" dirty="0" err="1"/>
              <a:t>данина</a:t>
            </a:r>
            <a:r>
              <a:rPr lang="ru-RU" sz="3200" dirty="0"/>
              <a:t> </a:t>
            </a:r>
            <a:r>
              <a:rPr lang="ru-RU" sz="3200" dirty="0" err="1"/>
              <a:t>суспільства</a:t>
            </a:r>
            <a:r>
              <a:rPr lang="ru-RU" sz="3200" dirty="0"/>
              <a:t> </a:t>
            </a:r>
            <a:r>
              <a:rPr lang="ru-RU" sz="3200" dirty="0" err="1"/>
              <a:t>недосконалості</a:t>
            </a:r>
            <a:r>
              <a:rPr lang="ru-RU" sz="3200" dirty="0"/>
              <a:t> </a:t>
            </a:r>
            <a:r>
              <a:rPr lang="ru-RU" sz="3200" dirty="0" err="1"/>
              <a:t>технології</a:t>
            </a:r>
            <a:r>
              <a:rPr lang="ru-RU" sz="3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5" y="3583196"/>
            <a:ext cx="4735550" cy="31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780" y="11659"/>
            <a:ext cx="8532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 шлаках </a:t>
            </a:r>
            <a:r>
              <a:rPr lang="ru-RU" sz="3200" dirty="0" err="1"/>
              <a:t>промислових</a:t>
            </a:r>
            <a:r>
              <a:rPr lang="ru-RU" sz="3200" dirty="0"/>
              <a:t> </a:t>
            </a:r>
            <a:r>
              <a:rPr lang="ru-RU" sz="3200" dirty="0" err="1"/>
              <a:t>виробництв</a:t>
            </a:r>
            <a:r>
              <a:rPr lang="ru-RU" sz="3200" dirty="0"/>
              <a:t> </a:t>
            </a:r>
            <a:r>
              <a:rPr lang="ru-RU" sz="3200" dirty="0" err="1"/>
              <a:t>присутні</a:t>
            </a:r>
            <a:r>
              <a:rPr lang="ru-RU" sz="3200" dirty="0"/>
              <a:t> </a:t>
            </a:r>
            <a:r>
              <a:rPr lang="ru-RU" sz="3200" dirty="0" err="1"/>
              <a:t>різноманітні</a:t>
            </a:r>
            <a:r>
              <a:rPr lang="ru-RU" sz="3200" dirty="0"/>
              <a:t> </a:t>
            </a:r>
            <a:r>
              <a:rPr lang="ru-RU" sz="3200" dirty="0" err="1"/>
              <a:t>органічні</a:t>
            </a:r>
            <a:r>
              <a:rPr lang="ru-RU" sz="3200" dirty="0"/>
              <a:t> </a:t>
            </a:r>
            <a:r>
              <a:rPr lang="ru-RU" sz="3200" dirty="0" err="1"/>
              <a:t>речовини</a:t>
            </a:r>
            <a:r>
              <a:rPr lang="ru-RU" sz="3200" dirty="0"/>
              <a:t> і </a:t>
            </a:r>
            <a:r>
              <a:rPr lang="ru-RU" sz="3200" dirty="0" err="1"/>
              <a:t>сполуки</a:t>
            </a:r>
            <a:r>
              <a:rPr lang="ru-RU" sz="3200" dirty="0"/>
              <a:t> </a:t>
            </a:r>
            <a:r>
              <a:rPr lang="ru-RU" sz="3200" dirty="0" err="1"/>
              <a:t>важких</a:t>
            </a:r>
            <a:r>
              <a:rPr lang="ru-RU" sz="3200" dirty="0"/>
              <a:t> </a:t>
            </a:r>
            <a:r>
              <a:rPr lang="ru-RU" sz="3200" dirty="0" err="1"/>
              <a:t>металів</a:t>
            </a:r>
            <a:r>
              <a:rPr lang="ru-RU" sz="3200" dirty="0"/>
              <a:t>. </a:t>
            </a:r>
            <a:r>
              <a:rPr lang="ru-RU" sz="3200" dirty="0" err="1"/>
              <a:t>Побутове</a:t>
            </a:r>
            <a:r>
              <a:rPr lang="ru-RU" sz="3200" dirty="0"/>
              <a:t> </a:t>
            </a:r>
            <a:r>
              <a:rPr lang="ru-RU" sz="3200" dirty="0" err="1"/>
              <a:t>сміття</a:t>
            </a:r>
            <a:r>
              <a:rPr lang="ru-RU" sz="3200" dirty="0"/>
              <a:t> в </a:t>
            </a:r>
            <a:r>
              <a:rPr lang="ru-RU" sz="3200" dirty="0" err="1"/>
              <a:t>середньому</a:t>
            </a:r>
            <a:r>
              <a:rPr lang="ru-RU" sz="3200" dirty="0"/>
              <a:t> </a:t>
            </a:r>
            <a:r>
              <a:rPr lang="ru-RU" sz="3200" dirty="0" err="1"/>
              <a:t>містить</a:t>
            </a:r>
            <a:r>
              <a:rPr lang="ru-RU" sz="3200" dirty="0"/>
              <a:t> (на </a:t>
            </a:r>
            <a:r>
              <a:rPr lang="ru-RU" sz="3200" dirty="0" err="1"/>
              <a:t>масу</a:t>
            </a:r>
            <a:r>
              <a:rPr lang="ru-RU" sz="3200" dirty="0"/>
              <a:t> </a:t>
            </a:r>
            <a:r>
              <a:rPr lang="ru-RU" sz="3200" dirty="0" err="1"/>
              <a:t>сухої</a:t>
            </a:r>
            <a:r>
              <a:rPr lang="ru-RU" sz="3200" dirty="0"/>
              <a:t> </a:t>
            </a:r>
            <a:r>
              <a:rPr lang="ru-RU" sz="3200" dirty="0" err="1"/>
              <a:t>речовини</a:t>
            </a:r>
            <a:r>
              <a:rPr lang="ru-RU" sz="3200" dirty="0"/>
              <a:t>) 32-40% </a:t>
            </a:r>
            <a:r>
              <a:rPr lang="ru-RU" sz="3200" dirty="0" err="1"/>
              <a:t>органічних</a:t>
            </a:r>
            <a:r>
              <a:rPr lang="ru-RU" sz="3200" dirty="0"/>
              <a:t> </a:t>
            </a:r>
            <a:r>
              <a:rPr lang="ru-RU" sz="3200" dirty="0" err="1"/>
              <a:t>речовин</a:t>
            </a:r>
            <a:r>
              <a:rPr lang="ru-RU" sz="3200" dirty="0"/>
              <a:t>; 0,56% азоту; 0,44% фосфору; 0,155% цинку; 0, 085% </a:t>
            </a:r>
            <a:r>
              <a:rPr lang="ru-RU" sz="3200" dirty="0" err="1"/>
              <a:t>свинцю</a:t>
            </a:r>
            <a:r>
              <a:rPr lang="ru-RU" sz="3200" dirty="0"/>
              <a:t>; 0,001% </a:t>
            </a:r>
            <a:r>
              <a:rPr lang="ru-RU" sz="3200" dirty="0" err="1"/>
              <a:t>ртуті</a:t>
            </a:r>
            <a:r>
              <a:rPr lang="ru-RU" sz="3200" dirty="0"/>
              <a:t>; 0, 001% </a:t>
            </a:r>
            <a:r>
              <a:rPr lang="ru-RU" sz="3200" dirty="0" err="1"/>
              <a:t>кадмію</a:t>
            </a:r>
            <a:r>
              <a:rPr lang="ru-RU" sz="32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05" y="3551089"/>
            <a:ext cx="4858990" cy="31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043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скидання</a:t>
            </a:r>
            <a:r>
              <a:rPr lang="ru-RU" sz="2800" dirty="0"/>
              <a:t> </a:t>
            </a:r>
            <a:r>
              <a:rPr lang="ru-RU" sz="2800" dirty="0" err="1"/>
              <a:t>матеріалу</a:t>
            </a:r>
            <a:r>
              <a:rPr lang="ru-RU" sz="2800" dirty="0"/>
              <a:t> </a:t>
            </a:r>
            <a:r>
              <a:rPr lang="ru-RU" sz="2800" dirty="0" err="1"/>
              <a:t>крізь</a:t>
            </a:r>
            <a:r>
              <a:rPr lang="ru-RU" sz="2800" dirty="0"/>
              <a:t> </a:t>
            </a:r>
            <a:r>
              <a:rPr lang="ru-RU" sz="2800" dirty="0" err="1"/>
              <a:t>стовп</a:t>
            </a:r>
            <a:r>
              <a:rPr lang="ru-RU" sz="2800" dirty="0"/>
              <a:t> води, </a:t>
            </a:r>
            <a:r>
              <a:rPr lang="ru-RU" sz="2800" dirty="0" err="1"/>
              <a:t>частина</a:t>
            </a:r>
            <a:r>
              <a:rPr lang="ru-RU" sz="2800" dirty="0"/>
              <a:t> </a:t>
            </a:r>
            <a:r>
              <a:rPr lang="ru-RU" sz="2800" dirty="0" err="1"/>
              <a:t>забруднюючих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переходить у </a:t>
            </a:r>
            <a:r>
              <a:rPr lang="ru-RU" sz="2800" dirty="0" err="1"/>
              <a:t>розчин</a:t>
            </a:r>
            <a:r>
              <a:rPr lang="ru-RU" sz="2800" dirty="0"/>
              <a:t>, </a:t>
            </a:r>
            <a:r>
              <a:rPr lang="ru-RU" sz="2800" dirty="0" err="1" smtClean="0"/>
              <a:t>змінюючи</a:t>
            </a:r>
            <a:r>
              <a:rPr lang="ru-RU" sz="2800" dirty="0" smtClean="0"/>
              <a:t> </a:t>
            </a:r>
            <a:r>
              <a:rPr lang="ru-RU" sz="2800" dirty="0" err="1"/>
              <a:t>якість</a:t>
            </a:r>
            <a:r>
              <a:rPr lang="ru-RU" sz="2800" dirty="0"/>
              <a:t> води, </a:t>
            </a:r>
            <a:r>
              <a:rPr lang="ru-RU" sz="2800" dirty="0" err="1"/>
              <a:t>інша</a:t>
            </a:r>
            <a:r>
              <a:rPr lang="ru-RU" sz="2800" dirty="0"/>
              <a:t> </a:t>
            </a:r>
            <a:r>
              <a:rPr lang="ru-RU" sz="2800" dirty="0" err="1"/>
              <a:t>сорбується</a:t>
            </a:r>
            <a:r>
              <a:rPr lang="ru-RU" sz="2800" dirty="0"/>
              <a:t> </a:t>
            </a:r>
            <a:r>
              <a:rPr lang="ru-RU" sz="2800" dirty="0" err="1"/>
              <a:t>частинками</a:t>
            </a:r>
            <a:r>
              <a:rPr lang="ru-RU" sz="2800" dirty="0"/>
              <a:t> </a:t>
            </a:r>
            <a:r>
              <a:rPr lang="ru-RU" sz="2800" dirty="0" err="1"/>
              <a:t>суспензії</a:t>
            </a:r>
            <a:r>
              <a:rPr lang="ru-RU" sz="2800" dirty="0"/>
              <a:t> і переходить у </a:t>
            </a:r>
            <a:r>
              <a:rPr lang="ru-RU" sz="2800" dirty="0" err="1"/>
              <a:t>донні</a:t>
            </a:r>
            <a:r>
              <a:rPr lang="ru-RU" sz="2800" dirty="0"/>
              <a:t> </a:t>
            </a:r>
            <a:r>
              <a:rPr lang="ru-RU" sz="2800" dirty="0" err="1"/>
              <a:t>відкладення</a:t>
            </a:r>
            <a:r>
              <a:rPr lang="ru-RU" sz="2800" dirty="0"/>
              <a:t>. </a:t>
            </a:r>
            <a:r>
              <a:rPr lang="ru-RU" sz="2800" dirty="0" err="1"/>
              <a:t>Одночасно</a:t>
            </a:r>
            <a:r>
              <a:rPr lang="ru-RU" sz="2800" dirty="0"/>
              <a:t> </a:t>
            </a:r>
            <a:r>
              <a:rPr lang="ru-RU" sz="2800" dirty="0" err="1"/>
              <a:t>підвищується</a:t>
            </a:r>
            <a:r>
              <a:rPr lang="ru-RU" sz="2800" dirty="0"/>
              <a:t> </a:t>
            </a:r>
            <a:r>
              <a:rPr lang="ru-RU" sz="2800" dirty="0" err="1"/>
              <a:t>мутність</a:t>
            </a:r>
            <a:r>
              <a:rPr lang="ru-RU" sz="2800" dirty="0"/>
              <a:t> води.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органічних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</a:t>
            </a:r>
            <a:r>
              <a:rPr lang="ru-RU" sz="2800" dirty="0" smtClean="0"/>
              <a:t>часто </a:t>
            </a:r>
            <a:r>
              <a:rPr lang="ru-RU" sz="2800" dirty="0" err="1" smtClean="0"/>
              <a:t>призводить</a:t>
            </a:r>
            <a:r>
              <a:rPr lang="ru-RU" sz="2800" dirty="0" smtClean="0"/>
              <a:t> </a:t>
            </a:r>
            <a:r>
              <a:rPr lang="ru-RU" sz="2800" dirty="0"/>
              <a:t>до </a:t>
            </a:r>
            <a:r>
              <a:rPr lang="ru-RU" sz="2800" dirty="0" err="1"/>
              <a:t>швидкої</a:t>
            </a:r>
            <a:r>
              <a:rPr lang="ru-RU" sz="2800" dirty="0"/>
              <a:t> </a:t>
            </a:r>
            <a:r>
              <a:rPr lang="ru-RU" sz="2800" dirty="0" err="1" smtClean="0"/>
              <a:t>втрати</a:t>
            </a:r>
            <a:r>
              <a:rPr lang="ru-RU" sz="2800" dirty="0" smtClean="0"/>
              <a:t> </a:t>
            </a:r>
            <a:r>
              <a:rPr lang="ru-RU" sz="2800" dirty="0" err="1"/>
              <a:t>кисню</a:t>
            </a:r>
            <a:r>
              <a:rPr lang="ru-RU" sz="2800" dirty="0"/>
              <a:t> у </a:t>
            </a:r>
            <a:r>
              <a:rPr lang="ru-RU" sz="2800" dirty="0" err="1"/>
              <a:t>воді</a:t>
            </a:r>
            <a:r>
              <a:rPr lang="ru-RU" sz="2800" dirty="0"/>
              <a:t> й не </a:t>
            </a:r>
            <a:r>
              <a:rPr lang="ru-RU" sz="2800" dirty="0" err="1"/>
              <a:t>рідко</a:t>
            </a:r>
            <a:r>
              <a:rPr lang="ru-RU" sz="2800" dirty="0"/>
              <a:t> до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повного</a:t>
            </a:r>
            <a:r>
              <a:rPr lang="ru-RU" sz="2800" dirty="0"/>
              <a:t> </a:t>
            </a:r>
            <a:r>
              <a:rPr lang="ru-RU" sz="2800" dirty="0" err="1"/>
              <a:t>зникнення</a:t>
            </a:r>
            <a:r>
              <a:rPr lang="ru-RU" sz="2800" dirty="0"/>
              <a:t>, </a:t>
            </a:r>
            <a:r>
              <a:rPr lang="ru-RU" sz="2800" dirty="0" err="1"/>
              <a:t>розчинення</a:t>
            </a:r>
            <a:r>
              <a:rPr lang="ru-RU" sz="2800" dirty="0"/>
              <a:t> </a:t>
            </a:r>
            <a:r>
              <a:rPr lang="ru-RU" sz="2800" dirty="0" err="1"/>
              <a:t>суспензій</a:t>
            </a:r>
            <a:r>
              <a:rPr lang="ru-RU" sz="2800" dirty="0"/>
              <a:t>, </a:t>
            </a:r>
            <a:r>
              <a:rPr lang="ru-RU" sz="2800" dirty="0" err="1"/>
              <a:t>нагромадженню</a:t>
            </a:r>
            <a:r>
              <a:rPr lang="ru-RU" sz="2800" dirty="0"/>
              <a:t> </a:t>
            </a:r>
            <a:r>
              <a:rPr lang="ru-RU" sz="2800" dirty="0" err="1"/>
              <a:t>металів</a:t>
            </a:r>
            <a:r>
              <a:rPr lang="ru-RU" sz="2800" dirty="0"/>
              <a:t> в </a:t>
            </a:r>
            <a:r>
              <a:rPr lang="ru-RU" sz="2800" dirty="0" err="1"/>
              <a:t>розчиненої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, </a:t>
            </a:r>
            <a:r>
              <a:rPr lang="ru-RU" sz="2800" dirty="0" err="1"/>
              <a:t>появі</a:t>
            </a:r>
            <a:r>
              <a:rPr lang="ru-RU" sz="2800" dirty="0"/>
              <a:t> </a:t>
            </a:r>
            <a:r>
              <a:rPr lang="ru-RU" sz="2800" dirty="0" err="1"/>
              <a:t>сірководню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19" y="3523236"/>
            <a:ext cx="4473765" cy="30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5117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великої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органічних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</a:t>
            </a:r>
            <a:r>
              <a:rPr lang="ru-RU" sz="2800" dirty="0" err="1"/>
              <a:t>створює</a:t>
            </a:r>
            <a:r>
              <a:rPr lang="ru-RU" sz="2800" dirty="0"/>
              <a:t> в грунтах </a:t>
            </a:r>
            <a:r>
              <a:rPr lang="ru-RU" sz="2800" dirty="0" err="1"/>
              <a:t>стійке</a:t>
            </a:r>
            <a:r>
              <a:rPr lang="ru-RU" sz="2800" dirty="0"/>
              <a:t> </a:t>
            </a:r>
            <a:r>
              <a:rPr lang="ru-RU" sz="2800" dirty="0" err="1"/>
              <a:t>відновлювальне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, в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виникає</a:t>
            </a:r>
            <a:r>
              <a:rPr lang="ru-RU" sz="2800" dirty="0"/>
              <a:t> </a:t>
            </a:r>
            <a:r>
              <a:rPr lang="ru-RU" sz="2800" dirty="0" err="1"/>
              <a:t>особливий</a:t>
            </a:r>
            <a:r>
              <a:rPr lang="ru-RU" sz="2800" dirty="0"/>
              <a:t> тип </a:t>
            </a:r>
            <a:r>
              <a:rPr lang="ru-RU" sz="2800" dirty="0" err="1"/>
              <a:t>мулових</a:t>
            </a:r>
            <a:r>
              <a:rPr lang="ru-RU" sz="2800" dirty="0"/>
              <a:t> вод, </a:t>
            </a:r>
            <a:r>
              <a:rPr lang="ru-RU" sz="2800" dirty="0" err="1"/>
              <a:t>сірководень</a:t>
            </a:r>
            <a:r>
              <a:rPr lang="ru-RU" sz="2800" dirty="0"/>
              <a:t>, </a:t>
            </a:r>
            <a:r>
              <a:rPr lang="ru-RU" sz="2800" dirty="0" err="1"/>
              <a:t>аміак</a:t>
            </a:r>
            <a:r>
              <a:rPr lang="ru-RU" sz="2800" dirty="0"/>
              <a:t>, </a:t>
            </a:r>
            <a:r>
              <a:rPr lang="ru-RU" sz="2800" dirty="0" err="1"/>
              <a:t>іони</a:t>
            </a:r>
            <a:r>
              <a:rPr lang="ru-RU" sz="2800" dirty="0"/>
              <a:t> </a:t>
            </a:r>
            <a:r>
              <a:rPr lang="ru-RU" sz="2800" dirty="0" err="1"/>
              <a:t>металів</a:t>
            </a:r>
            <a:r>
              <a:rPr lang="ru-RU" sz="2800" dirty="0"/>
              <a:t>. </a:t>
            </a:r>
            <a:r>
              <a:rPr lang="ru-RU" sz="2800" dirty="0" err="1"/>
              <a:t>Впливу</a:t>
            </a:r>
            <a:r>
              <a:rPr lang="ru-RU" sz="2800" dirty="0"/>
              <a:t> у </a:t>
            </a:r>
            <a:r>
              <a:rPr lang="ru-RU" sz="2800" dirty="0" err="1"/>
              <a:t>різному</a:t>
            </a:r>
            <a:r>
              <a:rPr lang="ru-RU" sz="2800" dirty="0"/>
              <a:t> </a:t>
            </a:r>
            <a:r>
              <a:rPr lang="ru-RU" sz="2800" dirty="0" err="1"/>
              <a:t>ступені</a:t>
            </a:r>
            <a:r>
              <a:rPr lang="ru-RU" sz="2800" dirty="0"/>
              <a:t> </a:t>
            </a:r>
            <a:r>
              <a:rPr lang="ru-RU" sz="2800" dirty="0" err="1"/>
              <a:t>піддаються</a:t>
            </a:r>
            <a:r>
              <a:rPr lang="ru-RU" sz="2800" dirty="0"/>
              <a:t> </a:t>
            </a:r>
            <a:r>
              <a:rPr lang="ru-RU" sz="2800" dirty="0" err="1"/>
              <a:t>організми</a:t>
            </a:r>
            <a:r>
              <a:rPr lang="ru-RU" sz="2800" dirty="0"/>
              <a:t> бентосу та </a:t>
            </a:r>
            <a:r>
              <a:rPr lang="ru-RU" sz="2800" dirty="0" err="1"/>
              <a:t>ін</a:t>
            </a:r>
            <a:r>
              <a:rPr lang="ru-RU" sz="2800" dirty="0"/>
              <a:t>. 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утворення</a:t>
            </a:r>
            <a:r>
              <a:rPr lang="ru-RU" sz="2800" dirty="0"/>
              <a:t> </a:t>
            </a:r>
            <a:r>
              <a:rPr lang="ru-RU" sz="2800" dirty="0" err="1"/>
              <a:t>поверхневих</a:t>
            </a:r>
            <a:r>
              <a:rPr lang="ru-RU" sz="2800" dirty="0"/>
              <a:t> </a:t>
            </a:r>
            <a:r>
              <a:rPr lang="ru-RU" sz="2800" dirty="0" err="1"/>
              <a:t>плівок</a:t>
            </a:r>
            <a:r>
              <a:rPr lang="ru-RU" sz="2800" dirty="0"/>
              <a:t>, </a:t>
            </a:r>
            <a:r>
              <a:rPr lang="ru-RU" sz="2800" dirty="0" err="1"/>
              <a:t>утримуючих</a:t>
            </a:r>
            <a:r>
              <a:rPr lang="ru-RU" sz="2800" dirty="0"/>
              <a:t> </a:t>
            </a:r>
            <a:r>
              <a:rPr lang="ru-RU" sz="2800" dirty="0" err="1"/>
              <a:t>нафтові</a:t>
            </a:r>
            <a:r>
              <a:rPr lang="ru-RU" sz="2800" dirty="0"/>
              <a:t> </a:t>
            </a:r>
            <a:r>
              <a:rPr lang="ru-RU" sz="2800" dirty="0" err="1"/>
              <a:t>вуглеводні</a:t>
            </a:r>
            <a:r>
              <a:rPr lang="ru-RU" sz="2800" dirty="0"/>
              <a:t> й СПАР, </a:t>
            </a:r>
            <a:r>
              <a:rPr lang="ru-RU" sz="2800" dirty="0" err="1"/>
              <a:t>порушується</a:t>
            </a:r>
            <a:r>
              <a:rPr lang="ru-RU" sz="2800" dirty="0"/>
              <a:t> </a:t>
            </a:r>
            <a:r>
              <a:rPr lang="ru-RU" sz="2800" dirty="0" err="1"/>
              <a:t>газообмін</a:t>
            </a:r>
            <a:r>
              <a:rPr lang="ru-RU" sz="2800" dirty="0"/>
              <a:t> на </a:t>
            </a:r>
            <a:r>
              <a:rPr lang="ru-RU" sz="2800" dirty="0" err="1"/>
              <a:t>межі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 - вода.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14" y="773759"/>
            <a:ext cx="3871725" cy="53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Забруднюючі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надходять</a:t>
            </a:r>
            <a:r>
              <a:rPr lang="ru-RU" sz="2800" dirty="0"/>
              <a:t> в </a:t>
            </a:r>
            <a:r>
              <a:rPr lang="ru-RU" sz="2800" dirty="0" err="1"/>
              <a:t>розчин</a:t>
            </a:r>
            <a:r>
              <a:rPr lang="ru-RU" sz="2800" dirty="0"/>
              <a:t>,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акумулюватися</a:t>
            </a:r>
            <a:r>
              <a:rPr lang="ru-RU" sz="2800" dirty="0"/>
              <a:t> в тканинах і органах </a:t>
            </a:r>
            <a:r>
              <a:rPr lang="ru-RU" sz="2800" dirty="0" err="1"/>
              <a:t>гідробіонтів</a:t>
            </a:r>
            <a:r>
              <a:rPr lang="ru-RU" sz="2800" dirty="0"/>
              <a:t> і </a:t>
            </a:r>
            <a:r>
              <a:rPr lang="ru-RU" sz="2800" dirty="0" err="1"/>
              <a:t>впливати</a:t>
            </a:r>
            <a:r>
              <a:rPr lang="ru-RU" sz="2800" dirty="0"/>
              <a:t> на них. </a:t>
            </a:r>
            <a:r>
              <a:rPr lang="ru-RU" sz="2800" dirty="0" err="1"/>
              <a:t>Скидання</a:t>
            </a:r>
            <a:r>
              <a:rPr lang="ru-RU" sz="2800" dirty="0"/>
              <a:t> </a:t>
            </a:r>
            <a:r>
              <a:rPr lang="ru-RU" sz="2800" dirty="0" err="1"/>
              <a:t>матеріалів</a:t>
            </a:r>
            <a:r>
              <a:rPr lang="ru-RU" sz="2800" dirty="0"/>
              <a:t> </a:t>
            </a:r>
            <a:r>
              <a:rPr lang="ru-RU" sz="2800" dirty="0" err="1"/>
              <a:t>дампінгу</a:t>
            </a:r>
            <a:r>
              <a:rPr lang="ru-RU" sz="2800" dirty="0"/>
              <a:t> на дно і </a:t>
            </a:r>
            <a:r>
              <a:rPr lang="ru-RU" sz="2800" dirty="0" err="1"/>
              <a:t>тривала</a:t>
            </a:r>
            <a:r>
              <a:rPr lang="ru-RU" sz="2800" dirty="0"/>
              <a:t> </a:t>
            </a:r>
            <a:r>
              <a:rPr lang="ru-RU" sz="2800" dirty="0" err="1"/>
              <a:t>підвищена</a:t>
            </a:r>
            <a:r>
              <a:rPr lang="ru-RU" sz="2800" dirty="0"/>
              <a:t> </a:t>
            </a:r>
            <a:r>
              <a:rPr lang="ru-RU" sz="2800" dirty="0" err="1"/>
              <a:t>мутність</a:t>
            </a:r>
            <a:r>
              <a:rPr lang="ru-RU" sz="2800" dirty="0"/>
              <a:t> води </a:t>
            </a:r>
            <a:r>
              <a:rPr lang="ru-RU" sz="2800" dirty="0" err="1"/>
              <a:t>призводить</a:t>
            </a:r>
            <a:r>
              <a:rPr lang="ru-RU" sz="2800" dirty="0"/>
              <a:t> до </a:t>
            </a:r>
            <a:r>
              <a:rPr lang="ru-RU" sz="2800" dirty="0" err="1"/>
              <a:t>загибелі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задухи</a:t>
            </a:r>
            <a:r>
              <a:rPr lang="ru-RU" sz="2800" dirty="0"/>
              <a:t> </a:t>
            </a:r>
            <a:r>
              <a:rPr lang="ru-RU" sz="2800" dirty="0" err="1"/>
              <a:t>малорухомі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бентосу. У </a:t>
            </a:r>
            <a:r>
              <a:rPr lang="ru-RU" sz="2800" dirty="0" err="1"/>
              <a:t>риб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вижили</a:t>
            </a:r>
            <a:r>
              <a:rPr lang="ru-RU" sz="2800" dirty="0"/>
              <a:t>, </a:t>
            </a:r>
            <a:r>
              <a:rPr lang="ru-RU" sz="2800" dirty="0" err="1"/>
              <a:t>молюсків</a:t>
            </a:r>
            <a:r>
              <a:rPr lang="ru-RU" sz="2800" dirty="0"/>
              <a:t> і </a:t>
            </a:r>
            <a:r>
              <a:rPr lang="ru-RU" sz="2800" dirty="0" err="1"/>
              <a:t>ракоподібних</a:t>
            </a:r>
            <a:r>
              <a:rPr lang="ru-RU" sz="2800" dirty="0"/>
              <a:t> </a:t>
            </a:r>
            <a:r>
              <a:rPr lang="ru-RU" sz="2800" dirty="0" err="1"/>
              <a:t>скорочується</a:t>
            </a:r>
            <a:r>
              <a:rPr lang="ru-RU" sz="2800" dirty="0"/>
              <a:t> </a:t>
            </a:r>
            <a:r>
              <a:rPr lang="ru-RU" sz="2800" dirty="0" err="1"/>
              <a:t>швидкість</a:t>
            </a:r>
            <a:r>
              <a:rPr lang="ru-RU" sz="2800" dirty="0"/>
              <a:t> росту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погіршення</a:t>
            </a:r>
            <a:r>
              <a:rPr lang="ru-RU" sz="2800" dirty="0"/>
              <a:t> умов </a:t>
            </a:r>
            <a:r>
              <a:rPr lang="ru-RU" sz="2800" dirty="0" err="1"/>
              <a:t>харчування</a:t>
            </a:r>
            <a:r>
              <a:rPr lang="ru-RU" sz="2800" dirty="0"/>
              <a:t> й </a:t>
            </a:r>
            <a:r>
              <a:rPr lang="ru-RU" sz="2800" dirty="0" err="1"/>
              <a:t>дихання</a:t>
            </a:r>
            <a:r>
              <a:rPr lang="ru-RU" sz="2800" dirty="0"/>
              <a:t>. </a:t>
            </a:r>
            <a:r>
              <a:rPr lang="ru-RU" sz="2800" dirty="0" err="1"/>
              <a:t>Нерідко</a:t>
            </a:r>
            <a:r>
              <a:rPr lang="ru-RU" sz="2800" dirty="0"/>
              <a:t> </a:t>
            </a:r>
            <a:r>
              <a:rPr lang="ru-RU" sz="2800" dirty="0" err="1"/>
              <a:t>змінюється</a:t>
            </a:r>
            <a:r>
              <a:rPr lang="ru-RU" sz="2800" dirty="0"/>
              <a:t>  </a:t>
            </a:r>
            <a:r>
              <a:rPr lang="ru-RU" sz="2800" dirty="0" err="1"/>
              <a:t>видовий</a:t>
            </a:r>
            <a:r>
              <a:rPr lang="ru-RU" sz="2800" dirty="0"/>
              <a:t> склад </a:t>
            </a:r>
            <a:r>
              <a:rPr lang="ru-RU" sz="2800" dirty="0" err="1"/>
              <a:t>даного</a:t>
            </a:r>
            <a:r>
              <a:rPr lang="ru-RU" sz="2800" dirty="0"/>
              <a:t> </a:t>
            </a:r>
            <a:r>
              <a:rPr lang="ru-RU" sz="2800" dirty="0" err="1"/>
              <a:t>біоценозу</a:t>
            </a:r>
            <a:r>
              <a:rPr lang="ru-RU" sz="28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198">
            <a:off x="333931" y="3884579"/>
            <a:ext cx="4476622" cy="2747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691">
            <a:off x="4222386" y="3802051"/>
            <a:ext cx="4523151" cy="28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1284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При </a:t>
            </a:r>
            <a:r>
              <a:rPr lang="ru-RU" sz="3600" dirty="0" err="1"/>
              <a:t>організації</a:t>
            </a:r>
            <a:r>
              <a:rPr lang="ru-RU" sz="3600" dirty="0"/>
              <a:t> </a:t>
            </a:r>
            <a:r>
              <a:rPr lang="ru-RU" sz="3600" dirty="0" err="1"/>
              <a:t>системи</a:t>
            </a:r>
            <a:r>
              <a:rPr lang="ru-RU" sz="3600" dirty="0"/>
              <a:t> контролю за скидами </a:t>
            </a:r>
            <a:r>
              <a:rPr lang="ru-RU" sz="3600" dirty="0" err="1"/>
              <a:t>відходів</a:t>
            </a:r>
            <a:r>
              <a:rPr lang="ru-RU" sz="3600" dirty="0"/>
              <a:t> у море </a:t>
            </a:r>
            <a:r>
              <a:rPr lang="ru-RU" sz="3600" dirty="0" err="1"/>
              <a:t>вирішальне</a:t>
            </a:r>
            <a:r>
              <a:rPr lang="ru-RU" sz="3600" dirty="0"/>
              <a:t> </a:t>
            </a:r>
            <a:r>
              <a:rPr lang="ru-RU" sz="3600" dirty="0" err="1"/>
              <a:t>значення</a:t>
            </a:r>
            <a:r>
              <a:rPr lang="ru-RU" sz="3600" dirty="0"/>
              <a:t>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визначення</a:t>
            </a:r>
            <a:r>
              <a:rPr lang="ru-RU" sz="3600" dirty="0"/>
              <a:t> </a:t>
            </a:r>
            <a:r>
              <a:rPr lang="ru-RU" sz="3600" dirty="0" err="1"/>
              <a:t>районів</a:t>
            </a:r>
            <a:r>
              <a:rPr lang="ru-RU" sz="3600" dirty="0"/>
              <a:t> </a:t>
            </a:r>
            <a:r>
              <a:rPr lang="ru-RU" sz="3600" dirty="0" err="1"/>
              <a:t>дампінгу</a:t>
            </a:r>
            <a:r>
              <a:rPr lang="ru-RU" sz="3600" dirty="0"/>
              <a:t>, </a:t>
            </a:r>
            <a:r>
              <a:rPr lang="ru-RU" sz="3600" dirty="0" err="1"/>
              <a:t>визначення</a:t>
            </a:r>
            <a:r>
              <a:rPr lang="ru-RU" sz="3600" dirty="0"/>
              <a:t> </a:t>
            </a:r>
            <a:r>
              <a:rPr lang="ru-RU" sz="3600" dirty="0" err="1"/>
              <a:t>динаміки</a:t>
            </a:r>
            <a:r>
              <a:rPr lang="ru-RU" sz="3600" dirty="0"/>
              <a:t> </a:t>
            </a:r>
            <a:r>
              <a:rPr lang="ru-RU" sz="3600" dirty="0" err="1"/>
              <a:t>забруднення</a:t>
            </a:r>
            <a:r>
              <a:rPr lang="ru-RU" sz="3600" dirty="0"/>
              <a:t> </a:t>
            </a:r>
            <a:r>
              <a:rPr lang="ru-RU" sz="3600" dirty="0" err="1"/>
              <a:t>морської</a:t>
            </a:r>
            <a:r>
              <a:rPr lang="ru-RU" sz="3600" dirty="0"/>
              <a:t> води і </a:t>
            </a:r>
            <a:r>
              <a:rPr lang="ru-RU" sz="3600" dirty="0" err="1"/>
              <a:t>донних</a:t>
            </a:r>
            <a:r>
              <a:rPr lang="ru-RU" sz="3600" dirty="0"/>
              <a:t> </a:t>
            </a:r>
            <a:r>
              <a:rPr lang="ru-RU" sz="3600" dirty="0" err="1"/>
              <a:t>відкладень</a:t>
            </a:r>
            <a:r>
              <a:rPr lang="ru-RU" sz="3600" dirty="0"/>
              <a:t>. Для </a:t>
            </a:r>
            <a:r>
              <a:rPr lang="ru-RU" sz="3600" dirty="0" err="1"/>
              <a:t>виявлення</a:t>
            </a:r>
            <a:r>
              <a:rPr lang="ru-RU" sz="3600" dirty="0"/>
              <a:t> </a:t>
            </a:r>
            <a:r>
              <a:rPr lang="ru-RU" sz="3600" dirty="0" err="1"/>
              <a:t>можливих</a:t>
            </a:r>
            <a:r>
              <a:rPr lang="ru-RU" sz="3600" dirty="0"/>
              <a:t> </a:t>
            </a:r>
            <a:r>
              <a:rPr lang="ru-RU" sz="3600" dirty="0" err="1"/>
              <a:t>об’єктів</a:t>
            </a:r>
            <a:r>
              <a:rPr lang="ru-RU" sz="3600" dirty="0"/>
              <a:t> </a:t>
            </a:r>
            <a:r>
              <a:rPr lang="ru-RU" sz="3600" dirty="0" err="1"/>
              <a:t>скидання</a:t>
            </a:r>
            <a:r>
              <a:rPr lang="ru-RU" sz="3600" dirty="0"/>
              <a:t> в море </a:t>
            </a:r>
            <a:r>
              <a:rPr lang="ru-RU" sz="3600" dirty="0" err="1"/>
              <a:t>необхідно</a:t>
            </a:r>
            <a:r>
              <a:rPr lang="ru-RU" sz="3600" dirty="0"/>
              <a:t> </a:t>
            </a:r>
            <a:r>
              <a:rPr lang="ru-RU" sz="3600" dirty="0" err="1"/>
              <a:t>проводити</a:t>
            </a:r>
            <a:r>
              <a:rPr lang="ru-RU" sz="3600" dirty="0"/>
              <a:t> </a:t>
            </a:r>
            <a:r>
              <a:rPr lang="ru-RU" sz="3600" dirty="0" err="1"/>
              <a:t>розрахунки</a:t>
            </a:r>
            <a:r>
              <a:rPr lang="ru-RU" sz="3600" dirty="0"/>
              <a:t> </a:t>
            </a:r>
            <a:r>
              <a:rPr lang="ru-RU" sz="3600" dirty="0" err="1"/>
              <a:t>всіх</a:t>
            </a:r>
            <a:r>
              <a:rPr lang="ru-RU" sz="3600" dirty="0"/>
              <a:t> </a:t>
            </a:r>
            <a:r>
              <a:rPr lang="ru-RU" sz="3600" dirty="0" err="1"/>
              <a:t>забруднюючих</a:t>
            </a:r>
            <a:r>
              <a:rPr lang="ru-RU" sz="3600" dirty="0"/>
              <a:t> </a:t>
            </a:r>
            <a:r>
              <a:rPr lang="ru-RU" sz="3600" dirty="0" err="1"/>
              <a:t>речовин</a:t>
            </a:r>
            <a:r>
              <a:rPr lang="ru-RU" sz="3600" dirty="0"/>
              <a:t> у </a:t>
            </a:r>
            <a:r>
              <a:rPr lang="ru-RU" sz="3600" dirty="0" err="1"/>
              <a:t>складі</a:t>
            </a:r>
            <a:r>
              <a:rPr lang="ru-RU" sz="3600" dirty="0"/>
              <a:t> </a:t>
            </a:r>
            <a:r>
              <a:rPr lang="ru-RU" sz="3600" dirty="0" err="1"/>
              <a:t>матеріального</a:t>
            </a:r>
            <a:r>
              <a:rPr lang="ru-RU" sz="3600" dirty="0"/>
              <a:t> </a:t>
            </a:r>
            <a:r>
              <a:rPr lang="ru-RU" sz="3600" dirty="0" err="1"/>
              <a:t>скидання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79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2581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66FF99"/>
                </a:solidFill>
              </a:rPr>
              <a:t>Висновок</a:t>
            </a:r>
            <a:endParaRPr lang="ru-RU" sz="5400" dirty="0">
              <a:solidFill>
                <a:srgbClr val="66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Людям варто </a:t>
            </a: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ятати</a:t>
            </a:r>
            <a:r>
              <a:rPr lang="uk-UA" sz="2800" dirty="0" smtClean="0"/>
              <a:t>, що своєю «корисною» діяльністю вони погіршують  не тільки власну якість життя, а  й чинять руйнівний вплив на беззахисних жителів нашої планети. Ми повинні оберігати навколишнє середовище та сприяти вирішенню екологічних проблем. Життя планети у наших руках!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6" y="3291800"/>
            <a:ext cx="3449568" cy="3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livvson-3</dc:creator>
  <cp:lastModifiedBy>livvson-3</cp:lastModifiedBy>
  <cp:revision>5</cp:revision>
  <dcterms:created xsi:type="dcterms:W3CDTF">2015-02-04T19:56:51Z</dcterms:created>
  <dcterms:modified xsi:type="dcterms:W3CDTF">2015-02-15T19:17:12Z</dcterms:modified>
</cp:coreProperties>
</file>