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715000" type="screen16x1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26" y="-7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16.04.2014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16.04.2014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16.04.2014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16.04.2014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16.04.2014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16.04.2014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16.04.2014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16.04.2014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16.04.2014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16.04.2014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16.04.2014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2A2DD-0DB0-4E28-B68F-88930DD6E264}" type="datetimeFigureOut">
              <a:rPr lang="uk-UA" smtClean="0"/>
              <a:t>16.04.2014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40;&#1044;&#1071;\Downloads\F.Liszt_-_Chasse_nejge_-_Metel_Lista._Zapisyval_dlya_konkursa._(get-tune.net).mp3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40;&#1044;&#1071;\Downloads\Iogan_Sebastyan_Bah_-_Ariya_skripki_(get-tune.net).mp3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3;&#1040;&#1044;&#1071;\Downloads\Bethoven_-_Burya_Sonata_dlya_fortepiano_N_17_chast_3_allegretto_(get-tune.net).mp3" TargetMode="Externa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769268"/>
            <a:ext cx="684076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Класична</a:t>
            </a:r>
          </a:p>
          <a:p>
            <a:pPr algn="ctr"/>
            <a:r>
              <a:rPr lang="uk-UA" sz="8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Музична</a:t>
            </a:r>
          </a:p>
          <a:p>
            <a:pPr algn="ctr"/>
            <a:r>
              <a:rPr lang="uk-UA" sz="8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Німеччина</a:t>
            </a:r>
            <a:endParaRPr lang="uk-UA" sz="8000" b="1" cap="none" spc="0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а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6035"/>
          <a:stretch>
            <a:fillRect/>
          </a:stretch>
        </p:blipFill>
        <p:spPr>
          <a:xfrm>
            <a:off x="4427984" y="0"/>
            <a:ext cx="4716016" cy="5715000"/>
          </a:xfrm>
        </p:spPr>
      </p:pic>
      <p:pic>
        <p:nvPicPr>
          <p:cNvPr id="5" name="Рисунок 4" descr="r3yqnlh1jl.jpg"/>
          <p:cNvPicPr>
            <a:picLocks noChangeAspect="1"/>
          </p:cNvPicPr>
          <p:nvPr/>
        </p:nvPicPr>
        <p:blipFill>
          <a:blip r:embed="rId3" cstate="print"/>
          <a:srcRect b="6279"/>
          <a:stretch>
            <a:fillRect/>
          </a:stretch>
        </p:blipFill>
        <p:spPr>
          <a:xfrm>
            <a:off x="0" y="0"/>
            <a:ext cx="4504421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9308"/>
            <a:ext cx="8229600" cy="3771636"/>
          </a:xfrm>
        </p:spPr>
        <p:txBody>
          <a:bodyPr/>
          <a:lstStyle/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Творча спадщина Йоганна Себастьяна Баха надзвичайно велика, охоплює понад 1000 композицій, з них 320 світських і духовних кантат, багато мес, «Різдвяна» й «Великодня» ораторії, численні хорали, мотети, інструментальні твори та інші.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Людвіг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ван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Бетховен</a:t>
            </a:r>
            <a:r>
              <a:rPr lang="uk-UA" dirty="0">
                <a:solidFill>
                  <a:schemeClr val="bg1"/>
                </a:solidFill>
              </a:rPr>
              <a:t/>
            </a:r>
            <a:br>
              <a:rPr lang="uk-UA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33500"/>
            <a:ext cx="8229600" cy="43815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Творчість Бетховена тісно пов'язана з мистецтвом Німеччини та Австрії. Цей композитор є одним із трьох представників класичної віденської композиторської школи. Бетховен не лише зберіг основні риси класицизму (ясність, монументальність, стрункість композиції), а й значно розширив сферу образів. У цьому </a:t>
            </a:r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значенні Бетховен є послідовником не лише </a:t>
            </a:r>
            <a:r>
              <a:rPr lang="uk-UA" sz="3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Ґлюка</a:t>
            </a:r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uk-UA" sz="3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Гайдна</a:t>
            </a:r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і Моцарта, а й самого основоположника класичного строю в музиці — француза </a:t>
            </a:r>
            <a:r>
              <a:rPr lang="uk-UA" sz="3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Люллі</a:t>
            </a:r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Музиці Бетховена притаманна величезна енергетична напруга, збудженість почуттів, драматизм. Його творчість підсумувала здобутки епохи класицизму. Він був останнім композитором </a:t>
            </a:r>
            <a:r>
              <a:rPr lang="en-US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XIX </a:t>
            </a:r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ст., для якого </a:t>
            </a:r>
            <a:r>
              <a:rPr lang="uk-UA" sz="3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природньою</a:t>
            </a:r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формою музичного вислову був жанр «сонати».</a:t>
            </a:r>
            <a:endParaRPr lang="uk-UA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8a5d4156f50c50d5b69465be73c0000_w960_h2048.jpg"/>
          <p:cNvPicPr>
            <a:picLocks noChangeAspect="1"/>
          </p:cNvPicPr>
          <p:nvPr/>
        </p:nvPicPr>
        <p:blipFill>
          <a:blip r:embed="rId2" cstate="print"/>
          <a:srcRect t="9897" b="38115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.Liszt_-_Chasse_nejge_-_Metel_Lista._Zapisyval_dlya_konkursa.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2705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ogan_Sebastyan_Bah_-_Ariya_skripki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27051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thoven_-_Burya_Sonata_dlya_fortepiano_N_17_chast_3_allegretto_(get-tune.net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27984" y="256946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21196"/>
            <a:ext cx="8784976" cy="1369037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Ференц Ліст </a:t>
            </a:r>
            <a:endParaRPr lang="uk-UA" sz="48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633364"/>
            <a:ext cx="7848872" cy="3816424"/>
          </a:xfrm>
        </p:spPr>
        <p:txBody>
          <a:bodyPr>
            <a:normAutofit/>
          </a:bodyPr>
          <a:lstStyle/>
          <a:p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Ференц Ліст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 — угорський, німецький композитор, піаніст, педагог, диригент, 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публіцист, представник музичного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романтизму, засновник угорської композиторської школи.</a:t>
            </a:r>
            <a:endParaRPr lang="uk-UA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73px-Liszt_(Lehmann_portrait).jpg"/>
          <p:cNvPicPr>
            <a:picLocks noChangeAspect="1"/>
          </p:cNvPicPr>
          <p:nvPr/>
        </p:nvPicPr>
        <p:blipFill>
          <a:blip r:embed="rId2" cstate="print"/>
          <a:srcRect r="9373" b="43985"/>
          <a:stretch>
            <a:fillRect/>
          </a:stretch>
        </p:blipFill>
        <p:spPr>
          <a:xfrm>
            <a:off x="0" y="-166836"/>
            <a:ext cx="9144000" cy="61698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95636"/>
            <a:ext cx="8445624" cy="49193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Ференц Ліст</a:t>
            </a:r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— перший піаніст, який виступав із сольними концертами, котрими заслужив визнання, як професіоналів, так і загальної публіки. </a:t>
            </a:r>
          </a:p>
          <a:p>
            <a:pPr algn="ctr">
              <a:buNone/>
            </a:pPr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Попри те, що немає жодного запису гри піаніста, він уважається одним з найвпливовіших піаністів епохи. </a:t>
            </a:r>
          </a:p>
          <a:p>
            <a:pPr algn="ctr">
              <a:buNone/>
            </a:pPr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Одночасно був відомий своєю благодійністю: допомагав жертвам стихійних лих, сиротам, учив безкоштовно талановитих студентів — також сприяв фонду пам'яті Бетховена, пожертвувавши значні кошти на відкриття консерваторії в</a:t>
            </a:r>
            <a:r>
              <a:rPr lang="en-US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Будапешті.</a:t>
            </a:r>
            <a:endParaRPr lang="uk-UA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t="-15000" r="-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5252"/>
            <a:ext cx="8229600" cy="460851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Багато із його фортепіанних творів увійшли до традиційного репертуару — зокрема</a:t>
            </a:r>
            <a:r>
              <a:rPr lang="en-US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Етюд </a:t>
            </a:r>
            <a:r>
              <a:rPr lang="uk-UA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“Метель”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“Угорські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рапсодії”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“Соната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сі-мінор”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два фортепіанні концерти. </a:t>
            </a:r>
          </a:p>
          <a:p>
            <a:pPr algn="ctr"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Зробив численні фортепіанні транскрипції популярних сцен із опер, симфоній, каприсів Паганіні та пісень Шуберта. Окремі його фортепіанні твори вважаються найвищим випробуванням фортепіанної майстерності.</a:t>
            </a:r>
          </a:p>
          <a:p>
            <a:pPr algn="ctr"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Був автором хорової, вокальної та симфонічної музики, а органні твори Ліста посіли чільне місце у репертуарі органістів.</a:t>
            </a:r>
            <a:endParaRPr lang="uk-UA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Йоганн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Себастьян Бах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vi-VN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Йоганн Себастьян Бах</a:t>
            </a:r>
            <a:r>
              <a:rPr lang="vi-VN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 — німецький композитор,органіст і скрипаль, представник стилю бароко, один із творців світової музичної класики, вважається одним із найвизначніших композиторів світу.</a:t>
            </a:r>
            <a:endParaRPr lang="uk-UA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Bach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48294"/>
          <a:stretch>
            <a:fillRect/>
          </a:stretch>
        </p:blipFill>
        <p:spPr>
          <a:xfrm>
            <a:off x="-1016" y="0"/>
            <a:ext cx="9145016" cy="5715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7300"/>
            <a:ext cx="8229600" cy="377163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Його роботи давали натхнення майже кожному композитору Європейської традиції, від Моцарта до </a:t>
            </a:r>
            <a:r>
              <a:rPr lang="uk-UA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Шенберґа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Він узагальнив досягнення музичного мистецтва перехідного періоду від бароко до класицизму, а в майстерності поліфонії і контрапункту не мав собі рівних серед сучасників.</a:t>
            </a:r>
            <a:endParaRPr lang="uk-UA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57</Words>
  <Application>Microsoft Office PowerPoint</Application>
  <PresentationFormat>Экран (16:10)</PresentationFormat>
  <Paragraphs>18</Paragraphs>
  <Slides>16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Ференц Ліст </vt:lpstr>
      <vt:lpstr>Слайд 3</vt:lpstr>
      <vt:lpstr>Слайд 4</vt:lpstr>
      <vt:lpstr>Слайд 5</vt:lpstr>
      <vt:lpstr>Слайд 6</vt:lpstr>
      <vt:lpstr> Йоганн Себастьян Бах </vt:lpstr>
      <vt:lpstr>Слайд 8</vt:lpstr>
      <vt:lpstr>Слайд 9</vt:lpstr>
      <vt:lpstr>Слайд 10</vt:lpstr>
      <vt:lpstr>Слайд 11</vt:lpstr>
      <vt:lpstr> Людвіг ван Бетховен 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Ференц Ліст</dc:title>
  <dc:creator>НАДЯ</dc:creator>
  <cp:lastModifiedBy>НАДЯ</cp:lastModifiedBy>
  <cp:revision>8</cp:revision>
  <dcterms:created xsi:type="dcterms:W3CDTF">2014-04-16T15:00:30Z</dcterms:created>
  <dcterms:modified xsi:type="dcterms:W3CDTF">2014-04-16T16:16:32Z</dcterms:modified>
</cp:coreProperties>
</file>