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5" r:id="rId12"/>
    <p:sldId id="266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5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217DB77-91BD-4D2E-A2CE-AFA00B49D1E5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9149298-B013-4E53-AB2C-666635122D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DB77-91BD-4D2E-A2CE-AFA00B49D1E5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49298-B013-4E53-AB2C-666635122D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DB77-91BD-4D2E-A2CE-AFA00B49D1E5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49298-B013-4E53-AB2C-666635122D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217DB77-91BD-4D2E-A2CE-AFA00B49D1E5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49298-B013-4E53-AB2C-666635122D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217DB77-91BD-4D2E-A2CE-AFA00B49D1E5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9149298-B013-4E53-AB2C-666635122D41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217DB77-91BD-4D2E-A2CE-AFA00B49D1E5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9149298-B013-4E53-AB2C-666635122D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217DB77-91BD-4D2E-A2CE-AFA00B49D1E5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9149298-B013-4E53-AB2C-666635122D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DB77-91BD-4D2E-A2CE-AFA00B49D1E5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49298-B013-4E53-AB2C-666635122D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217DB77-91BD-4D2E-A2CE-AFA00B49D1E5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9149298-B013-4E53-AB2C-666635122D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217DB77-91BD-4D2E-A2CE-AFA00B49D1E5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9149298-B013-4E53-AB2C-666635122D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217DB77-91BD-4D2E-A2CE-AFA00B49D1E5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9149298-B013-4E53-AB2C-666635122D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217DB77-91BD-4D2E-A2CE-AFA00B49D1E5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9149298-B013-4E53-AB2C-666635122D4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&#1095;&#1077;&#1088;&#1082;&#1072;&#1089;&#1089;&#1099;\parvati_khan_-_jimmy_aaja_tancor_disko.mp3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uk.wikipedia.org/wiki/%D0%91%D0%B0%D0%B2%D0%BE%D0%B2%D0%BD%D0%B0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2%D0%B0%D1%80%D0%BD%D0%B0_(%D1%81%D1%82%D0%B0%D0%BD)" TargetMode="External"/><Relationship Id="rId2" Type="http://schemas.openxmlformats.org/officeDocument/2006/relationships/hyperlink" Target="http://uk.wikipedia.org/wiki/%D0%94%D1%96%D0%B0%D0%BC%D0%B0%D0%BD%D1%8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785794"/>
            <a:ext cx="8358246" cy="2286016"/>
          </a:xfrm>
        </p:spPr>
        <p:txBody>
          <a:bodyPr>
            <a:prstTxWarp prst="textDoubleWave1">
              <a:avLst/>
            </a:prstTxWarp>
            <a:normAutofit/>
          </a:bodyPr>
          <a:lstStyle/>
          <a:p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Одяг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Стародав</a:t>
            </a:r>
            <a:r>
              <a:rPr lang="uk-UA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ньої</a:t>
            </a:r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Індії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86116" y="4143380"/>
            <a:ext cx="5101980" cy="1571636"/>
          </a:xfrm>
        </p:spPr>
        <p:txBody>
          <a:bodyPr>
            <a:normAutofit/>
          </a:bodyPr>
          <a:lstStyle/>
          <a:p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Підготувала:</a:t>
            </a:r>
          </a:p>
          <a:p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Учениця 9-В класу</a:t>
            </a:r>
          </a:p>
          <a:p>
            <a:r>
              <a:rPr lang="uk-UA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Хавер</a:t>
            </a: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Катерина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parvati_khan_-_jimmy_aaja_tancor_disko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912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29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2" grpId="0"/>
      <p:bldP spid="2" grpId="1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661308"/>
          </a:xfrm>
        </p:spPr>
        <p:txBody>
          <a:bodyPr>
            <a:normAutofit/>
          </a:bodyPr>
          <a:lstStyle/>
          <a:p>
            <a:r>
              <a:rPr lang="ru-RU" sz="32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Сальвар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каміз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(шальвар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каміз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)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є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традиційним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одягом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індійських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жінок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. Через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особливої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​​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популярності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в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районі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Пенджабу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Сальвар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каміз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зазвичай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називають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панджабі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.</a:t>
            </a:r>
            <a:endParaRPr lang="ru-RU" sz="20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pic>
        <p:nvPicPr>
          <p:cNvPr id="4" name="Содержимое 3" descr="200px-Jaipur-India_n0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85786" y="2000240"/>
            <a:ext cx="2794016" cy="4428515"/>
          </a:xfrm>
        </p:spPr>
      </p:pic>
      <p:pic>
        <p:nvPicPr>
          <p:cNvPr id="5" name="Рисунок 4" descr="salwar-kamee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8" y="2000240"/>
            <a:ext cx="2405066" cy="4653803"/>
          </a:xfrm>
          <a:prstGeom prst="rect">
            <a:avLst/>
          </a:prstGeom>
        </p:spPr>
      </p:pic>
    </p:spTree>
  </p:cSld>
  <p:clrMapOvr>
    <a:masterClrMapping/>
  </p:clrMapOvr>
  <p:transition advTm="828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3372" y="500042"/>
            <a:ext cx="5000628" cy="5715040"/>
          </a:xfrm>
        </p:spPr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Матеріал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для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одягу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був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суворо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нормований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.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Найбільшу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популярність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в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Індії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мали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 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  <a:hlinkClick r:id="rId2" tooltip="Бавовна"/>
              </a:rPr>
              <a:t>бавовняні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 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тканини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,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які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виготовлялися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як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нефарбованими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, так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і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строкатими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чи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однотонними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. В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усьому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світі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славився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найтонший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індійський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серпанок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з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червоними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візерунками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. </a:t>
            </a:r>
            <a:endParaRPr lang="ru-RU" sz="2000" b="1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pic>
        <p:nvPicPr>
          <p:cNvPr id="4" name="Содержимое 3" descr="200px-Saree_Design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00034" y="2266048"/>
            <a:ext cx="3786214" cy="2729229"/>
          </a:xfrm>
        </p:spPr>
      </p:pic>
    </p:spTree>
  </p:cSld>
  <p:clrMapOvr>
    <a:masterClrMapping/>
  </p:clrMapOvr>
  <p:transition advTm="1195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5329246" cy="5376084"/>
          </a:xfrm>
        </p:spPr>
        <p:txBody>
          <a:bodyPr>
            <a:normAutofit/>
          </a:bodyPr>
          <a:lstStyle/>
          <a:p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Індія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довгий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час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вважалася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справжньою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«скарбницею»,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що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славиться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своїми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 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hlinkClick r:id="rId2" tooltip="Діамант"/>
              </a:rPr>
              <a:t>діамантами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 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й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іншими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дорогоцінними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каменями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.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Знов-таки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люди,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які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належали до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вищих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hlinkClick r:id="rId3" tooltip="Варна (стан)"/>
              </a:rPr>
              <a:t>варн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, носили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багаті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намиста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і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сережки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з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дорогих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каменів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,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безліч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браслетів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,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що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прикрашали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руки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від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кисті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до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ліктя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і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щиколотки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ніг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.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Представникам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нижчих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варн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доводилося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прикрашати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себе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дрібничками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з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дерева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і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кольорових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камінчиків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.</a:t>
            </a:r>
            <a:endParaRPr lang="ru-RU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pic>
        <p:nvPicPr>
          <p:cNvPr id="6" name="Содержимое 5" descr="200px-Dancer_in_Sari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6215074" y="1714488"/>
            <a:ext cx="2540000" cy="3390900"/>
          </a:xfrm>
        </p:spPr>
      </p:pic>
    </p:spTree>
  </p:cSld>
  <p:clrMapOvr>
    <a:masterClrMapping/>
  </p:clrMapOvr>
  <p:transition advTm="1295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200px-All_grown_up_and_married!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71736" y="2000241"/>
            <a:ext cx="4151333" cy="311349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advTm="414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496" y="285728"/>
            <a:ext cx="5143504" cy="6072230"/>
          </a:xfrm>
        </p:spPr>
        <p:txBody>
          <a:bodyPr>
            <a:normAutofit/>
          </a:bodyPr>
          <a:lstStyle/>
          <a:p>
            <a:r>
              <a:rPr lang="ru-RU" sz="2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Історія</a:t>
            </a:r>
            <a:r>
              <a:rPr lang="ru-RU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взуття</a:t>
            </a:r>
            <a:r>
              <a:rPr lang="ru-RU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Індії</a:t>
            </a:r>
            <a:r>
              <a:rPr lang="ru-RU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нерозривно</a:t>
            </a:r>
            <a:r>
              <a:rPr lang="ru-RU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пов'язана</a:t>
            </a:r>
            <a:r>
              <a:rPr lang="ru-RU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</a:t>
            </a:r>
            <a:r>
              <a:rPr lang="ru-RU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історією</a:t>
            </a:r>
            <a:r>
              <a:rPr lang="ru-RU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культури</a:t>
            </a:r>
            <a:r>
              <a:rPr lang="ru-RU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цієї</a:t>
            </a:r>
            <a:r>
              <a:rPr lang="ru-RU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країни</a:t>
            </a:r>
            <a:r>
              <a:rPr lang="ru-RU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У </a:t>
            </a:r>
            <a:r>
              <a:rPr lang="ru-RU" sz="2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Індії</a:t>
            </a:r>
            <a:r>
              <a:rPr lang="ru-RU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ноги </a:t>
            </a:r>
            <a:r>
              <a:rPr lang="ru-RU" sz="2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людини</a:t>
            </a:r>
            <a:r>
              <a:rPr lang="ru-RU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а </a:t>
            </a:r>
            <a:r>
              <a:rPr lang="ru-RU" sz="2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відповідно</a:t>
            </a:r>
            <a:r>
              <a:rPr lang="ru-RU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взуття</a:t>
            </a:r>
            <a:r>
              <a:rPr lang="ru-RU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2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є</a:t>
            </a:r>
            <a:r>
              <a:rPr lang="ru-RU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надзвичайно</a:t>
            </a:r>
            <a:r>
              <a:rPr lang="ru-RU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важливим</a:t>
            </a:r>
            <a:r>
              <a:rPr lang="ru-RU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елементом</a:t>
            </a:r>
            <a:r>
              <a:rPr lang="ru-RU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як </a:t>
            </a:r>
            <a:r>
              <a:rPr lang="ru-RU" sz="2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релігійних</a:t>
            </a:r>
            <a:r>
              <a:rPr lang="ru-RU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переконань</a:t>
            </a:r>
            <a:r>
              <a:rPr lang="ru-RU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так </a:t>
            </a:r>
            <a:r>
              <a:rPr lang="ru-RU" sz="2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соціального</a:t>
            </a:r>
            <a:r>
              <a:rPr lang="ru-RU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життя</a:t>
            </a:r>
            <a:r>
              <a:rPr lang="ru-RU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r>
              <a:rPr lang="ru-RU" sz="2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Багато</a:t>
            </a:r>
            <a:r>
              <a:rPr lang="ru-RU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деталей </a:t>
            </a:r>
            <a:r>
              <a:rPr lang="ru-RU" sz="2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індійського</a:t>
            </a:r>
            <a:r>
              <a:rPr lang="ru-RU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взуття</a:t>
            </a:r>
            <a:r>
              <a:rPr lang="ru-RU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залишилися</a:t>
            </a:r>
            <a:r>
              <a:rPr lang="ru-RU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практично </a:t>
            </a:r>
            <a:r>
              <a:rPr lang="ru-RU" sz="2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незмінними</a:t>
            </a:r>
            <a:r>
              <a:rPr lang="ru-RU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впродовж</a:t>
            </a:r>
            <a:r>
              <a:rPr lang="ru-RU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декількох</a:t>
            </a:r>
            <a:r>
              <a:rPr lang="ru-RU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сторіч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Содержимое 3" descr="200px-JFZ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2910" y="2285992"/>
            <a:ext cx="3357586" cy="2518190"/>
          </a:xfrm>
        </p:spPr>
      </p:pic>
    </p:spTree>
  </p:cSld>
  <p:clrMapOvr>
    <a:masterClrMapping/>
  </p:clrMapOvr>
  <p:transition advTm="1420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67494"/>
            <a:ext cx="8186766" cy="4161638"/>
          </a:xfrm>
        </p:spPr>
        <p:txBody>
          <a:bodyPr>
            <a:prstTxWarp prst="textDoubleWave1">
              <a:avLst/>
            </a:prstTxWarp>
          </a:bodyPr>
          <a:lstStyle/>
          <a:p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Кінець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advTm="356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5018894"/>
          </a:xfrm>
        </p:spPr>
        <p:txBody>
          <a:bodyPr>
            <a:noAutofit/>
          </a:bodyPr>
          <a:lstStyle/>
          <a:p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Індійський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 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одяг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 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знаменитий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своєю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 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колірною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насиченістю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 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і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що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виходить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від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 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неї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 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добротою.Одяг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 для 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жінок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,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такий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,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наприклад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, як 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сарі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,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підкреслює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в них 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жіночність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, а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чоловічаком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комфортність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 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і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зручність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 в 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умовах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 жаркого 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клімату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. 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Індійські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 наряди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також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різноманітні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, як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і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вся 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індійська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 субкультура. 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Кожне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село,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місто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,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регіон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 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відрізняються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 один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від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 одного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нетільки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 способом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життя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,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мовою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,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їжею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, а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й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 стилем 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носіння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,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кольоровою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гамою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, способом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драпірування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 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одягу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. Тут не 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існує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 строгого 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однаковості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, 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хоча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й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 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проглядається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 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загальний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стиль.</a:t>
            </a:r>
            <a:endParaRPr lang="ru-RU" sz="20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ransition advTm="1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286124"/>
          </a:xfrm>
        </p:spPr>
        <p:txBody>
          <a:bodyPr>
            <a:normAutofit/>
          </a:bodyPr>
          <a:lstStyle/>
          <a:p>
            <a:r>
              <a:rPr lang="ru-RU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Дхоті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 - </a:t>
            </a:r>
            <a:r>
              <a:rPr lang="ru-RU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це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 </a:t>
            </a:r>
            <a:r>
              <a:rPr lang="ru-RU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майстерно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 </a:t>
            </a:r>
            <a:r>
              <a:rPr lang="ru-RU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задрапірована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, </a:t>
            </a:r>
            <a:r>
              <a:rPr lang="ru-RU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пов'язка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на </a:t>
            </a:r>
            <a:r>
              <a:rPr lang="ru-RU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одяг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 </a:t>
            </a:r>
            <a:r>
              <a:rPr lang="ru-RU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індійських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 </a:t>
            </a:r>
            <a:r>
              <a:rPr lang="ru-RU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чоловіків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. </a:t>
            </a:r>
            <a:r>
              <a:rPr lang="ru-RU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Дхоті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 </a:t>
            </a:r>
            <a:r>
              <a:rPr lang="ru-RU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являє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собою </a:t>
            </a:r>
            <a:r>
              <a:rPr lang="ru-RU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смугу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 </a:t>
            </a:r>
            <a:r>
              <a:rPr lang="ru-RU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прямокутної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 </a:t>
            </a:r>
            <a:r>
              <a:rPr lang="ru-RU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тканини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, </a:t>
            </a:r>
            <a:r>
              <a:rPr lang="ru-RU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довжиною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 </a:t>
            </a:r>
            <a:r>
              <a:rPr lang="ru-RU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зазвичай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5 </a:t>
            </a:r>
            <a:r>
              <a:rPr lang="ru-RU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метрів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, </a:t>
            </a:r>
            <a:r>
              <a:rPr lang="ru-RU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білого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або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 </a:t>
            </a:r>
            <a:r>
              <a:rPr lang="ru-RU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іншогооднотонного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 </a:t>
            </a:r>
            <a:r>
              <a:rPr lang="ru-RU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кольору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.</a:t>
            </a:r>
            <a:endParaRPr lang="ru-RU" sz="2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pic>
        <p:nvPicPr>
          <p:cNvPr id="5" name="Содержимое 4" descr="dhot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868" y="3071810"/>
            <a:ext cx="2028192" cy="3429024"/>
          </a:xfrm>
        </p:spPr>
      </p:pic>
    </p:spTree>
  </p:cSld>
  <p:clrMapOvr>
    <a:masterClrMapping/>
  </p:clrMapOvr>
  <p:transition advTm="1043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1285860"/>
            <a:ext cx="5143536" cy="3857652"/>
          </a:xfrm>
        </p:spPr>
        <p:txBody>
          <a:bodyPr>
            <a:noAutofit/>
          </a:bodyPr>
          <a:lstStyle/>
          <a:p>
            <a:r>
              <a:rPr lang="ru-RU" sz="24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Курта</a:t>
            </a:r>
            <a:r>
              <a:rPr lang="ru-RU" sz="2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 - </a:t>
            </a:r>
            <a:r>
              <a:rPr lang="ru-RU" sz="24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це</a:t>
            </a:r>
            <a:r>
              <a:rPr lang="ru-RU" sz="2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 </a:t>
            </a:r>
            <a:r>
              <a:rPr lang="ru-RU" sz="24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довга</a:t>
            </a:r>
            <a:r>
              <a:rPr lang="ru-RU" sz="2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 широка сорочка, </a:t>
            </a:r>
            <a:r>
              <a:rPr lang="ru-RU" sz="24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довжина</a:t>
            </a:r>
            <a:r>
              <a:rPr lang="ru-RU" sz="2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 </a:t>
            </a:r>
            <a:r>
              <a:rPr lang="ru-RU" sz="24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якої</a:t>
            </a:r>
            <a:r>
              <a:rPr lang="ru-RU" sz="2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ru-RU" sz="24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сягає</a:t>
            </a:r>
            <a:r>
              <a:rPr lang="ru-RU" sz="2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 </a:t>
            </a:r>
            <a:r>
              <a:rPr lang="ru-RU" sz="24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колін</a:t>
            </a:r>
            <a:r>
              <a:rPr lang="ru-RU" sz="2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, </a:t>
            </a:r>
            <a:r>
              <a:rPr lang="ru-RU" sz="24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але</a:t>
            </a:r>
            <a:r>
              <a:rPr lang="ru-RU" sz="2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ru-RU" sz="24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може</a:t>
            </a:r>
            <a:r>
              <a:rPr lang="ru-RU" sz="2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 бути </a:t>
            </a:r>
            <a:r>
              <a:rPr lang="ru-RU" sz="24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і</a:t>
            </a:r>
            <a:r>
              <a:rPr lang="ru-RU" sz="2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ru-RU" sz="24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трохи</a:t>
            </a:r>
            <a:r>
              <a:rPr lang="ru-RU" sz="2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ru-RU" sz="24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коротше</a:t>
            </a:r>
            <a:r>
              <a:rPr lang="ru-RU" sz="2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.</a:t>
            </a:r>
            <a:endParaRPr lang="ru-RU" sz="24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pic>
        <p:nvPicPr>
          <p:cNvPr id="4" name="Содержимое 3" descr="kurt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29388" y="1428736"/>
            <a:ext cx="2357454" cy="3988484"/>
          </a:xfrm>
        </p:spPr>
      </p:pic>
    </p:spTree>
  </p:cSld>
  <p:clrMapOvr>
    <a:masterClrMapping/>
  </p:clrMapOvr>
  <p:transition advTm="91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Сарі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4" name="Содержимое 3" descr="200px-A_women_wearing_a_Sari,_traditional_Indian_attir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85786" y="1928802"/>
            <a:ext cx="2540000" cy="3568700"/>
          </a:xfrm>
        </p:spPr>
      </p:pic>
      <p:pic>
        <p:nvPicPr>
          <p:cNvPr id="5" name="Рисунок 4" descr="sar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8" y="1751611"/>
            <a:ext cx="2643206" cy="3947495"/>
          </a:xfrm>
          <a:prstGeom prst="rect">
            <a:avLst/>
          </a:prstGeom>
        </p:spPr>
      </p:pic>
    </p:spTree>
  </p:cSld>
  <p:clrMapOvr>
    <a:masterClrMapping/>
  </p:clrMapOvr>
  <p:transition advTm="873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4614866" cy="6233340"/>
          </a:xfrm>
        </p:spPr>
        <p:txBody>
          <a:bodyPr>
            <a:noAutofit/>
          </a:bodyPr>
          <a:lstStyle/>
          <a:p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Ленга-чолі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/>
            </a:r>
            <a:b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Ленга-чолі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 —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традиційне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жіноче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вбрання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в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Північній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Індії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.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Воно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складається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із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двох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частин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: </a:t>
            </a:r>
            <a:r>
              <a:rPr lang="ru-RU" sz="2000" b="1" i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чолі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 та </a:t>
            </a:r>
            <a:r>
              <a:rPr lang="ru-RU" sz="2000" b="1" i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лахенга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. </a:t>
            </a:r>
            <a:r>
              <a:rPr lang="ru-RU" sz="2000" b="1" i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Лахенга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 (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ленга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) —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це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традиційна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для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Північної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Індії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 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жіноча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легка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спідниця-кльош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, яку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носять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нижче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талії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,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з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вишитим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краєм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.</a:t>
            </a:r>
            <a:endParaRPr lang="ru-RU" sz="20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pic>
        <p:nvPicPr>
          <p:cNvPr id="4" name="Содержимое 3" descr="200px-Lehng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72198" y="1736013"/>
            <a:ext cx="2714644" cy="2660351"/>
          </a:xfrm>
        </p:spPr>
      </p:pic>
    </p:spTree>
  </p:cSld>
  <p:clrMapOvr>
    <a:masterClrMapping/>
  </p:clrMapOvr>
  <p:transition advTm="971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48" y="1285860"/>
            <a:ext cx="4714908" cy="4643470"/>
          </a:xfrm>
        </p:spPr>
        <p:txBody>
          <a:bodyPr>
            <a:normAutofit/>
          </a:bodyPr>
          <a:lstStyle/>
          <a:p>
            <a:r>
              <a:rPr lang="ru-RU" sz="24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Шервани</a:t>
            </a:r>
            <a:r>
              <a:rPr lang="ru-RU" sz="2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 - </a:t>
            </a:r>
            <a:r>
              <a:rPr lang="ru-RU" sz="24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це</a:t>
            </a:r>
            <a:r>
              <a:rPr lang="ru-RU" sz="2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4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довгий</a:t>
            </a:r>
            <a:r>
              <a:rPr lang="ru-RU" sz="2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 сюртук, </a:t>
            </a:r>
            <a:r>
              <a:rPr lang="ru-RU" sz="24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застібається</a:t>
            </a:r>
            <a:r>
              <a:rPr lang="ru-RU" sz="2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 до </a:t>
            </a:r>
            <a:r>
              <a:rPr lang="ru-RU" sz="24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коміра</a:t>
            </a:r>
            <a:r>
              <a:rPr lang="ru-RU" sz="2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 </a:t>
            </a:r>
            <a:r>
              <a:rPr lang="ru-RU" sz="24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Його</a:t>
            </a:r>
            <a:r>
              <a:rPr lang="ru-RU" sz="2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 </a:t>
            </a:r>
            <a:r>
              <a:rPr lang="ru-RU" sz="24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довжина</a:t>
            </a:r>
            <a:r>
              <a:rPr lang="ru-RU" sz="2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 </a:t>
            </a:r>
            <a:r>
              <a:rPr lang="ru-RU" sz="24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буває</a:t>
            </a:r>
            <a:r>
              <a:rPr lang="ru-RU" sz="2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 </a:t>
            </a:r>
            <a:r>
              <a:rPr lang="ru-RU" sz="24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зазвичай</a:t>
            </a:r>
            <a:r>
              <a:rPr lang="ru-RU" sz="2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4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нижче</a:t>
            </a:r>
            <a:r>
              <a:rPr lang="ru-RU" sz="2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4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коліна</a:t>
            </a:r>
            <a:r>
              <a:rPr lang="ru-RU" sz="2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. </a:t>
            </a:r>
            <a:r>
              <a:rPr lang="ru-RU" sz="24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Він</a:t>
            </a:r>
            <a:r>
              <a:rPr lang="ru-RU" sz="2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4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додає</a:t>
            </a:r>
            <a:r>
              <a:rPr lang="ru-RU" sz="2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 шарму </a:t>
            </a:r>
            <a:r>
              <a:rPr lang="ru-RU" sz="24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і</a:t>
            </a:r>
            <a:r>
              <a:rPr lang="ru-RU" sz="2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4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грації</a:t>
            </a:r>
            <a:r>
              <a:rPr lang="ru-RU" sz="2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 особливо </a:t>
            </a:r>
            <a:r>
              <a:rPr lang="ru-RU" sz="24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високим</a:t>
            </a:r>
            <a:r>
              <a:rPr lang="ru-RU" sz="2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 </a:t>
            </a:r>
            <a:r>
              <a:rPr lang="ru-RU" sz="24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чоловікам</a:t>
            </a:r>
            <a:r>
              <a:rPr lang="ru-RU" sz="2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.</a:t>
            </a:r>
            <a:endParaRPr lang="ru-RU" sz="2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pic>
        <p:nvPicPr>
          <p:cNvPr id="4" name="Содержимое 3" descr="sherwan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57290" y="1428736"/>
            <a:ext cx="1866908" cy="4716399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 advTm="820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Тюрбан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Содержимое 3" descr="turba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14613" y="2643182"/>
            <a:ext cx="3750484" cy="2500322"/>
          </a:xfrm>
        </p:spPr>
      </p:pic>
    </p:spTree>
  </p:cSld>
  <p:clrMapOvr>
    <a:masterClrMapping/>
  </p:clrMapOvr>
  <p:transition advTm="467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0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50px-Afghanistan_ma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28662" y="2071678"/>
            <a:ext cx="2428892" cy="3643338"/>
          </a:xfrm>
        </p:spPr>
      </p:pic>
      <p:pic>
        <p:nvPicPr>
          <p:cNvPr id="5" name="Рисунок 4" descr="150px-Turba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00760" y="1071546"/>
            <a:ext cx="2471754" cy="3790023"/>
          </a:xfrm>
          <a:prstGeom prst="rect">
            <a:avLst/>
          </a:prstGeom>
        </p:spPr>
      </p:pic>
    </p:spTree>
  </p:cSld>
  <p:clrMapOvr>
    <a:masterClrMapping/>
  </p:clrMapOvr>
  <p:transition advTm="651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70</TotalTime>
  <Words>99</Words>
  <Application>Microsoft Office PowerPoint</Application>
  <PresentationFormat>Экран (4:3)</PresentationFormat>
  <Paragraphs>16</Paragraphs>
  <Slides>15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Яркая</vt:lpstr>
      <vt:lpstr>Одяг Стародавньої Індії</vt:lpstr>
      <vt:lpstr>Індійський одяг знаменитий своєю колірною насиченістю і що виходить від неї добротою.Одяг для жінок, такий, наприклад, як сарі, підкреслює в них жіночність, а чоловічаком комфортність і зручність в умовах жаркого клімату. Індійські наряди також різноманітні, як і вся індійська субкультура. Кожне село, місто, регіон відрізняються один від одного нетільки способом життя, мовою, їжею, а й стилем носіння, кольоровою гамою, способом драпірування одягу. Тут не існує строгого однаковості, хоча й проглядається загальний стиль.</vt:lpstr>
      <vt:lpstr>Дхоті - це майстерно задрапірована, пов'язка на одяг індійських чоловіків. Дхоті являє собою смугу прямокутної тканини, довжиною зазвичай 5 метрів, білого або іншогооднотонного кольору.</vt:lpstr>
      <vt:lpstr>Курта - це довга широка сорочка, довжина якої сягає колін, але може бути і трохи коротше.</vt:lpstr>
      <vt:lpstr>Сарі </vt:lpstr>
      <vt:lpstr>Ленга-чолі Ленга-чолі — традиційне жіноче вбрання в Північній Індії. Воно складається із двох частин: чолі та лахенга. Лахенга (ленга) — це традиційна для Північної Індії  жіноча легка спідниця-кльош, яку носять нижче талії, з вишитим краєм.</vt:lpstr>
      <vt:lpstr>Шервани - це довгий сюртук, застібається до коміра Його довжина буває зазвичай нижче коліна. Він додає шарму і грації особливо високим чоловікам.</vt:lpstr>
      <vt:lpstr>Тюрбан</vt:lpstr>
      <vt:lpstr>Слайд 9</vt:lpstr>
      <vt:lpstr>Сальвар каміз (шальвар каміз) є традиційним одягом індійських жінок. Через особливої ​​популярності в районі Пенджабу Сальвар каміз зазвичай називають панджабі.</vt:lpstr>
      <vt:lpstr>Матеріал для одягу був суворо нормований. Найбільшу популярність в Індії мали бавовняні тканини, які виготовлялися як нефарбованими, так і строкатими чи однотонними. В усьому світі славився найтонший індійський серпанок з червоними візерунками. </vt:lpstr>
      <vt:lpstr>Індія довгий час вважалася справжньою «скарбницею», що славиться своїми діамантами й іншими дорогоцінними каменями. Знов-таки люди, які належали до вищих варн, носили багаті намиста і сережки з дорогих каменів, безліч браслетів, що прикрашали руки від кисті до ліктя і щиколотки ніг. Представникам нижчих варн доводилося прикрашати себе дрібничками з дерева і кольорових камінчиків.</vt:lpstr>
      <vt:lpstr>Слайд 13</vt:lpstr>
      <vt:lpstr>Історія взуття Індії нерозривно пов'язана з історією культури цієї країни. У Індії ноги людини, а відповідно і взуття, є надзвичайно важливим елементом як релігійних переконань, так і соціального життя. Багато деталей індійського взуття залишилися практично незмінними впродовж декількох сторіч.</vt:lpstr>
      <vt:lpstr>Кінець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Одяг Стародавньої Індії</dc:title>
  <dc:creator>Катя</dc:creator>
  <cp:lastModifiedBy>Катя</cp:lastModifiedBy>
  <cp:revision>8</cp:revision>
  <dcterms:created xsi:type="dcterms:W3CDTF">2012-01-15T08:50:52Z</dcterms:created>
  <dcterms:modified xsi:type="dcterms:W3CDTF">2012-01-17T16:50:14Z</dcterms:modified>
</cp:coreProperties>
</file>