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4702BC-77A4-4E90-924B-A6EBA9E2215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7BE5A8C-D7EF-45C7-9CDF-F96A3A966AE7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AE3575-0D87-4C20-A86F-D80473D3E0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5098504"/>
          </a:xfrm>
        </p:spPr>
        <p:txBody>
          <a:bodyPr/>
          <a:lstStyle/>
          <a:p>
            <a:pPr algn="ctr"/>
            <a:r>
              <a:rPr lang="uk-UA" sz="11500" dirty="0" smtClean="0"/>
              <a:t>Бароко в Чехії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39405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33256"/>
            <a:ext cx="8424936" cy="914400"/>
          </a:xfrm>
        </p:spPr>
        <p:txBody>
          <a:bodyPr/>
          <a:lstStyle/>
          <a:p>
            <a:pPr algn="ctr"/>
            <a:r>
              <a:rPr lang="uk-UA" dirty="0" smtClean="0"/>
              <a:t>Карлів міст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064896" cy="543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05264"/>
            <a:ext cx="8479904" cy="914400"/>
          </a:xfrm>
        </p:spPr>
        <p:txBody>
          <a:bodyPr/>
          <a:lstStyle/>
          <a:p>
            <a:pPr algn="ctr"/>
            <a:r>
              <a:rPr lang="uk-UA" sz="5400" dirty="0" smtClean="0"/>
              <a:t>Храм Святої Варвари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650351" cy="57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9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8424936" cy="914400"/>
          </a:xfrm>
        </p:spPr>
        <p:txBody>
          <a:bodyPr/>
          <a:lstStyle/>
          <a:p>
            <a:pPr algn="ctr"/>
            <a:r>
              <a:rPr lang="ru-RU" sz="4400" dirty="0" err="1" smtClean="0"/>
              <a:t>Костьол</a:t>
            </a:r>
            <a:r>
              <a:rPr lang="ru-RU" sz="4400" dirty="0" smtClean="0"/>
              <a:t> </a:t>
            </a:r>
            <a:r>
              <a:rPr lang="ru-RU" sz="4400" dirty="0"/>
              <a:t>святого </a:t>
            </a:r>
            <a:r>
              <a:rPr lang="ru-RU" sz="4400" dirty="0" err="1" smtClean="0"/>
              <a:t>Йіндржіха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3672408" cy="550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6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805264"/>
            <a:ext cx="7543800" cy="914400"/>
          </a:xfrm>
        </p:spPr>
        <p:txBody>
          <a:bodyPr/>
          <a:lstStyle/>
          <a:p>
            <a:pPr algn="ctr"/>
            <a:r>
              <a:rPr lang="uk-UA" dirty="0" err="1" smtClean="0"/>
              <a:t>Тинський</a:t>
            </a:r>
            <a:r>
              <a:rPr lang="uk-UA" dirty="0" smtClean="0"/>
              <a:t> Храм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776864" cy="555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5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8784976" cy="914400"/>
          </a:xfrm>
        </p:spPr>
        <p:txBody>
          <a:bodyPr/>
          <a:lstStyle/>
          <a:p>
            <a:pPr algn="ctr"/>
            <a:r>
              <a:rPr lang="uk-UA" sz="4400" dirty="0" smtClean="0"/>
              <a:t>Костьол Святих Павла і Петра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313078" cy="554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3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543800" cy="9144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6600" dirty="0" smtClean="0"/>
              <a:t>Дякую за увагу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865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71600" y="6669360"/>
            <a:ext cx="7543800" cy="914400"/>
          </a:xfrm>
        </p:spPr>
        <p:txBody>
          <a:bodyPr/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800" b="1" dirty="0" err="1" smtClean="0"/>
              <a:t>Валдштейнський</a:t>
            </a:r>
            <a:r>
              <a:rPr lang="uk-UA" sz="4800" b="1" dirty="0" smtClean="0"/>
              <a:t> </a:t>
            </a:r>
            <a:r>
              <a:rPr lang="uk-UA" sz="4800" b="1" dirty="0"/>
              <a:t>палац</a:t>
            </a:r>
            <a:r>
              <a:rPr lang="uk-UA" sz="6000" b="1" dirty="0"/>
              <a:t/>
            </a:r>
            <a:br>
              <a:rPr lang="uk-UA" sz="6000" b="1" dirty="0"/>
            </a:br>
            <a:endParaRPr lang="ru-RU" sz="60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105697" cy="5400420"/>
          </a:xfrm>
        </p:spPr>
      </p:pic>
    </p:spTree>
    <p:extLst>
      <p:ext uri="{BB962C8B-B14F-4D97-AF65-F5344CB8AC3E}">
        <p14:creationId xmlns:p14="http://schemas.microsoft.com/office/powerpoint/2010/main" val="24832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496944" cy="914400"/>
          </a:xfrm>
        </p:spPr>
        <p:txBody>
          <a:bodyPr/>
          <a:lstStyle/>
          <a:p>
            <a:pPr algn="ctr"/>
            <a:r>
              <a:rPr lang="ru-RU" sz="4400" dirty="0" err="1" smtClean="0"/>
              <a:t>Церква</a:t>
            </a:r>
            <a:r>
              <a:rPr lang="ru-RU" sz="4400" dirty="0" smtClean="0"/>
              <a:t> Святого </a:t>
            </a:r>
            <a:r>
              <a:rPr lang="ru-RU" sz="4400" dirty="0" err="1" smtClean="0"/>
              <a:t>Мікулаша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920880" cy="5280587"/>
          </a:xfrm>
        </p:spPr>
      </p:pic>
    </p:spTree>
    <p:extLst>
      <p:ext uri="{BB962C8B-B14F-4D97-AF65-F5344CB8AC3E}">
        <p14:creationId xmlns:p14="http://schemas.microsoft.com/office/powerpoint/2010/main" val="9383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7543800" cy="914400"/>
          </a:xfrm>
        </p:spPr>
        <p:txBody>
          <a:bodyPr/>
          <a:lstStyle/>
          <a:p>
            <a:r>
              <a:rPr lang="uk-UA" dirty="0" err="1" smtClean="0"/>
              <a:t>Страговський</a:t>
            </a:r>
            <a:r>
              <a:rPr lang="uk-UA" dirty="0" smtClean="0"/>
              <a:t> монастир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92888" cy="4876957"/>
          </a:xfrm>
        </p:spPr>
      </p:pic>
    </p:spTree>
    <p:extLst>
      <p:ext uri="{BB962C8B-B14F-4D97-AF65-F5344CB8AC3E}">
        <p14:creationId xmlns:p14="http://schemas.microsoft.com/office/powerpoint/2010/main" val="17763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543800" cy="914400"/>
          </a:xfrm>
        </p:spPr>
        <p:txBody>
          <a:bodyPr/>
          <a:lstStyle/>
          <a:p>
            <a:pPr algn="ctr"/>
            <a:r>
              <a:rPr lang="uk-UA" sz="4000" dirty="0" smtClean="0"/>
              <a:t>Костьол Святого Франциска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5" y="206315"/>
            <a:ext cx="8024929" cy="5168053"/>
          </a:xfrm>
        </p:spPr>
      </p:pic>
    </p:spTree>
    <p:extLst>
      <p:ext uri="{BB962C8B-B14F-4D97-AF65-F5344CB8AC3E}">
        <p14:creationId xmlns:p14="http://schemas.microsoft.com/office/powerpoint/2010/main" val="27027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877272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Празька </a:t>
            </a:r>
            <a:r>
              <a:rPr lang="uk-UA" dirty="0" err="1" smtClean="0"/>
              <a:t>Лорета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2168"/>
            <a:ext cx="8136904" cy="5634804"/>
          </a:xfrm>
        </p:spPr>
      </p:pic>
    </p:spTree>
    <p:extLst>
      <p:ext uri="{BB962C8B-B14F-4D97-AF65-F5344CB8AC3E}">
        <p14:creationId xmlns:p14="http://schemas.microsoft.com/office/powerpoint/2010/main" val="26331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543800" cy="914400"/>
          </a:xfrm>
        </p:spPr>
        <p:txBody>
          <a:bodyPr/>
          <a:lstStyle/>
          <a:p>
            <a:pPr algn="ctr"/>
            <a:r>
              <a:rPr lang="uk-UA" dirty="0" err="1" smtClean="0"/>
              <a:t>Чернінський</a:t>
            </a:r>
            <a:r>
              <a:rPr lang="uk-UA" dirty="0" smtClean="0"/>
              <a:t> палац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60648"/>
            <a:ext cx="7950935" cy="4968552"/>
          </a:xfrm>
        </p:spPr>
      </p:pic>
    </p:spTree>
    <p:extLst>
      <p:ext uri="{BB962C8B-B14F-4D97-AF65-F5344CB8AC3E}">
        <p14:creationId xmlns:p14="http://schemas.microsoft.com/office/powerpoint/2010/main" val="16948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3933056"/>
            <a:ext cx="7543800" cy="914400"/>
          </a:xfrm>
        </p:spPr>
        <p:txBody>
          <a:bodyPr/>
          <a:lstStyle/>
          <a:p>
            <a:pPr algn="ctr"/>
            <a:r>
              <a:rPr lang="uk-UA" sz="11500" dirty="0" smtClean="0"/>
              <a:t>Готика в Чехії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12559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66544"/>
            <a:ext cx="8712968" cy="914400"/>
          </a:xfrm>
        </p:spPr>
        <p:txBody>
          <a:bodyPr/>
          <a:lstStyle/>
          <a:p>
            <a:pPr algn="ctr"/>
            <a:r>
              <a:rPr lang="uk-UA" sz="4400" b="1" dirty="0" smtClean="0"/>
              <a:t>Кафедральний</a:t>
            </a:r>
            <a:r>
              <a:rPr lang="uk-UA" sz="4400" dirty="0" smtClean="0"/>
              <a:t> собор Святого Віта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998"/>
            <a:ext cx="3816424" cy="528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93</TotalTime>
  <Words>37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Бароко в Чехії</vt:lpstr>
      <vt:lpstr>     Валдштейнський палац </vt:lpstr>
      <vt:lpstr>Церква Святого Мікулаша</vt:lpstr>
      <vt:lpstr>Страговський монастир</vt:lpstr>
      <vt:lpstr>Костьол Святого Франциска</vt:lpstr>
      <vt:lpstr>Празька Лорета</vt:lpstr>
      <vt:lpstr>Чернінський палац</vt:lpstr>
      <vt:lpstr>Готика в Чехії</vt:lpstr>
      <vt:lpstr>Кафедральний собор Святого Віта</vt:lpstr>
      <vt:lpstr>Карлів міст</vt:lpstr>
      <vt:lpstr>Храм Святої Варвари</vt:lpstr>
      <vt:lpstr>Костьол святого Йіндржіха</vt:lpstr>
      <vt:lpstr>Тинський Храм</vt:lpstr>
      <vt:lpstr>Костьол Святих Павла і Петра</vt:lpstr>
      <vt:lpstr>  Дякую за увагу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2015-01-31T16:19:56Z</dcterms:created>
  <dcterms:modified xsi:type="dcterms:W3CDTF">2015-02-15T16:46:18Z</dcterms:modified>
</cp:coreProperties>
</file>