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5432B-C5A2-425D-85DF-06F495ADBA2D}" type="datetimeFigureOut">
              <a:rPr lang="uk-UA" smtClean="0"/>
              <a:t>26.10.2013</a:t>
            </a:fld>
            <a:endParaRPr lang="uk-UA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D379128-C3D5-42A4-BF98-7EEF9C475CFA}" type="slidenum">
              <a:rPr lang="uk-UA" smtClean="0"/>
              <a:t>‹#›</a:t>
            </a:fld>
            <a:endParaRPr lang="uk-UA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5432B-C5A2-425D-85DF-06F495ADBA2D}" type="datetimeFigureOut">
              <a:rPr lang="uk-UA" smtClean="0"/>
              <a:t>26.10.2013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79128-C3D5-42A4-BF98-7EEF9C475CF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5432B-C5A2-425D-85DF-06F495ADBA2D}" type="datetimeFigureOut">
              <a:rPr lang="uk-UA" smtClean="0"/>
              <a:t>26.10.2013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79128-C3D5-42A4-BF98-7EEF9C475CF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5432B-C5A2-425D-85DF-06F495ADBA2D}" type="datetimeFigureOut">
              <a:rPr lang="uk-UA" smtClean="0"/>
              <a:t>26.10.2013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79128-C3D5-42A4-BF98-7EEF9C475CF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5432B-C5A2-425D-85DF-06F495ADBA2D}" type="datetimeFigureOut">
              <a:rPr lang="uk-UA" smtClean="0"/>
              <a:t>26.10.2013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79128-C3D5-42A4-BF98-7EEF9C475CF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5432B-C5A2-425D-85DF-06F495ADBA2D}" type="datetimeFigureOut">
              <a:rPr lang="uk-UA" smtClean="0"/>
              <a:t>26.10.2013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79128-C3D5-42A4-BF98-7EEF9C475CFA}" type="slidenum">
              <a:rPr lang="uk-UA" smtClean="0"/>
              <a:t>‹#›</a:t>
            </a:fld>
            <a:endParaRPr lang="uk-UA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5432B-C5A2-425D-85DF-06F495ADBA2D}" type="datetimeFigureOut">
              <a:rPr lang="uk-UA" smtClean="0"/>
              <a:t>26.10.2013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79128-C3D5-42A4-BF98-7EEF9C475CFA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5432B-C5A2-425D-85DF-06F495ADBA2D}" type="datetimeFigureOut">
              <a:rPr lang="uk-UA" smtClean="0"/>
              <a:t>26.10.2013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79128-C3D5-42A4-BF98-7EEF9C475CF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5432B-C5A2-425D-85DF-06F495ADBA2D}" type="datetimeFigureOut">
              <a:rPr lang="uk-UA" smtClean="0"/>
              <a:t>26.10.2013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79128-C3D5-42A4-BF98-7EEF9C475CF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5432B-C5A2-425D-85DF-06F495ADBA2D}" type="datetimeFigureOut">
              <a:rPr lang="uk-UA" smtClean="0"/>
              <a:t>26.10.2013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79128-C3D5-42A4-BF98-7EEF9C475CF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5432B-C5A2-425D-85DF-06F495ADBA2D}" type="datetimeFigureOut">
              <a:rPr lang="uk-UA" smtClean="0"/>
              <a:t>26.10.2013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79128-C3D5-42A4-BF98-7EEF9C475CF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8555432B-C5A2-425D-85DF-06F495ADBA2D}" type="datetimeFigureOut">
              <a:rPr lang="uk-UA" smtClean="0"/>
              <a:t>26.10.2013</a:t>
            </a:fld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FD379128-C3D5-42A4-BF98-7EEF9C475CFA}" type="slidenum">
              <a:rPr lang="uk-UA" smtClean="0"/>
              <a:t>‹#›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A1%D0%BF%D0%BE%D0%BB%D1%83%D1%87%D0%B5%D0%BD%D1%96_%D0%A8%D1%82%D0%B0%D1%82%D0%B8_%D0%90%D0%BC%D0%B5%D1%80%D0%B8%D0%BA%D0%B8" TargetMode="External"/><Relationship Id="rId3" Type="http://schemas.openxmlformats.org/officeDocument/2006/relationships/hyperlink" Target="http://uk.wikipedia.org/wiki/29_%D1%82%D1%80%D0%B0%D0%B2%D0%BD%D1%8F" TargetMode="External"/><Relationship Id="rId7" Type="http://schemas.openxmlformats.org/officeDocument/2006/relationships/hyperlink" Target="http://uk.wikipedia.org/wiki/%D0%9F%D1%80%D0%B5%D0%B7%D0%B8%D0%B4%D0%B5%D0%BD%D1%82%D0%B8_%D0%A1%D0%A8%D0%90" TargetMode="External"/><Relationship Id="rId12" Type="http://schemas.openxmlformats.org/officeDocument/2006/relationships/hyperlink" Target="http://uk.wikipedia.org/wiki/%D0%A4%D1%80%D0%B0%D0%BD%D0%BA%D0%BB%D1%96%D0%BD_%D0%A0%D1%83%D0%B7%D0%B2%D0%B5%D0%BB%D1%8C%D1%82" TargetMode="External"/><Relationship Id="rId2" Type="http://schemas.openxmlformats.org/officeDocument/2006/relationships/hyperlink" Target="http://uk.wikipedia.org/wiki/%D0%90%D0%BD%D0%B3%D0%BB%D1%96%D0%B9%D1%81%D1%8C%D0%BA%D0%B0_%D0%BC%D0%BE%D0%B2%D0%B0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uk.wikipedia.org/wiki/1963" TargetMode="External"/><Relationship Id="rId11" Type="http://schemas.openxmlformats.org/officeDocument/2006/relationships/hyperlink" Target="http://uk.wikipedia.org/wiki/%D0%9C%D0%B0%D1%81%D1%81%D0%B0%D1%87%D1%83%D1%81%D0%B5%D1%82%D1%81" TargetMode="External"/><Relationship Id="rId5" Type="http://schemas.openxmlformats.org/officeDocument/2006/relationships/hyperlink" Target="http://uk.wikipedia.org/wiki/22_%D0%BB%D0%B8%D1%81%D1%82%D0%BE%D0%BF%D0%B0%D0%B4%D0%B0" TargetMode="External"/><Relationship Id="rId10" Type="http://schemas.openxmlformats.org/officeDocument/2006/relationships/hyperlink" Target="http://uk.wikipedia.org/wiki/1961" TargetMode="External"/><Relationship Id="rId4" Type="http://schemas.openxmlformats.org/officeDocument/2006/relationships/hyperlink" Target="http://uk.wikipedia.org/wiki/1917" TargetMode="External"/><Relationship Id="rId9" Type="http://schemas.openxmlformats.org/officeDocument/2006/relationships/hyperlink" Target="http://uk.wikipedia.org/wiki/1946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hyperlink" Target="http://uk.wikipedia.org/wiki/%D0%94%D0%B6%D0%BE%D0%BD_%D0%A4%D1%96%D1%82%D1%86%D0%B4%D0%B6%D0%B5%D1%80%D0%B0%D0%BB%D1%8C%D0%B4_%D0%9A%D0%B5%D0%BD%D0%BD%D0%B5%D0%B4%D1%96" TargetMode="External"/><Relationship Id="rId7" Type="http://schemas.openxmlformats.org/officeDocument/2006/relationships/image" Target="../media/image3.jpeg"/><Relationship Id="rId2" Type="http://schemas.openxmlformats.org/officeDocument/2006/relationships/hyperlink" Target="http://uk.wikipedia.org/wiki/%D0%90%D0%B2%D1%80%D0%B0%D0%B0%D0%BC_%D0%9B%D1%96%D0%BD%D0%BA%D0%BE%D0%BB%D1%8C%D0%BD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uk.wikipedia.org/wiki/%D0%9C%D0%B0%D1%80%D1%82%D1%96%D0%BD_%D0%93%D0%B0%D1%80%D0%B4%D0%BD%D0%B5%D1%80" TargetMode="External"/><Relationship Id="rId5" Type="http://schemas.openxmlformats.org/officeDocument/2006/relationships/hyperlink" Target="http://uk.wikipedia.org/wiki/1964" TargetMode="External"/><Relationship Id="rId4" Type="http://schemas.openxmlformats.org/officeDocument/2006/relationships/hyperlink" Target="http://uk.wikipedia.org/wiki/%D0%A4%D0%BE%D0%BB%D1%8C%D0%BA%D0%BB%D0%BE%D1%80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0%D1%84%D1%80%D0%BE%D0%B0%D0%BC%D0%B5%D1%80%D0%B8%D0%BA%D0%B0%D0%BD%D1%86%D1%96" TargetMode="External"/><Relationship Id="rId3" Type="http://schemas.openxmlformats.org/officeDocument/2006/relationships/hyperlink" Target="http://uk.wikipedia.org/wiki/1991" TargetMode="External"/><Relationship Id="rId7" Type="http://schemas.openxmlformats.org/officeDocument/2006/relationships/hyperlink" Target="http://uk.wikipedia.org/wiki/%D0%94%D0%B6%D0%BE%D0%BD_%D0%A4%D1%96%D1%82%D1%86%D0%B4%D0%B6%D0%B5%D1%80%D0%B0%D0%BB%D1%8C%D0%B4_%D0%9A%D0%B5%D0%BD%D0%BD%D0%B5%D0%B4%D1%96" TargetMode="External"/><Relationship Id="rId12" Type="http://schemas.openxmlformats.org/officeDocument/2006/relationships/hyperlink" Target="http://uk.wikipedia.org/wiki/Ford" TargetMode="External"/><Relationship Id="rId2" Type="http://schemas.openxmlformats.org/officeDocument/2006/relationships/hyperlink" Target="http://uk.wikipedia.org/wiki/%D0%9C%D0%B0%D1%80%D1%82%D1%96%D0%BD_%D0%93%D0%B0%D1%80%D0%B4%D0%BD%D0%B5%D1%80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uk.wikipedia.org/wiki/1960" TargetMode="External"/><Relationship Id="rId11" Type="http://schemas.openxmlformats.org/officeDocument/2006/relationships/hyperlink" Target="http://uk.wikipedia.org/wiki/%D0%9A%D0%B0%D0%B1%D1%80%D1%96%D0%BE%D0%BB%D0%B5%D1%82" TargetMode="External"/><Relationship Id="rId5" Type="http://schemas.openxmlformats.org/officeDocument/2006/relationships/hyperlink" Target="http://uk.wikipedia.org/wiki/1860" TargetMode="External"/><Relationship Id="rId10" Type="http://schemas.openxmlformats.org/officeDocument/2006/relationships/hyperlink" Target="http://en.wikipedia.org/wiki/Ford%27s_Theatre" TargetMode="External"/><Relationship Id="rId4" Type="http://schemas.openxmlformats.org/officeDocument/2006/relationships/hyperlink" Target="http://uk.wikipedia.org/wiki/%D0%90%D0%B2%D1%80%D0%B0%D0%B0%D0%BC_%D0%9B%D1%96%D0%BD%D0%BA%D0%BE%D0%BB%D1%8C%D0%BD" TargetMode="External"/><Relationship Id="rId9" Type="http://schemas.openxmlformats.org/officeDocument/2006/relationships/hyperlink" Target="http://uk.wikipedia.org/wiki/%D0%91%D1%96%D0%BB%D0%B8%D0%B9_%D0%B4%D1%96%D0%BC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4%D0%B6%D0%BE%D0%BD_%D0%91%D1%83%D1%82" TargetMode="External"/><Relationship Id="rId3" Type="http://schemas.openxmlformats.org/officeDocument/2006/relationships/hyperlink" Target="http://uk.wikipedia.org/wiki/1808" TargetMode="External"/><Relationship Id="rId7" Type="http://schemas.openxmlformats.org/officeDocument/2006/relationships/hyperlink" Target="http://uk.wikipedia.org/wiki/1939" TargetMode="External"/><Relationship Id="rId2" Type="http://schemas.openxmlformats.org/officeDocument/2006/relationships/hyperlink" Target="http://uk.wikipedia.org/wiki/%D0%95%D0%BD%D0%B4%D1%80%D1%8E_%D0%94%D0%B6%D0%BE%D0%BD%D1%81%D0%BE%D0%BD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uk.wikipedia.org/wiki/1839" TargetMode="External"/><Relationship Id="rId5" Type="http://schemas.openxmlformats.org/officeDocument/2006/relationships/hyperlink" Target="http://uk.wikipedia.org/wiki/1908" TargetMode="External"/><Relationship Id="rId4" Type="http://schemas.openxmlformats.org/officeDocument/2006/relationships/hyperlink" Target="http://uk.wikipedia.org/wiki/%D0%9B%D1%96%D0%BD%D0%B4%D0%BE%D0%BD_%D0%94%D0%B6%D0%BE%D0%BD%D1%81%D0%BE%D0%BD" TargetMode="External"/><Relationship Id="rId9" Type="http://schemas.openxmlformats.org/officeDocument/2006/relationships/hyperlink" Target="http://uk.wikipedia.org/wiki/%D0%9B%D1%96_%D0%93%D0%B0%D1%80%D0%B2%D1%96_%D0%9E%D1%81%D0%B2%D0%B0%D0%BB%D1%8C%D0%B4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1052736"/>
            <a:ext cx="7315200" cy="2952328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uk-UA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Джон </a:t>
            </a:r>
            <a:r>
              <a:rPr lang="uk-UA" sz="5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Фі́тцджеральд</a:t>
            </a:r>
            <a:r>
              <a:rPr lang="uk-UA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uk-UA" sz="5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Ке́ннеді</a:t>
            </a:r>
            <a:r>
              <a:rPr lang="uk-UA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 </a:t>
            </a:r>
            <a:endParaRPr lang="uk-UA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95705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980728"/>
            <a:ext cx="7315200" cy="4608511"/>
          </a:xfrm>
        </p:spPr>
        <p:txBody>
          <a:bodyPr>
            <a:normAutofit fontScale="92500" lnSpcReduction="20000"/>
          </a:bodyPr>
          <a:lstStyle/>
          <a:p>
            <a:r>
              <a:rPr lang="uk-UA" dirty="0"/>
              <a:t>Жінка розповіла, що вона познайомилася з Кеннеді влітку 1962 року. Тоді вона, 19-річна дебютантка з </a:t>
            </a:r>
            <a:r>
              <a:rPr lang="uk-UA" dirty="0" err="1"/>
              <a:t>Нью-Джерсі</a:t>
            </a:r>
            <a:r>
              <a:rPr lang="uk-UA" dirty="0"/>
              <a:t>, завдяки прекрасному атестатові та хорошим зв'язкам отримала роботу в прес-службі Білого дому.</a:t>
            </a:r>
          </a:p>
          <a:p>
            <a:r>
              <a:rPr lang="uk-UA" dirty="0"/>
              <a:t>Після чотирьох днів стажування помічник президента запросив її у полудень поплавати в басейні Білого дому, де щодня плавав 45-річний президент – так він боровся з хронічними болями в спині. Того ж дня </a:t>
            </a:r>
            <a:r>
              <a:rPr lang="uk-UA" dirty="0" err="1"/>
              <a:t>Елфорд</a:t>
            </a:r>
            <a:r>
              <a:rPr lang="uk-UA" dirty="0"/>
              <a:t> запросили в Білий дім на вечірку. Мімі розповіла, що її роман з Кеннеді почався тоді, коли президент запросив її на тур вальсу, після чого майже одразу відвів у "кімнату місіс Кеннеді".</a:t>
            </a:r>
          </a:p>
          <a:p>
            <a:r>
              <a:rPr lang="uk-UA" dirty="0"/>
              <a:t>"Я була шокована", - говорить вона про свої враження від статевого акту. – А він, навпаки, вів себе так, ніби нічого не сталося, ніби наш секс був найприроднішою річчю на світі".</a:t>
            </a:r>
          </a:p>
          <a:p>
            <a:r>
              <a:rPr lang="uk-UA" dirty="0"/>
              <a:t>Їхні побачення стали постійними, вона щодня плавала з президентом опівдні або наприкінці робочого дня, потім поверталася до свого робочого столу та чекала дзвінка.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24337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700808"/>
            <a:ext cx="7315200" cy="3672407"/>
          </a:xfrm>
        </p:spPr>
        <p:txBody>
          <a:bodyPr>
            <a:normAutofit fontScale="92500" lnSpcReduction="20000"/>
          </a:bodyPr>
          <a:lstStyle/>
          <a:p>
            <a:r>
              <a:rPr lang="uk-UA" dirty="0" err="1"/>
              <a:t>Елфорд</a:t>
            </a:r>
            <a:r>
              <a:rPr lang="uk-UA" dirty="0"/>
              <a:t> розповіла також, що їхній роман з главою держави тривав навіть після того, як вона повернулася до коледжу </a:t>
            </a:r>
            <a:r>
              <a:rPr lang="uk-UA" dirty="0" err="1"/>
              <a:t>Вітон</a:t>
            </a:r>
            <a:r>
              <a:rPr lang="uk-UA" dirty="0"/>
              <a:t>, школи для дівчат у штаті </a:t>
            </a:r>
            <a:r>
              <a:rPr lang="uk-UA" dirty="0" err="1"/>
              <a:t>Массачусетс</a:t>
            </a:r>
            <a:r>
              <a:rPr lang="uk-UA" dirty="0"/>
              <a:t>. Під вигаданим ім’ям "Майкл Картер" президент телефонував їй, домовляючись про її поїздки до Вашингтона, коли його дружина була у від'їзді</a:t>
            </a:r>
            <a:r>
              <a:rPr lang="uk-UA" dirty="0" smtClean="0"/>
              <a:t>.</a:t>
            </a:r>
            <a:r>
              <a:rPr lang="uk-UA" dirty="0"/>
              <a:t> До книги увійшла також низка непристойних подробиць вечірок, в тім числі й голлівудської оргії на ранчо </a:t>
            </a:r>
            <a:r>
              <a:rPr lang="uk-UA" dirty="0" err="1"/>
              <a:t>Бінга</a:t>
            </a:r>
            <a:r>
              <a:rPr lang="uk-UA" dirty="0"/>
              <a:t> </a:t>
            </a:r>
            <a:r>
              <a:rPr lang="uk-UA" dirty="0" err="1"/>
              <a:t>Кросбі</a:t>
            </a:r>
            <a:r>
              <a:rPr lang="uk-UA" dirty="0"/>
              <a:t>, де він примушував її спробувати наркотик </a:t>
            </a:r>
            <a:r>
              <a:rPr lang="uk-UA" dirty="0" err="1"/>
              <a:t>Попперс</a:t>
            </a:r>
            <a:r>
              <a:rPr lang="uk-UA" dirty="0"/>
              <a:t> (</a:t>
            </a:r>
            <a:r>
              <a:rPr lang="uk-UA" dirty="0" err="1"/>
              <a:t>амілнітріт</a:t>
            </a:r>
            <a:r>
              <a:rPr lang="uk-UA" dirty="0"/>
              <a:t>). Однак сам президент наркотики не вживав.</a:t>
            </a:r>
          </a:p>
          <a:p>
            <a:r>
              <a:rPr lang="uk-UA" dirty="0"/>
              <a:t>Готуючись до заміжжя з Тоні </a:t>
            </a:r>
            <a:r>
              <a:rPr lang="uk-UA" dirty="0" err="1"/>
              <a:t>Фанстоком</a:t>
            </a:r>
            <a:r>
              <a:rPr lang="uk-UA" dirty="0"/>
              <a:t>, </a:t>
            </a:r>
            <a:r>
              <a:rPr lang="uk-UA" dirty="0" err="1"/>
              <a:t>Елфорд</a:t>
            </a:r>
            <a:r>
              <a:rPr lang="uk-UA" dirty="0"/>
              <a:t> востаннє зустрілася з Джоном Кеннеді. Побачення відбулося в готелі </a:t>
            </a:r>
            <a:r>
              <a:rPr lang="en-US" dirty="0"/>
              <a:t>Carlyle </a:t>
            </a:r>
            <a:r>
              <a:rPr lang="uk-UA" dirty="0"/>
              <a:t>на </a:t>
            </a:r>
            <a:r>
              <a:rPr lang="uk-UA" dirty="0" err="1"/>
              <a:t>Манхеттені</a:t>
            </a:r>
            <a:r>
              <a:rPr lang="uk-UA" dirty="0"/>
              <a:t> 15 листопада 1963, рівно за тиждень до його вбивства у Далласі.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88960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7584" y="1844824"/>
            <a:ext cx="7315200" cy="3600400"/>
          </a:xfrm>
        </p:spPr>
        <p:txBody>
          <a:bodyPr>
            <a:normAutofit fontScale="92500"/>
          </a:bodyPr>
          <a:lstStyle/>
          <a:p>
            <a:r>
              <a:rPr lang="uk-UA" b="1" dirty="0"/>
              <a:t>Джон </a:t>
            </a:r>
            <a:r>
              <a:rPr lang="uk-UA" b="1" dirty="0" err="1"/>
              <a:t>Фі́тцджеральд</a:t>
            </a:r>
            <a:r>
              <a:rPr lang="uk-UA" b="1" dirty="0"/>
              <a:t> </a:t>
            </a:r>
            <a:r>
              <a:rPr lang="uk-UA" b="1" dirty="0" err="1"/>
              <a:t>Ке́ннеді</a:t>
            </a:r>
            <a:r>
              <a:rPr lang="uk-UA" dirty="0"/>
              <a:t> (</a:t>
            </a:r>
            <a:r>
              <a:rPr lang="uk-UA" dirty="0">
                <a:hlinkClick r:id="rId2" tooltip="Англійська мова"/>
              </a:rPr>
              <a:t>англ.</a:t>
            </a:r>
            <a:r>
              <a:rPr lang="uk-UA" dirty="0"/>
              <a:t> </a:t>
            </a:r>
            <a:r>
              <a:rPr lang="uk-UA" i="1" dirty="0" err="1"/>
              <a:t>John</a:t>
            </a:r>
            <a:r>
              <a:rPr lang="uk-UA" i="1" dirty="0"/>
              <a:t> </a:t>
            </a:r>
            <a:r>
              <a:rPr lang="uk-UA" i="1" dirty="0" err="1"/>
              <a:t>Fitzgerald</a:t>
            </a:r>
            <a:r>
              <a:rPr lang="uk-UA" i="1" dirty="0"/>
              <a:t> </a:t>
            </a:r>
            <a:r>
              <a:rPr lang="uk-UA" i="1" dirty="0" err="1"/>
              <a:t>Kennedy</a:t>
            </a:r>
            <a:r>
              <a:rPr lang="uk-UA" dirty="0"/>
              <a:t>, відомий також </a:t>
            </a:r>
            <a:r>
              <a:rPr lang="uk-UA" dirty="0" err="1"/>
              <a:t>як </a:t>
            </a:r>
            <a:r>
              <a:rPr lang="uk-UA" i="1" dirty="0" err="1"/>
              <a:t>JFK</a:t>
            </a:r>
            <a:r>
              <a:rPr lang="uk-UA" dirty="0"/>
              <a:t>; * </a:t>
            </a:r>
            <a:r>
              <a:rPr lang="uk-UA" dirty="0">
                <a:hlinkClick r:id="rId3" tooltip="29 травня"/>
              </a:rPr>
              <a:t>29 травня</a:t>
            </a:r>
            <a:r>
              <a:rPr lang="uk-UA" dirty="0"/>
              <a:t> </a:t>
            </a:r>
            <a:r>
              <a:rPr lang="uk-UA" dirty="0">
                <a:hlinkClick r:id="rId4" tooltip="1917"/>
              </a:rPr>
              <a:t>1917</a:t>
            </a:r>
            <a:r>
              <a:rPr lang="uk-UA" dirty="0"/>
              <a:t> — † </a:t>
            </a:r>
            <a:r>
              <a:rPr lang="uk-UA" dirty="0">
                <a:hlinkClick r:id="rId5" tooltip="22 листопада"/>
              </a:rPr>
              <a:t>22 листопада</a:t>
            </a:r>
            <a:r>
              <a:rPr lang="uk-UA" dirty="0">
                <a:hlinkClick r:id="rId6" tooltip="1963"/>
              </a:rPr>
              <a:t>1963</a:t>
            </a:r>
            <a:r>
              <a:rPr lang="uk-UA" dirty="0"/>
              <a:t>) — тридцять </a:t>
            </a:r>
            <a:r>
              <a:rPr lang="uk-UA" dirty="0" err="1"/>
              <a:t>п'ятий </a:t>
            </a:r>
            <a:r>
              <a:rPr lang="uk-UA" dirty="0" err="1">
                <a:hlinkClick r:id="rId7" tooltip="Президенти США"/>
              </a:rPr>
              <a:t>президент</a:t>
            </a:r>
            <a:r>
              <a:rPr lang="uk-UA" dirty="0" err="1"/>
              <a:t> </a:t>
            </a:r>
            <a:r>
              <a:rPr lang="uk-UA" dirty="0" err="1">
                <a:hlinkClick r:id="rId8" tooltip="Сполучені Штати Америки"/>
              </a:rPr>
              <a:t>Спо</a:t>
            </a:r>
            <a:r>
              <a:rPr lang="uk-UA" dirty="0">
                <a:hlinkClick r:id="rId8" tooltip="Сполучені Штати Америки"/>
              </a:rPr>
              <a:t>лучених Штатів Америки</a:t>
            </a:r>
            <a:r>
              <a:rPr lang="uk-UA" dirty="0"/>
              <a:t>. Обраний до Палати </a:t>
            </a:r>
            <a:r>
              <a:rPr lang="uk-UA" dirty="0" err="1"/>
              <a:t>представн</a:t>
            </a:r>
            <a:r>
              <a:rPr lang="uk-UA" dirty="0"/>
              <a:t>иків </a:t>
            </a:r>
            <a:r>
              <a:rPr lang="uk-UA" dirty="0">
                <a:hlinkClick r:id="rId9" tooltip="1946"/>
              </a:rPr>
              <a:t>1946</a:t>
            </a:r>
            <a:r>
              <a:rPr lang="uk-UA" dirty="0"/>
              <a:t> року; через 6 років обраний до Сенату. В </a:t>
            </a:r>
            <a:r>
              <a:rPr lang="uk-UA" dirty="0">
                <a:hlinkClick r:id="rId10" tooltip="1961"/>
              </a:rPr>
              <a:t>1961</a:t>
            </a:r>
            <a:r>
              <a:rPr lang="uk-UA" dirty="0"/>
              <a:t> році став наймолодшим президентом і першим католиком, обраним на цю посаду. Джон </a:t>
            </a:r>
            <a:r>
              <a:rPr lang="uk-UA" dirty="0" err="1"/>
              <a:t>Фітцджеральд</a:t>
            </a:r>
            <a:r>
              <a:rPr lang="uk-UA" dirty="0"/>
              <a:t> Кеннеді </a:t>
            </a:r>
            <a:r>
              <a:rPr lang="uk-UA" dirty="0" err="1"/>
              <a:t>на</a:t>
            </a:r>
            <a:r>
              <a:rPr lang="uk-UA" dirty="0"/>
              <a:t>родився </a:t>
            </a:r>
            <a:r>
              <a:rPr lang="uk-UA" dirty="0">
                <a:hlinkClick r:id="rId3" tooltip="29 травня"/>
              </a:rPr>
              <a:t>29 травня</a:t>
            </a:r>
            <a:r>
              <a:rPr lang="uk-UA" dirty="0"/>
              <a:t> </a:t>
            </a:r>
            <a:r>
              <a:rPr lang="uk-UA" dirty="0">
                <a:hlinkClick r:id="rId4" tooltip="1917"/>
              </a:rPr>
              <a:t>1917</a:t>
            </a:r>
            <a:r>
              <a:rPr lang="uk-UA" dirty="0"/>
              <a:t> р. у місті </a:t>
            </a:r>
            <a:r>
              <a:rPr lang="uk-UA" dirty="0" err="1"/>
              <a:t>Бруклайн</a:t>
            </a:r>
            <a:r>
              <a:rPr lang="uk-UA" dirty="0"/>
              <a:t>, </a:t>
            </a:r>
            <a:r>
              <a:rPr lang="uk-UA" dirty="0" err="1"/>
              <a:t>штат </a:t>
            </a:r>
            <a:r>
              <a:rPr lang="uk-UA" dirty="0" err="1">
                <a:hlinkClick r:id="rId11" tooltip="Массачусетс"/>
              </a:rPr>
              <a:t>Массач</a:t>
            </a:r>
            <a:r>
              <a:rPr lang="uk-UA" dirty="0">
                <a:hlinkClick r:id="rId11" tooltip="Массачусетс"/>
              </a:rPr>
              <a:t>усетс</a:t>
            </a:r>
            <a:r>
              <a:rPr lang="uk-UA" dirty="0"/>
              <a:t>. Він походив з багатої ірландської сім'ї, в якій було дев'ять дітей. Його батько, Джозеф Кеннеді, був відомим політиком, близьким радником президента </a:t>
            </a:r>
            <a:r>
              <a:rPr lang="uk-UA" dirty="0">
                <a:hlinkClick r:id="rId12" tooltip="Франклін Рузвельт"/>
              </a:rPr>
              <a:t>Франкліна Рузвельта</a:t>
            </a:r>
            <a:r>
              <a:rPr lang="uk-UA" dirty="0"/>
              <a:t>. Загинув у результаті замаху в </a:t>
            </a:r>
            <a:r>
              <a:rPr lang="uk-UA" dirty="0">
                <a:hlinkClick r:id="rId6" tooltip="1963"/>
              </a:rPr>
              <a:t>1963</a:t>
            </a:r>
            <a:r>
              <a:rPr lang="uk-UA" dirty="0"/>
              <a:t> році.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82077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1700808"/>
            <a:ext cx="7315200" cy="1293592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uk-UA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Цікаві факти</a:t>
            </a:r>
            <a:endParaRPr lang="uk-UA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3074" name="Picture 2" descr="http://knig.org.ua/wp-content/uploads/2013/03/Books-0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2996952"/>
            <a:ext cx="4032448" cy="301985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16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5536" y="1052736"/>
            <a:ext cx="5040560" cy="4091282"/>
          </a:xfrm>
        </p:spPr>
        <p:txBody>
          <a:bodyPr>
            <a:normAutofit/>
          </a:bodyPr>
          <a:lstStyle/>
          <a:p>
            <a:r>
              <a:rPr lang="uk-UA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Збіги Лінкольна-Кеннеді</a:t>
            </a:r>
          </a:p>
          <a:p>
            <a:r>
              <a:rPr lang="uk-UA" sz="1800" b="1" dirty="0"/>
              <a:t>Збіги між обставинами життя і смерті </a:t>
            </a:r>
            <a:r>
              <a:rPr lang="uk-UA" sz="1800" b="1" dirty="0">
                <a:hlinkClick r:id="rId2" tooltip="Авраам Лінкольн"/>
              </a:rPr>
              <a:t>Авраама </a:t>
            </a:r>
            <a:r>
              <a:rPr lang="uk-UA" sz="1800" b="1" dirty="0" err="1">
                <a:hlinkClick r:id="rId2" tooltip="Авраам Лінкольн"/>
              </a:rPr>
              <a:t>Лінколь</a:t>
            </a:r>
            <a:r>
              <a:rPr lang="uk-UA" sz="1800" b="1" dirty="0">
                <a:hlinkClick r:id="rId2" tooltip="Авраам Лінкольн"/>
              </a:rPr>
              <a:t>на</a:t>
            </a:r>
            <a:r>
              <a:rPr lang="uk-UA" sz="1800" b="1" dirty="0"/>
              <a:t> і </a:t>
            </a:r>
            <a:r>
              <a:rPr lang="uk-UA" sz="1800" b="1" dirty="0">
                <a:hlinkClick r:id="rId3" tooltip="Джон Фітцджеральд Кеннеді"/>
              </a:rPr>
              <a:t>Джона Фіцджеральда Кеннеді</a:t>
            </a:r>
            <a:r>
              <a:rPr lang="uk-UA" sz="1800" dirty="0"/>
              <a:t>, які стали невід'ємною частиною американського </a:t>
            </a:r>
            <a:r>
              <a:rPr lang="uk-UA" sz="1800" dirty="0">
                <a:hlinkClick r:id="rId4" tooltip="Фольклор"/>
              </a:rPr>
              <a:t>фольклору</a:t>
            </a:r>
            <a:r>
              <a:rPr lang="uk-UA" sz="1800" dirty="0"/>
              <a:t>. Вперше були помічені і опубліковані в пресі в </a:t>
            </a:r>
            <a:r>
              <a:rPr lang="uk-UA" sz="1800" dirty="0">
                <a:hlinkClick r:id="rId5" tooltip="1964"/>
              </a:rPr>
              <a:t>1964</a:t>
            </a:r>
            <a:r>
              <a:rPr lang="uk-UA" sz="1800" dirty="0"/>
              <a:t> році, через рік після загадкового вбивства </a:t>
            </a:r>
            <a:r>
              <a:rPr lang="uk-UA" sz="1800" dirty="0" smtClean="0"/>
              <a:t>останнього.</a:t>
            </a:r>
            <a:r>
              <a:rPr lang="ru-RU" sz="1800" dirty="0"/>
              <a:t> </a:t>
            </a:r>
            <a:r>
              <a:rPr lang="ru-RU" sz="1800" dirty="0" err="1"/>
              <a:t>Багато</a:t>
            </a:r>
            <a:r>
              <a:rPr lang="ru-RU" sz="1800" dirty="0"/>
              <a:t> </a:t>
            </a:r>
            <a:r>
              <a:rPr lang="ru-RU" sz="1800" dirty="0" err="1"/>
              <a:t>збігів</a:t>
            </a:r>
            <a:r>
              <a:rPr lang="ru-RU" sz="1800" dirty="0"/>
              <a:t> з </a:t>
            </a:r>
            <a:r>
              <a:rPr lang="ru-RU" sz="1800" dirty="0" err="1"/>
              <a:t>первинного</a:t>
            </a:r>
            <a:r>
              <a:rPr lang="ru-RU" sz="1800" dirty="0"/>
              <a:t> списку </a:t>
            </a:r>
            <a:r>
              <a:rPr lang="ru-RU" sz="1800" dirty="0" err="1"/>
              <a:t>було</a:t>
            </a:r>
            <a:r>
              <a:rPr lang="ru-RU" sz="1800" dirty="0"/>
              <a:t> </a:t>
            </a:r>
            <a:r>
              <a:rPr lang="ru-RU" sz="1800" dirty="0" err="1"/>
              <a:t>розвінчано</a:t>
            </a:r>
            <a:r>
              <a:rPr lang="ru-RU" sz="1800" dirty="0"/>
              <a:t> </a:t>
            </a:r>
            <a:r>
              <a:rPr lang="ru-RU" sz="1800" dirty="0" err="1">
                <a:hlinkClick r:id="rId6" tooltip="Мартін Гарднер"/>
              </a:rPr>
              <a:t>Мартіном</a:t>
            </a:r>
            <a:r>
              <a:rPr lang="ru-RU" sz="1800" dirty="0">
                <a:hlinkClick r:id="rId6" tooltip="Мартін Гарднер"/>
              </a:rPr>
              <a:t> </a:t>
            </a:r>
            <a:r>
              <a:rPr lang="ru-RU" sz="1800" dirty="0" err="1" smtClean="0">
                <a:hlinkClick r:id="rId6" tooltip="Мартін Гарднер"/>
              </a:rPr>
              <a:t>Гарднером</a:t>
            </a:r>
            <a:r>
              <a:rPr lang="ru-RU" sz="1800" dirty="0" smtClean="0"/>
              <a:t>.</a:t>
            </a:r>
            <a:endParaRPr lang="uk-UA" sz="1800" dirty="0" smtClean="0"/>
          </a:p>
          <a:p>
            <a:endParaRPr lang="uk-UA" dirty="0"/>
          </a:p>
        </p:txBody>
      </p:sp>
      <p:pic>
        <p:nvPicPr>
          <p:cNvPr id="1026" name="Picture 2" descr="http://upload.wikimedia.org/wikipedia/commons/thumb/4/44/Abraham_Lincoln_head_on_shoulders_photo_portrait.jpg/150px-Abraham_Lincoln_head_on_shoulders_photo_portrait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2369" y="764704"/>
            <a:ext cx="1958980" cy="257279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upload.wikimedia.org/wikipedia/commons/thumb/c/c3/John_F._Kennedy%2C_White_House_color_photo_portrait.jpg/166px-John_F._Kennedy%2C_White_House_color_photo_portrait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2214" y="3468302"/>
            <a:ext cx="2038317" cy="244352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647484" y="3337497"/>
            <a:ext cx="14287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100" dirty="0">
                <a:hlinkClick r:id="rId2" tooltip="Авраам Лінкольн"/>
              </a:rPr>
              <a:t>Авраам Лінкольн</a:t>
            </a:r>
            <a:endParaRPr lang="uk-UA" sz="1100" dirty="0"/>
          </a:p>
        </p:txBody>
      </p:sp>
      <p:sp>
        <p:nvSpPr>
          <p:cNvPr id="5" name="TextBox 4"/>
          <p:cNvSpPr txBox="1"/>
          <p:nvPr/>
        </p:nvSpPr>
        <p:spPr>
          <a:xfrm>
            <a:off x="7235257" y="5911828"/>
            <a:ext cx="167223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100" dirty="0">
                <a:hlinkClick r:id="rId3" tooltip="Джон Фітцджеральд Кеннеді"/>
              </a:rPr>
              <a:t>Джон </a:t>
            </a:r>
            <a:r>
              <a:rPr lang="uk-UA" sz="1100" dirty="0" err="1">
                <a:hlinkClick r:id="rId3" tooltip="Джон Фітцджеральд Кеннеді"/>
              </a:rPr>
              <a:t>Фітцджеральд</a:t>
            </a:r>
            <a:r>
              <a:rPr lang="uk-UA" sz="1100" dirty="0">
                <a:hlinkClick r:id="rId3" tooltip="Джон Фітцджеральд Кеннеді"/>
              </a:rPr>
              <a:t> Кеннеді</a:t>
            </a:r>
            <a:endParaRPr lang="uk-UA" sz="1100" dirty="0"/>
          </a:p>
        </p:txBody>
      </p:sp>
    </p:spTree>
    <p:extLst>
      <p:ext uri="{BB962C8B-B14F-4D97-AF65-F5344CB8AC3E}">
        <p14:creationId xmlns:p14="http://schemas.microsoft.com/office/powerpoint/2010/main" val="1379282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11560" y="1268760"/>
            <a:ext cx="7315200" cy="4608512"/>
          </a:xfrm>
        </p:spPr>
        <p:txBody>
          <a:bodyPr>
            <a:noAutofit/>
          </a:bodyPr>
          <a:lstStyle/>
          <a:p>
            <a:endParaRPr lang="uk-UA" sz="1600" dirty="0" smtClean="0"/>
          </a:p>
          <a:p>
            <a:r>
              <a:rPr lang="uk-UA" sz="2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Список </a:t>
            </a:r>
            <a:r>
              <a:rPr lang="uk-UA" sz="24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Гарднера</a:t>
            </a:r>
            <a:endParaRPr lang="uk-UA" sz="2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endParaRPr lang="uk-UA" sz="1600" dirty="0"/>
          </a:p>
          <a:p>
            <a:r>
              <a:rPr lang="uk-UA" sz="1600" dirty="0" smtClean="0"/>
              <a:t>Перелік</a:t>
            </a:r>
            <a:r>
              <a:rPr lang="uk-UA" sz="1600" dirty="0"/>
              <a:t>, складений </a:t>
            </a:r>
            <a:r>
              <a:rPr lang="uk-UA" sz="1600" dirty="0">
                <a:hlinkClick r:id="rId2" tooltip="Мартін Гарднер"/>
              </a:rPr>
              <a:t>Мартіном </a:t>
            </a:r>
            <a:r>
              <a:rPr lang="uk-UA" sz="1600" dirty="0" err="1">
                <a:hlinkClick r:id="rId2" tooltip="Мартін Гарднер"/>
              </a:rPr>
              <a:t>Гарднером</a:t>
            </a:r>
            <a:r>
              <a:rPr lang="uk-UA" sz="1600" dirty="0"/>
              <a:t>, налічував 16 пунктів, проте в різних виданнях існують і більш довгі списки, які поповнюються і по сьогоднішній </a:t>
            </a:r>
            <a:r>
              <a:rPr lang="uk-UA" sz="1600" dirty="0" smtClean="0"/>
              <a:t>день.</a:t>
            </a:r>
            <a:endParaRPr lang="uk-UA" sz="1600" dirty="0"/>
          </a:p>
          <a:p>
            <a:r>
              <a:rPr lang="uk-UA" sz="1600" dirty="0" smtClean="0"/>
              <a:t>У </a:t>
            </a:r>
            <a:r>
              <a:rPr lang="uk-UA" sz="1600" dirty="0"/>
              <a:t>первинному варіанті списку </a:t>
            </a:r>
            <a:r>
              <a:rPr lang="uk-UA" sz="1600" dirty="0" err="1"/>
              <a:t>Гарднера</a:t>
            </a:r>
            <a:r>
              <a:rPr lang="uk-UA" sz="1600" dirty="0"/>
              <a:t> збіги під номерами 9, 10 і 13 були приведені в невірному ключі. У виданні </a:t>
            </a:r>
            <a:r>
              <a:rPr lang="uk-UA" sz="1600" dirty="0">
                <a:hlinkClick r:id="rId3" tooltip="1991"/>
              </a:rPr>
              <a:t>1991</a:t>
            </a:r>
            <a:r>
              <a:rPr lang="uk-UA" sz="1600" dirty="0"/>
              <a:t> року </a:t>
            </a:r>
            <a:r>
              <a:rPr lang="uk-UA" sz="1600" dirty="0" err="1"/>
              <a:t>Гарднер</a:t>
            </a:r>
            <a:r>
              <a:rPr lang="uk-UA" sz="1600" dirty="0"/>
              <a:t> вніс поправки до переліку, забезпечивши недостовірні твердження своїми </a:t>
            </a:r>
            <a:r>
              <a:rPr lang="uk-UA" sz="1600" dirty="0" smtClean="0"/>
              <a:t>примітками.</a:t>
            </a:r>
            <a:endParaRPr lang="uk-UA" sz="1600" dirty="0"/>
          </a:p>
          <a:p>
            <a:r>
              <a:rPr lang="uk-UA" sz="1600" b="1" dirty="0">
                <a:hlinkClick r:id="rId4" tooltip="Авраам Лінкольн"/>
              </a:rPr>
              <a:t>1</a:t>
            </a:r>
            <a:r>
              <a:rPr lang="uk-UA" sz="1600" b="1" dirty="0" smtClean="0">
                <a:hlinkClick r:id="rId4" tooltip="Авраам Лінкольн"/>
              </a:rPr>
              <a:t>) Авраам </a:t>
            </a:r>
            <a:r>
              <a:rPr lang="uk-UA" sz="1600" b="1" dirty="0">
                <a:hlinkClick r:id="rId4" tooltip="Авраам Лінкольн"/>
              </a:rPr>
              <a:t>Лінкольн</a:t>
            </a:r>
            <a:r>
              <a:rPr lang="uk-UA" sz="1600" dirty="0"/>
              <a:t> був обраний президентом в </a:t>
            </a:r>
            <a:r>
              <a:rPr lang="uk-UA" sz="1600" dirty="0">
                <a:hlinkClick r:id="rId5" tooltip="1860"/>
              </a:rPr>
              <a:t>1860</a:t>
            </a:r>
            <a:r>
              <a:rPr lang="uk-UA" sz="1600" dirty="0"/>
              <a:t> році. Рівно сто років потому, в </a:t>
            </a:r>
            <a:r>
              <a:rPr lang="uk-UA" sz="1600" dirty="0">
                <a:hlinkClick r:id="rId6" tooltip="1960"/>
              </a:rPr>
              <a:t>1960</a:t>
            </a:r>
            <a:r>
              <a:rPr lang="uk-UA" sz="1600" dirty="0"/>
              <a:t> році, президентом був обраний </a:t>
            </a:r>
            <a:r>
              <a:rPr lang="uk-UA" sz="1600" b="1" dirty="0">
                <a:hlinkClick r:id="rId7" tooltip="Джон Фітцджеральд Кеннеді"/>
              </a:rPr>
              <a:t>Джон </a:t>
            </a:r>
            <a:r>
              <a:rPr lang="uk-UA" sz="1600" b="1" dirty="0" err="1">
                <a:hlinkClick r:id="rId7" tooltip="Джон Фітцджеральд Кеннеді"/>
              </a:rPr>
              <a:t>Фітцджеральд</a:t>
            </a:r>
            <a:r>
              <a:rPr lang="uk-UA" sz="1600" b="1" dirty="0">
                <a:hlinkClick r:id="rId7" tooltip="Джон Фітцджеральд Кеннеді"/>
              </a:rPr>
              <a:t> Кеннеді</a:t>
            </a:r>
            <a:r>
              <a:rPr lang="uk-UA" sz="1600" dirty="0"/>
              <a:t>.</a:t>
            </a:r>
          </a:p>
          <a:p>
            <a:r>
              <a:rPr lang="uk-UA" sz="1600" dirty="0"/>
              <a:t>2</a:t>
            </a:r>
            <a:r>
              <a:rPr lang="uk-UA" sz="1600" dirty="0" smtClean="0"/>
              <a:t>) Обидва </a:t>
            </a:r>
            <a:r>
              <a:rPr lang="uk-UA" sz="1600" dirty="0"/>
              <a:t>були сильно стурбовані правами </a:t>
            </a:r>
            <a:r>
              <a:rPr lang="uk-UA" sz="1600" dirty="0">
                <a:hlinkClick r:id="rId8" tooltip="Афроамериканці"/>
              </a:rPr>
              <a:t>афроамериканців</a:t>
            </a:r>
            <a:r>
              <a:rPr lang="uk-UA" sz="1600" dirty="0"/>
              <a:t>.</a:t>
            </a:r>
          </a:p>
          <a:p>
            <a:r>
              <a:rPr lang="uk-UA" sz="1600" dirty="0"/>
              <a:t>3</a:t>
            </a:r>
            <a:r>
              <a:rPr lang="uk-UA" sz="1600" dirty="0" smtClean="0"/>
              <a:t>) Обидва </a:t>
            </a:r>
            <a:r>
              <a:rPr lang="uk-UA" sz="1600" dirty="0"/>
              <a:t>були вбиті в п'ятницю в присутності дружин.</a:t>
            </a:r>
          </a:p>
          <a:p>
            <a:r>
              <a:rPr lang="uk-UA" sz="1600" dirty="0"/>
              <a:t>4</a:t>
            </a:r>
            <a:r>
              <a:rPr lang="uk-UA" sz="1600" dirty="0" smtClean="0"/>
              <a:t>) Подружжя </a:t>
            </a:r>
            <a:r>
              <a:rPr lang="uk-UA" sz="1600" dirty="0"/>
              <a:t>обох втратили дитину в період проживання в </a:t>
            </a:r>
            <a:r>
              <a:rPr lang="uk-UA" sz="1600" dirty="0">
                <a:hlinkClick r:id="rId9" tooltip="Білий дім"/>
              </a:rPr>
              <a:t>Білому Домі</a:t>
            </a:r>
            <a:r>
              <a:rPr lang="uk-UA" sz="1600" dirty="0"/>
              <a:t>.</a:t>
            </a:r>
          </a:p>
          <a:p>
            <a:r>
              <a:rPr lang="uk-UA" sz="1600" dirty="0"/>
              <a:t>5</a:t>
            </a:r>
            <a:r>
              <a:rPr lang="uk-UA" sz="1600" dirty="0" smtClean="0"/>
              <a:t>) Обидва </a:t>
            </a:r>
            <a:r>
              <a:rPr lang="uk-UA" sz="1600" dirty="0"/>
              <a:t>були вбиті кулею, що увійшла в голову ззаду.</a:t>
            </a:r>
          </a:p>
          <a:p>
            <a:r>
              <a:rPr lang="uk-UA" sz="1600" dirty="0"/>
              <a:t>6</a:t>
            </a:r>
            <a:r>
              <a:rPr lang="uk-UA" sz="1600" dirty="0" smtClean="0"/>
              <a:t>) Лінкольн </a:t>
            </a:r>
            <a:r>
              <a:rPr lang="uk-UA" sz="1600" dirty="0"/>
              <a:t>був убитий в </a:t>
            </a:r>
            <a:r>
              <a:rPr lang="uk-UA" sz="1600" dirty="0">
                <a:hlinkClick r:id="rId10" tooltip="en:Ford's Theatre"/>
              </a:rPr>
              <a:t>Театрі Форда</a:t>
            </a:r>
            <a:r>
              <a:rPr lang="uk-UA" sz="1600" dirty="0"/>
              <a:t>. Кеннеді зустрів свою смерть, коли їхав </a:t>
            </a:r>
            <a:r>
              <a:rPr lang="uk-UA" sz="1600" dirty="0" err="1"/>
              <a:t>в </a:t>
            </a:r>
            <a:r>
              <a:rPr lang="uk-UA" sz="1600" dirty="0" err="1">
                <a:hlinkClick r:id="rId11" tooltip="Кабріолет"/>
              </a:rPr>
              <a:t>кабріолеті</a:t>
            </a:r>
            <a:r>
              <a:rPr lang="uk-UA" sz="1600" dirty="0" err="1"/>
              <a:t> «Лінкол</a:t>
            </a:r>
            <a:r>
              <a:rPr lang="uk-UA" sz="1600" dirty="0"/>
              <a:t>ьн» виробництва </a:t>
            </a:r>
            <a:r>
              <a:rPr lang="uk-UA" sz="1600" dirty="0">
                <a:hlinkClick r:id="rId12" tooltip="Ford"/>
              </a:rPr>
              <a:t>«Форд Мотор Компані</a:t>
            </a:r>
            <a:r>
              <a:rPr lang="uk-UA" sz="1600" dirty="0" smtClean="0">
                <a:hlinkClick r:id="rId12" tooltip="Ford"/>
              </a:rPr>
              <a:t>»</a:t>
            </a:r>
            <a:r>
              <a:rPr lang="uk-UA" sz="1600" dirty="0" smtClean="0"/>
              <a:t>.</a:t>
            </a:r>
            <a:endParaRPr lang="uk-UA" sz="1600" dirty="0"/>
          </a:p>
        </p:txBody>
      </p:sp>
    </p:spTree>
    <p:extLst>
      <p:ext uri="{BB962C8B-B14F-4D97-AF65-F5344CB8AC3E}">
        <p14:creationId xmlns:p14="http://schemas.microsoft.com/office/powerpoint/2010/main" val="527702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99592" y="1340768"/>
            <a:ext cx="7315200" cy="4752528"/>
          </a:xfrm>
        </p:spPr>
        <p:txBody>
          <a:bodyPr>
            <a:noAutofit/>
          </a:bodyPr>
          <a:lstStyle/>
          <a:p>
            <a:endParaRPr lang="uk-UA" sz="1600" b="1" dirty="0" smtClean="0">
              <a:hlinkClick r:id="rId2" tooltip="Ендрю Джонсон"/>
            </a:endParaRPr>
          </a:p>
          <a:p>
            <a:endParaRPr lang="uk-UA" sz="1600" dirty="0" smtClean="0"/>
          </a:p>
          <a:p>
            <a:r>
              <a:rPr lang="uk-UA" sz="1600" dirty="0" smtClean="0"/>
              <a:t>7) Наступниками </a:t>
            </a:r>
            <a:r>
              <a:rPr lang="uk-UA" sz="1600" dirty="0"/>
              <a:t>обох стали </a:t>
            </a:r>
            <a:r>
              <a:rPr lang="uk-UA" sz="1600" b="1" dirty="0"/>
              <a:t>віце-президенти на прізвище Джонсон</a:t>
            </a:r>
            <a:r>
              <a:rPr lang="uk-UA" sz="1600" dirty="0"/>
              <a:t>, які були жителями півдня, демократами і колишніми сенаторами</a:t>
            </a:r>
            <a:r>
              <a:rPr lang="uk-UA" sz="1600" dirty="0" smtClean="0"/>
              <a:t>.</a:t>
            </a:r>
            <a:endParaRPr lang="uk-UA" sz="1600" b="1" dirty="0" smtClean="0">
              <a:hlinkClick r:id="rId2" tooltip="Ендрю Джонсон"/>
            </a:endParaRPr>
          </a:p>
          <a:p>
            <a:r>
              <a:rPr lang="uk-UA" sz="1600" b="1" dirty="0" smtClean="0">
                <a:hlinkClick r:id="rId2" tooltip="Ендрю Джонсон"/>
              </a:rPr>
              <a:t>8) Ендрю </a:t>
            </a:r>
            <a:r>
              <a:rPr lang="uk-UA" sz="1600" b="1" dirty="0">
                <a:hlinkClick r:id="rId2" tooltip="Ендрю Джонсон"/>
              </a:rPr>
              <a:t>Джонсон</a:t>
            </a:r>
            <a:r>
              <a:rPr lang="uk-UA" sz="1600" dirty="0"/>
              <a:t> народився в </a:t>
            </a:r>
            <a:r>
              <a:rPr lang="uk-UA" sz="1600" dirty="0">
                <a:hlinkClick r:id="rId3" tooltip="1808"/>
              </a:rPr>
              <a:t>1808</a:t>
            </a:r>
            <a:r>
              <a:rPr lang="uk-UA" sz="1600" dirty="0"/>
              <a:t> році. </a:t>
            </a:r>
            <a:r>
              <a:rPr lang="uk-UA" sz="1600" b="1" dirty="0">
                <a:hlinkClick r:id="rId4" tooltip="Ліндон Джонсон"/>
              </a:rPr>
              <a:t>Ліндон Джонсон</a:t>
            </a:r>
            <a:r>
              <a:rPr lang="uk-UA" sz="1600" dirty="0"/>
              <a:t> народився в </a:t>
            </a:r>
            <a:r>
              <a:rPr lang="uk-UA" sz="1600" dirty="0">
                <a:hlinkClick r:id="rId5" tooltip="1908"/>
              </a:rPr>
              <a:t>1908</a:t>
            </a:r>
            <a:r>
              <a:rPr lang="uk-UA" sz="1600" dirty="0"/>
              <a:t> році, рівно сто років тому.</a:t>
            </a:r>
          </a:p>
          <a:p>
            <a:r>
              <a:rPr lang="uk-UA" sz="1600" dirty="0" smtClean="0"/>
              <a:t>9) Першим </a:t>
            </a:r>
            <a:r>
              <a:rPr lang="uk-UA" sz="1600" dirty="0"/>
              <a:t>ім'ям особистого секретаря Лінкольна було «Джон», прізвище особистого секретаря Кеннеді було Лінкольн.</a:t>
            </a:r>
          </a:p>
          <a:p>
            <a:r>
              <a:rPr lang="uk-UA" sz="1600" dirty="0" smtClean="0"/>
              <a:t>10) Джон </a:t>
            </a:r>
            <a:r>
              <a:rPr lang="uk-UA" sz="1600" dirty="0" err="1"/>
              <a:t>Вілкс</a:t>
            </a:r>
            <a:r>
              <a:rPr lang="uk-UA" sz="1600" dirty="0"/>
              <a:t> Бут народився в </a:t>
            </a:r>
            <a:r>
              <a:rPr lang="uk-UA" sz="1600" dirty="0">
                <a:hlinkClick r:id="rId6" tooltip="1839"/>
              </a:rPr>
              <a:t>1839</a:t>
            </a:r>
            <a:r>
              <a:rPr lang="uk-UA" sz="1600" dirty="0"/>
              <a:t> році. Лі </a:t>
            </a:r>
            <a:r>
              <a:rPr lang="uk-UA" sz="1600" dirty="0" err="1"/>
              <a:t>Харві</a:t>
            </a:r>
            <a:r>
              <a:rPr lang="uk-UA" sz="1600" dirty="0"/>
              <a:t> Освальд народився в </a:t>
            </a:r>
            <a:r>
              <a:rPr lang="uk-UA" sz="1600" dirty="0">
                <a:hlinkClick r:id="rId7" tooltip="1939"/>
              </a:rPr>
              <a:t>1939</a:t>
            </a:r>
            <a:r>
              <a:rPr lang="uk-UA" sz="1600" dirty="0"/>
              <a:t> році, сто років по тому. Обидва вбивці були жителями півдня, дотримувалися екстремістських поглядів.</a:t>
            </a:r>
          </a:p>
          <a:p>
            <a:r>
              <a:rPr lang="uk-UA" sz="1600" dirty="0" smtClean="0"/>
              <a:t>11) Обидва </a:t>
            </a:r>
            <a:r>
              <a:rPr lang="uk-UA" sz="1600" dirty="0"/>
              <a:t>вбивці були вбиті до суду.</a:t>
            </a:r>
          </a:p>
          <a:p>
            <a:r>
              <a:rPr lang="uk-UA" sz="1600" b="1" dirty="0" smtClean="0">
                <a:hlinkClick r:id="rId8" tooltip="Джон Бут"/>
              </a:rPr>
              <a:t>12) Джон </a:t>
            </a:r>
            <a:r>
              <a:rPr lang="uk-UA" sz="1600" b="1" dirty="0">
                <a:hlinkClick r:id="rId8" tooltip="Джон Бут"/>
              </a:rPr>
              <a:t>Бут</a:t>
            </a:r>
            <a:r>
              <a:rPr lang="uk-UA" sz="1600" b="1" dirty="0"/>
              <a:t> убив Лінкольна</a:t>
            </a:r>
            <a:r>
              <a:rPr lang="uk-UA" sz="1600" dirty="0"/>
              <a:t> в театрі і переховувався в коморі. </a:t>
            </a:r>
            <a:r>
              <a:rPr lang="uk-UA" sz="1600" b="1" dirty="0">
                <a:hlinkClick r:id="rId9" tooltip="Лі Гарві Освальд"/>
              </a:rPr>
              <a:t>Лі </a:t>
            </a:r>
            <a:r>
              <a:rPr lang="uk-UA" sz="1600" b="1" dirty="0" err="1">
                <a:hlinkClick r:id="rId9" tooltip="Лі Гарві Освальд"/>
              </a:rPr>
              <a:t>Гарві</a:t>
            </a:r>
            <a:r>
              <a:rPr lang="uk-UA" sz="1600" b="1" dirty="0">
                <a:hlinkClick r:id="rId9" tooltip="Лі Гарві Освальд"/>
              </a:rPr>
              <a:t> Освальд</a:t>
            </a:r>
            <a:r>
              <a:rPr lang="uk-UA" sz="1600" b="1" dirty="0"/>
              <a:t> стріляв у Кеннеді</a:t>
            </a:r>
            <a:r>
              <a:rPr lang="uk-UA" sz="1600" dirty="0"/>
              <a:t> з книгосховища і переховувався в кінотеатрі.</a:t>
            </a:r>
          </a:p>
          <a:p>
            <a:r>
              <a:rPr lang="uk-UA" sz="1600" dirty="0" smtClean="0"/>
              <a:t>13) </a:t>
            </a:r>
            <a:r>
              <a:rPr lang="en-US" sz="1600" dirty="0" smtClean="0"/>
              <a:t>LINCOLN </a:t>
            </a:r>
            <a:r>
              <a:rPr lang="uk-UA" sz="1600" dirty="0"/>
              <a:t>і </a:t>
            </a:r>
            <a:r>
              <a:rPr lang="en-US" sz="1600" dirty="0"/>
              <a:t>KENNEDY — </a:t>
            </a:r>
            <a:r>
              <a:rPr lang="uk-UA" sz="1600" dirty="0"/>
              <a:t>по сім букв.</a:t>
            </a:r>
          </a:p>
          <a:p>
            <a:r>
              <a:rPr lang="uk-UA" sz="1600" dirty="0" smtClean="0"/>
              <a:t>14) </a:t>
            </a:r>
            <a:r>
              <a:rPr lang="en-US" sz="1600" dirty="0" smtClean="0"/>
              <a:t>ANDREW </a:t>
            </a:r>
            <a:r>
              <a:rPr lang="en-US" sz="1600" dirty="0"/>
              <a:t>JOHNSON </a:t>
            </a:r>
            <a:r>
              <a:rPr lang="uk-UA" sz="1600" dirty="0"/>
              <a:t>і </a:t>
            </a:r>
            <a:r>
              <a:rPr lang="en-US" sz="1600" dirty="0"/>
              <a:t>LYNDON JOHNSON — </a:t>
            </a:r>
            <a:r>
              <a:rPr lang="uk-UA" sz="1600" dirty="0"/>
              <a:t>по тринадцять букв.</a:t>
            </a:r>
          </a:p>
          <a:p>
            <a:r>
              <a:rPr lang="uk-UA" sz="1600" dirty="0" smtClean="0"/>
              <a:t>15) </a:t>
            </a:r>
            <a:r>
              <a:rPr lang="en-US" sz="1600" dirty="0" smtClean="0"/>
              <a:t>JOHN </a:t>
            </a:r>
            <a:r>
              <a:rPr lang="en-US" sz="1600" dirty="0"/>
              <a:t>WILKES BOOTH </a:t>
            </a:r>
            <a:r>
              <a:rPr lang="uk-UA" sz="1600" dirty="0"/>
              <a:t>і </a:t>
            </a:r>
            <a:r>
              <a:rPr lang="en-US" sz="1600" dirty="0"/>
              <a:t>LEE HARVEY OSWALD — </a:t>
            </a:r>
            <a:r>
              <a:rPr lang="uk-UA" sz="1600" dirty="0"/>
              <a:t>по п'ятнадцять букв.</a:t>
            </a:r>
          </a:p>
          <a:p>
            <a:endParaRPr lang="uk-UA" sz="1600" dirty="0"/>
          </a:p>
          <a:p>
            <a:endParaRPr lang="uk-UA" sz="1600" dirty="0"/>
          </a:p>
        </p:txBody>
      </p:sp>
    </p:spTree>
    <p:extLst>
      <p:ext uri="{BB962C8B-B14F-4D97-AF65-F5344CB8AC3E}">
        <p14:creationId xmlns:p14="http://schemas.microsoft.com/office/powerpoint/2010/main" val="2394399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544" y="908720"/>
            <a:ext cx="7315200" cy="4896544"/>
          </a:xfrm>
        </p:spPr>
        <p:txBody>
          <a:bodyPr>
            <a:normAutofit fontScale="70000" lnSpcReduction="20000"/>
          </a:bodyPr>
          <a:lstStyle/>
          <a:p>
            <a:r>
              <a:rPr lang="uk-UA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Джон </a:t>
            </a:r>
            <a:r>
              <a:rPr lang="uk-UA" sz="36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Кеннеді – </a:t>
            </a:r>
            <a:r>
              <a:rPr lang="uk-UA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українець</a:t>
            </a:r>
          </a:p>
          <a:p>
            <a:endParaRPr lang="uk-UA" sz="2600" dirty="0" smtClean="0"/>
          </a:p>
          <a:p>
            <a:endParaRPr lang="uk-UA" sz="2600" dirty="0"/>
          </a:p>
          <a:p>
            <a:r>
              <a:rPr lang="uk-UA" sz="2600" dirty="0" smtClean="0"/>
              <a:t>Екс-президент </a:t>
            </a:r>
            <a:r>
              <a:rPr lang="uk-UA" sz="2600" dirty="0"/>
              <a:t>США Джон Кеннеді був сином українського емігранта. Така версія з'явилася у дослідників та біографів, після проведення розслідування. </a:t>
            </a:r>
            <a:r>
              <a:rPr lang="uk-UA" sz="2600" dirty="0"/>
              <a:t/>
            </a:r>
            <a:br>
              <a:rPr lang="uk-UA" sz="2600" dirty="0"/>
            </a:br>
            <a:r>
              <a:rPr lang="uk-UA" sz="2600" dirty="0"/>
              <a:t/>
            </a:r>
            <a:br>
              <a:rPr lang="uk-UA" sz="2600" dirty="0"/>
            </a:br>
            <a:r>
              <a:rPr lang="uk-UA" sz="2600" dirty="0"/>
              <a:t>Американські дослідники Артур </a:t>
            </a:r>
            <a:r>
              <a:rPr lang="uk-UA" sz="2600" dirty="0" err="1"/>
              <a:t>Смайл</a:t>
            </a:r>
            <a:r>
              <a:rPr lang="uk-UA" sz="2600" dirty="0"/>
              <a:t> і Пітер </a:t>
            </a:r>
            <a:r>
              <a:rPr lang="uk-UA" sz="2600" dirty="0" err="1"/>
              <a:t>Щепінський</a:t>
            </a:r>
            <a:r>
              <a:rPr lang="uk-UA" sz="2600" dirty="0"/>
              <a:t> встановили, що наприкінці 1916 року, мати Кеннеді Роза Елізабет, з невідомих причинах пішла від свого чоловіка, Джозефа </a:t>
            </a:r>
            <a:r>
              <a:rPr lang="uk-UA" sz="2600" dirty="0" err="1"/>
              <a:t>Патріка</a:t>
            </a:r>
            <a:r>
              <a:rPr lang="uk-UA" sz="2600" dirty="0"/>
              <a:t> Кеннеді. </a:t>
            </a:r>
            <a:r>
              <a:rPr lang="uk-UA" sz="2600" dirty="0"/>
              <a:t/>
            </a:r>
            <a:br>
              <a:rPr lang="uk-UA" sz="2600" dirty="0"/>
            </a:br>
            <a:r>
              <a:rPr lang="uk-UA" sz="2600" dirty="0"/>
              <a:t/>
            </a:r>
            <a:br>
              <a:rPr lang="uk-UA" sz="2600" dirty="0"/>
            </a:br>
            <a:r>
              <a:rPr lang="uk-UA" sz="2600" dirty="0"/>
              <a:t>Враховуючи статус і значущість батька сім'ї, факт розколу ретельно приховувався і про те, що подружжя не живе разом, не знали навіть близькі друзі. В аристократичних колах Америки сімейні цінності дуже важливі і тому Джозеф </a:t>
            </a:r>
            <a:r>
              <a:rPr lang="uk-UA" sz="2600" dirty="0" err="1"/>
              <a:t>Патрік</a:t>
            </a:r>
            <a:r>
              <a:rPr lang="uk-UA" sz="2600" dirty="0"/>
              <a:t> прикладав максимум зусиль для того, щоб дружина повернулася додому. </a:t>
            </a:r>
            <a:r>
              <a:rPr lang="uk-UA" sz="2600" dirty="0"/>
              <a:t/>
            </a:r>
            <a:br>
              <a:rPr lang="uk-UA" sz="2600" dirty="0"/>
            </a:b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86634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55576" y="836712"/>
            <a:ext cx="7315200" cy="5400599"/>
          </a:xfrm>
        </p:spPr>
        <p:txBody>
          <a:bodyPr>
            <a:noAutofit/>
          </a:bodyPr>
          <a:lstStyle/>
          <a:p>
            <a:r>
              <a:rPr lang="uk-UA" sz="1600" dirty="0"/>
              <a:t>Дослідники говорять: "Дізнавшись про факт, який ретельно приховувався, ми вирішили з'ясувати - чим же займалася у цей момент дружина впливового ірландця". Результати дослідження приголомшили біографів: впродовж півроку Роза Елізабет жила з українським емігрантом Василем </a:t>
            </a:r>
            <a:r>
              <a:rPr lang="uk-UA" sz="1600" dirty="0" err="1"/>
              <a:t>Прокопчуком</a:t>
            </a:r>
            <a:r>
              <a:rPr lang="uk-UA" sz="1600" dirty="0"/>
              <a:t>. Фотографії </a:t>
            </a:r>
            <a:r>
              <a:rPr lang="uk-UA" sz="1600" dirty="0" err="1"/>
              <a:t>Прокопчука</a:t>
            </a:r>
            <a:r>
              <a:rPr lang="uk-UA" sz="1600" dirty="0"/>
              <a:t>, які отримали дослідники, практично не залишають сумнівів - "з них дивиться майже те саме обличчя, що і з фотографій Джона Кеннеді". </a:t>
            </a:r>
            <a:br>
              <a:rPr lang="uk-UA" sz="1600" dirty="0"/>
            </a:br>
            <a:r>
              <a:rPr lang="uk-UA" sz="1600" dirty="0"/>
              <a:t/>
            </a:r>
            <a:br>
              <a:rPr lang="uk-UA" sz="1600" dirty="0"/>
            </a:br>
            <a:r>
              <a:rPr lang="uk-UA" sz="1600" dirty="0"/>
              <a:t>Артур </a:t>
            </a:r>
            <a:r>
              <a:rPr lang="uk-UA" sz="1600" dirty="0" err="1"/>
              <a:t>Смайл</a:t>
            </a:r>
            <a:r>
              <a:rPr lang="uk-UA" sz="1600" dirty="0"/>
              <a:t> заявив: "Ми, звичайно, не можемо бути стовідсотково впевнені в цьому, але всі факти вказують на те, що наша гіпотеза правильна". </a:t>
            </a:r>
            <a:br>
              <a:rPr lang="uk-UA" sz="1600" dirty="0"/>
            </a:br>
            <a:r>
              <a:rPr lang="uk-UA" sz="1600" dirty="0"/>
              <a:t/>
            </a:r>
            <a:br>
              <a:rPr lang="uk-UA" sz="1600" dirty="0"/>
            </a:br>
            <a:r>
              <a:rPr lang="uk-UA" sz="1600" dirty="0"/>
              <a:t>Одним із головних доказів дослідників є лист, що потрапив до їхніх рук. Лист від Джозефа </a:t>
            </a:r>
            <a:r>
              <a:rPr lang="uk-UA" sz="1600" dirty="0" err="1"/>
              <a:t>Патріка</a:t>
            </a:r>
            <a:r>
              <a:rPr lang="uk-UA" sz="1600" dirty="0"/>
              <a:t> Кеннеді адресований Розі. Його датовано 27-м грудня 1916 року. У листі голова сім'ї благає свою дружину повернутися. </a:t>
            </a:r>
            <a:br>
              <a:rPr lang="uk-UA" sz="1600" dirty="0"/>
            </a:br>
            <a:r>
              <a:rPr lang="uk-UA" sz="1600" dirty="0"/>
              <a:t/>
            </a:r>
            <a:br>
              <a:rPr lang="uk-UA" sz="1600" dirty="0"/>
            </a:br>
            <a:r>
              <a:rPr lang="uk-UA" sz="1600" dirty="0"/>
              <a:t>На початку 1917 року Роза Елізабет повернулася до чоловіка, який погодився закрити очі на все, заради возз'єднання сім'ї, а вже 29-го травня у їхній родині народився майбутній президент. </a:t>
            </a:r>
          </a:p>
          <a:p>
            <a:endParaRPr lang="uk-UA" sz="1600" dirty="0"/>
          </a:p>
        </p:txBody>
      </p:sp>
    </p:spTree>
    <p:extLst>
      <p:ext uri="{BB962C8B-B14F-4D97-AF65-F5344CB8AC3E}">
        <p14:creationId xmlns:p14="http://schemas.microsoft.com/office/powerpoint/2010/main" val="2430912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544" y="764704"/>
            <a:ext cx="3456384" cy="4968552"/>
          </a:xfrm>
        </p:spPr>
        <p:txBody>
          <a:bodyPr>
            <a:normAutofit fontScale="92500" lnSpcReduction="20000"/>
          </a:bodyPr>
          <a:lstStyle/>
          <a:p>
            <a:r>
              <a:rPr lang="ru-RU" sz="26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Коханка</a:t>
            </a:r>
            <a:r>
              <a:rPr lang="ru-RU" sz="26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Джона </a:t>
            </a:r>
            <a:r>
              <a:rPr lang="ru-RU" sz="26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Кеннеді</a:t>
            </a:r>
            <a:r>
              <a:rPr lang="ru-RU" sz="26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написала про </a:t>
            </a:r>
            <a:r>
              <a:rPr lang="ru-RU" sz="26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свій</a:t>
            </a:r>
            <a:r>
              <a:rPr lang="ru-RU" sz="26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роман з президентом</a:t>
            </a:r>
          </a:p>
          <a:p>
            <a:endParaRPr lang="uk-UA" dirty="0" smtClean="0"/>
          </a:p>
          <a:p>
            <a:r>
              <a:rPr lang="uk-UA" dirty="0"/>
              <a:t>Колишня коханка екс-президента США Джона Кеннеді написала книгу, у якій розповіла про свій 18-місячний роман з тодішнім главою держави. Сьогодні практикантці з Білого дому на ім’я Мімі </a:t>
            </a:r>
            <a:r>
              <a:rPr lang="uk-UA" dirty="0" err="1"/>
              <a:t>Елфорд</a:t>
            </a:r>
            <a:r>
              <a:rPr lang="uk-UA" dirty="0"/>
              <a:t> вже виповнилося 69. Книга під назвою "Жив-був секрет: Мій роман з президентом Джоном Ф. Кеннеді та його наслідки"</a:t>
            </a:r>
            <a:endParaRPr lang="uk-UA" dirty="0"/>
          </a:p>
        </p:txBody>
      </p:sp>
      <p:pic>
        <p:nvPicPr>
          <p:cNvPr id="2050" name="Picture 2" descr="http://poglyad.com/Content/stories/6159/%D0%B4%D0%B6%D0%BE%D0%BD%20%D1%96%20%D0%B9%D0%BE%D0%B3%D0%BE%20%D0%BB%D1%8E%D0%B1%D0%BE%D0%B2%D0%BD%D0%B8%D1%86%D1%8F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2000207"/>
            <a:ext cx="4249310" cy="252028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5762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ерспектива">
  <a:themeElements>
    <a:clrScheme name="Перспектива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ерспектив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55</TotalTime>
  <Words>483</Words>
  <Application>Microsoft Office PowerPoint</Application>
  <PresentationFormat>Экран (4:3)</PresentationFormat>
  <Paragraphs>43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Перспектива</vt:lpstr>
      <vt:lpstr>Джон Фі́тцджеральд Ке́ннеді </vt:lpstr>
      <vt:lpstr>Презентация PowerPoint</vt:lpstr>
      <vt:lpstr>Цікаві факти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Джон Фі́тцджеральд Ке́ннеді</dc:title>
  <dc:creator>Алексей</dc:creator>
  <cp:lastModifiedBy>Алексей</cp:lastModifiedBy>
  <cp:revision>6</cp:revision>
  <dcterms:created xsi:type="dcterms:W3CDTF">2013-10-26T16:24:04Z</dcterms:created>
  <dcterms:modified xsi:type="dcterms:W3CDTF">2013-10-26T17:19:22Z</dcterms:modified>
</cp:coreProperties>
</file>