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29200" y="1676400"/>
            <a:ext cx="3276600" cy="2514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29200" y="4114800"/>
            <a:ext cx="3276600" cy="1143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00A2463-703E-41FD-8512-A001CB238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0F9CD-9290-439B-98F1-8436CBDEA82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D73BB-F5DE-4EE5-876C-3966A9C80E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30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62700" y="533400"/>
            <a:ext cx="18669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4483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0F9CD-9290-439B-98F1-8436CBDEA82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D73BB-F5DE-4EE5-876C-3966A9C80E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46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0F9CD-9290-439B-98F1-8436CBDEA82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D73BB-F5DE-4EE5-876C-3966A9C80E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8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0F9CD-9290-439B-98F1-8436CBDEA82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D73BB-F5DE-4EE5-876C-3966A9C80E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91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657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0F9CD-9290-439B-98F1-8436CBDEA82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D73BB-F5DE-4EE5-876C-3966A9C80E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34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0F9CD-9290-439B-98F1-8436CBDEA82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D73BB-F5DE-4EE5-876C-3966A9C80E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8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0F9CD-9290-439B-98F1-8436CBDEA82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D73BB-F5DE-4EE5-876C-3966A9C80E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87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0F9CD-9290-439B-98F1-8436CBDEA82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D73BB-F5DE-4EE5-876C-3966A9C80E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57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0F9CD-9290-439B-98F1-8436CBDEA82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D73BB-F5DE-4EE5-876C-3966A9C80E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99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90F9CD-9290-439B-98F1-8436CBDEA82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D73BB-F5DE-4EE5-876C-3966A9C80E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25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4676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467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490F9CD-9290-439B-98F1-8436CBDEA829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CD73BB-F5DE-4EE5-876C-3966A9C80EE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6483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64836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64836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64836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64836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64836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64836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64836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364836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36483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364836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364836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364836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36483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36483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36483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36483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364836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616"/>
            <a:ext cx="7772400" cy="1656184"/>
          </a:xfrm>
        </p:spPr>
        <p:txBody>
          <a:bodyPr/>
          <a:lstStyle/>
          <a:p>
            <a:pPr algn="r"/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Місце сучасної екології в системі    наук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101600">
                  <a:srgbClr val="00B050">
                    <a:alpha val="60000"/>
                  </a:srgb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6440558"/>
            <a:ext cx="506875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097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Сучасна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 — складна </a:t>
            </a:r>
            <a:r>
              <a:rPr lang="ru-RU" sz="1400" dirty="0" err="1" smtClean="0"/>
              <a:t>багатогранна</a:t>
            </a:r>
            <a:r>
              <a:rPr lang="ru-RU" sz="1400" dirty="0" smtClean="0"/>
              <a:t> </a:t>
            </a:r>
            <a:r>
              <a:rPr lang="ru-RU" sz="1400" dirty="0" err="1" smtClean="0"/>
              <a:t>дисципліна</a:t>
            </a:r>
            <a:r>
              <a:rPr lang="ru-RU" sz="1400" dirty="0" smtClean="0"/>
              <a:t>, основою </a:t>
            </a:r>
            <a:r>
              <a:rPr lang="ru-RU" sz="1400" dirty="0" err="1" smtClean="0"/>
              <a:t>якої</a:t>
            </a:r>
            <a:r>
              <a:rPr lang="ru-RU" sz="1400" dirty="0" smtClean="0"/>
              <a:t> є </a:t>
            </a:r>
            <a:r>
              <a:rPr lang="ru-RU" sz="1400" dirty="0" err="1" smtClean="0"/>
              <a:t>біогеографічні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знання</a:t>
            </a:r>
            <a:r>
              <a:rPr lang="ru-RU" sz="1400" dirty="0" smtClean="0"/>
              <a:t>, але яка </a:t>
            </a:r>
            <a:r>
              <a:rPr lang="ru-RU" sz="1400" dirty="0" err="1" smtClean="0"/>
              <a:t>поєднує</a:t>
            </a:r>
            <a:r>
              <a:rPr lang="ru-RU" sz="1400" dirty="0" smtClean="0"/>
              <a:t> </a:t>
            </a:r>
            <a:r>
              <a:rPr lang="ru-RU" sz="1400" dirty="0" err="1" smtClean="0"/>
              <a:t>сьогодні</a:t>
            </a:r>
            <a:r>
              <a:rPr lang="ru-RU" sz="1400" dirty="0" smtClean="0"/>
              <a:t>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природничі</a:t>
            </a:r>
            <a:r>
              <a:rPr lang="ru-RU" sz="1400" dirty="0" smtClean="0"/>
              <a:t>, науки, з метою </a:t>
            </a:r>
            <a:r>
              <a:rPr lang="ru-RU" sz="1400" dirty="0" err="1" smtClean="0"/>
              <a:t>пошуків</a:t>
            </a:r>
            <a:r>
              <a:rPr lang="ru-RU" sz="1400" dirty="0" smtClean="0"/>
              <a:t> </a:t>
            </a:r>
            <a:r>
              <a:rPr lang="ru-RU" sz="1400" dirty="0" err="1" smtClean="0"/>
              <a:t>шляхів</a:t>
            </a:r>
            <a:r>
              <a:rPr lang="ru-RU" sz="1400" dirty="0" smtClean="0"/>
              <a:t> оптимального </a:t>
            </a:r>
            <a:r>
              <a:rPr lang="ru-RU" sz="1400" dirty="0" err="1" smtClean="0"/>
              <a:t>розвитку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людства</a:t>
            </a:r>
            <a:r>
              <a:rPr lang="ru-RU" sz="1400" dirty="0" smtClean="0"/>
              <a:t> на максимально </a:t>
            </a:r>
            <a:r>
              <a:rPr lang="ru-RU" sz="1400" dirty="0" err="1" smtClean="0"/>
              <a:t>далеку</a:t>
            </a:r>
            <a:r>
              <a:rPr lang="ru-RU" sz="1400" dirty="0" smtClean="0"/>
              <a:t>  перспективу. 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2216" y="2060848"/>
            <a:ext cx="58906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sz="1400" dirty="0" err="1" smtClean="0"/>
              <a:t>Біоетика</a:t>
            </a:r>
            <a:r>
              <a:rPr lang="ru-RU" sz="1400" dirty="0" smtClean="0"/>
              <a:t> — </a:t>
            </a:r>
            <a:r>
              <a:rPr lang="ru-RU" sz="1400" dirty="0" err="1" smtClean="0"/>
              <a:t>нормативне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знання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охоплює</a:t>
            </a:r>
            <a:r>
              <a:rPr lang="ru-RU" sz="1400" dirty="0" smtClean="0"/>
              <a:t> </a:t>
            </a:r>
            <a:r>
              <a:rPr lang="ru-RU" sz="1400" dirty="0" err="1" smtClean="0"/>
              <a:t>моральну</a:t>
            </a:r>
            <a:r>
              <a:rPr lang="ru-RU" sz="1400" dirty="0" smtClean="0"/>
              <a:t> проблематику, </a:t>
            </a:r>
            <a:r>
              <a:rPr lang="ru-RU" sz="1400" dirty="0" err="1" smtClean="0"/>
              <a:t>пов'язану</a:t>
            </a:r>
            <a:r>
              <a:rPr lang="ru-RU" sz="1400" dirty="0" smtClean="0"/>
              <a:t> з </a:t>
            </a:r>
            <a:r>
              <a:rPr lang="ru-RU" sz="1400" dirty="0" err="1" smtClean="0"/>
              <a:t>розвитком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біомедичних</a:t>
            </a:r>
            <a:r>
              <a:rPr lang="ru-RU" sz="1400" dirty="0" smtClean="0"/>
              <a:t> наук,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стосуються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питань</a:t>
            </a:r>
            <a:r>
              <a:rPr lang="ru-RU" sz="1400" dirty="0" smtClean="0"/>
              <a:t> генетики, </a:t>
            </a:r>
            <a:r>
              <a:rPr lang="ru-RU" sz="1400" dirty="0" err="1" smtClean="0"/>
              <a:t>медичних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досліджень</a:t>
            </a:r>
            <a:r>
              <a:rPr lang="ru-RU" sz="1400" dirty="0" smtClean="0"/>
              <a:t>, </a:t>
            </a:r>
            <a:r>
              <a:rPr lang="ru-RU" sz="1400" dirty="0" err="1" smtClean="0"/>
              <a:t>терапії</a:t>
            </a:r>
            <a:r>
              <a:rPr lang="ru-RU" sz="1400" dirty="0" smtClean="0"/>
              <a:t>, </a:t>
            </a:r>
            <a:r>
              <a:rPr lang="ru-RU" sz="1400" dirty="0" err="1" smtClean="0"/>
              <a:t>турботи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здоров'я</a:t>
            </a:r>
            <a:r>
              <a:rPr lang="ru-RU" sz="1400" dirty="0" smtClean="0"/>
              <a:t> і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2216" y="3140968"/>
            <a:ext cx="70956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sz="1400" dirty="0" err="1" smtClean="0"/>
              <a:t>Техноекологія</a:t>
            </a:r>
            <a:r>
              <a:rPr lang="ru-RU" sz="1400" dirty="0" smtClean="0"/>
              <a:t>— </a:t>
            </a:r>
            <a:r>
              <a:rPr lang="ru-RU" sz="1400" dirty="0" err="1" smtClean="0"/>
              <a:t>прикладний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напрямок</a:t>
            </a:r>
            <a:r>
              <a:rPr lang="ru-RU" sz="1400" dirty="0" smtClean="0"/>
              <a:t> в </a:t>
            </a:r>
            <a:r>
              <a:rPr lang="ru-RU" sz="1400" dirty="0" err="1" smtClean="0"/>
              <a:t>екології</a:t>
            </a:r>
            <a:r>
              <a:rPr lang="ru-RU" sz="1400" dirty="0" smtClean="0"/>
              <a:t>, </a:t>
            </a:r>
            <a:r>
              <a:rPr lang="ru-RU" sz="1400" dirty="0" err="1" smtClean="0"/>
              <a:t>пов'язаний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такими </a:t>
            </a:r>
            <a:r>
              <a:rPr lang="ru-RU" sz="1400" dirty="0" err="1" smtClean="0"/>
              <a:t>об'єктами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людської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діяльності</a:t>
            </a:r>
            <a:r>
              <a:rPr lang="ru-RU" sz="1400" dirty="0" smtClean="0"/>
              <a:t>, як </a:t>
            </a:r>
            <a:r>
              <a:rPr lang="ru-RU" sz="1400" dirty="0" err="1" smtClean="0"/>
              <a:t>енергетика</a:t>
            </a:r>
            <a:r>
              <a:rPr lang="ru-RU" sz="1400" dirty="0" smtClean="0"/>
              <a:t>, </a:t>
            </a:r>
            <a:r>
              <a:rPr lang="ru-RU" sz="1400" dirty="0" err="1" smtClean="0"/>
              <a:t>промисловість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сільське</a:t>
            </a:r>
            <a:r>
              <a:rPr lang="ru-RU" sz="1400" dirty="0" smtClean="0"/>
              <a:t> </a:t>
            </a:r>
            <a:r>
              <a:rPr lang="ru-RU" sz="1400" dirty="0" err="1" smtClean="0"/>
              <a:t>господарство</a:t>
            </a:r>
            <a:r>
              <a:rPr lang="ru-RU" sz="1400" dirty="0" smtClean="0"/>
              <a:t>, транспорт, </a:t>
            </a:r>
            <a:r>
              <a:rPr lang="ru-RU" sz="1400" dirty="0" err="1" smtClean="0"/>
              <a:t>військова</a:t>
            </a:r>
            <a:r>
              <a:rPr lang="ru-RU" sz="1400" dirty="0" smtClean="0"/>
              <a:t> справа,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50278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Поділяють на: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92216" y="4077072"/>
            <a:ext cx="72521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vi-VN" sz="1400" dirty="0" smtClean="0"/>
              <a:t>Соціоекол́огія, соціальна екологія аналізує ставлення людини в притаманному їй гуманістичному горизонті з погляду його відповідності історичним потребам людського розвитку, в ракурсі культурної виправданості та перспективи, через теоретичне осягнення світу в його загальних визначеннях, які виражають міру історичної єдності людини і природи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6978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238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484784"/>
            <a:ext cx="4636765" cy="475252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малюнку</a:t>
            </a:r>
            <a:r>
              <a:rPr lang="ru-RU" dirty="0" smtClean="0"/>
              <a:t> </a:t>
            </a:r>
            <a:r>
              <a:rPr lang="ru-RU" dirty="0" err="1" smtClean="0"/>
              <a:t>бачимо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"</a:t>
            </a:r>
            <a:r>
              <a:rPr lang="ru-RU" dirty="0" err="1" smtClean="0"/>
              <a:t>пиріг</a:t>
            </a:r>
            <a:r>
              <a:rPr lang="ru-RU" dirty="0" smtClean="0"/>
              <a:t>" </a:t>
            </a:r>
            <a:r>
              <a:rPr lang="ru-RU" dirty="0" err="1" smtClean="0"/>
              <a:t>біології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розкраяти</a:t>
            </a:r>
            <a:r>
              <a:rPr lang="ru-RU" dirty="0" smtClean="0"/>
              <a:t>: по </a:t>
            </a:r>
            <a:r>
              <a:rPr lang="ru-RU" dirty="0" err="1" smtClean="0"/>
              <a:t>горизонталі</a:t>
            </a:r>
            <a:r>
              <a:rPr lang="ru-RU" dirty="0" smtClean="0"/>
              <a:t> </a:t>
            </a:r>
            <a:r>
              <a:rPr lang="ru-RU" dirty="0" err="1" smtClean="0"/>
              <a:t>відокремлюються</a:t>
            </a:r>
            <a:r>
              <a:rPr lang="ru-RU" dirty="0" smtClean="0"/>
              <a:t> </a:t>
            </a:r>
            <a:r>
              <a:rPr lang="ru-RU" dirty="0" err="1" smtClean="0"/>
              <a:t>фундаментальні</a:t>
            </a:r>
            <a:r>
              <a:rPr lang="ru-RU" dirty="0" smtClean="0"/>
              <a:t> науки, по </a:t>
            </a:r>
            <a:r>
              <a:rPr lang="ru-RU" dirty="0" err="1" smtClean="0"/>
              <a:t>вертикалі</a:t>
            </a:r>
            <a:r>
              <a:rPr lang="ru-RU" dirty="0" smtClean="0"/>
              <a:t> — </a:t>
            </a:r>
            <a:r>
              <a:rPr lang="ru-RU" dirty="0" err="1" smtClean="0"/>
              <a:t>таксономічні</a:t>
            </a:r>
            <a:r>
              <a:rPr lang="ru-RU" dirty="0" smtClean="0"/>
              <a:t> </a:t>
            </a:r>
            <a:r>
              <a:rPr lang="ru-RU" dirty="0" err="1" smtClean="0"/>
              <a:t>підрозділи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екологія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фундаментальних</a:t>
            </a:r>
            <a:r>
              <a:rPr lang="ru-RU" dirty="0" smtClean="0"/>
              <a:t> </a:t>
            </a:r>
            <a:r>
              <a:rPr lang="ru-RU" dirty="0" err="1" smtClean="0"/>
              <a:t>розділів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 і є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кожного з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таксономічних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48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071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asons_in_sag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seasons_in_sage</Template>
  <TotalTime>67</TotalTime>
  <Words>193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seasons_in_sage</vt:lpstr>
      <vt:lpstr>Місце сучасної екології в системі    наук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Місце сучасної екології в системі наук</dc:title>
  <dc:creator>Admin</dc:creator>
  <cp:lastModifiedBy>Admin</cp:lastModifiedBy>
  <cp:revision>6</cp:revision>
  <dcterms:created xsi:type="dcterms:W3CDTF">2013-09-24T15:09:33Z</dcterms:created>
  <dcterms:modified xsi:type="dcterms:W3CDTF">2013-09-24T16:17:08Z</dcterms:modified>
</cp:coreProperties>
</file>