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1676400"/>
            <a:ext cx="3276600" cy="2514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4114800"/>
            <a:ext cx="3276600" cy="114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0A2463-703E-41FD-8512-A001CB238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0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2700" y="533400"/>
            <a:ext cx="18669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4483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6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34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7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7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99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5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467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467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490F9CD-9290-439B-98F1-8436CBDEA829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CD73BB-F5DE-4EE5-876C-3966A9C80E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364836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36483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36483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36483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36483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6483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6483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6483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6483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6483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616"/>
            <a:ext cx="7772400" cy="1656184"/>
          </a:xfrm>
        </p:spPr>
        <p:txBody>
          <a:bodyPr/>
          <a:lstStyle/>
          <a:p>
            <a:pPr algn="r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Місце сучасної екології в системі    наук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440558"/>
            <a:ext cx="506875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9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Сучасна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— складна </a:t>
            </a:r>
            <a:r>
              <a:rPr lang="ru-RU" sz="1400" dirty="0" err="1" smtClean="0"/>
              <a:t>багатогранна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дисципліна</a:t>
            </a:r>
            <a:r>
              <a:rPr lang="ru-RU" sz="1400" dirty="0" smtClean="0"/>
              <a:t>, основою </a:t>
            </a:r>
            <a:r>
              <a:rPr lang="ru-RU" sz="1400" dirty="0" err="1" smtClean="0"/>
              <a:t>якої</a:t>
            </a:r>
            <a:r>
              <a:rPr lang="ru-RU" sz="1400" dirty="0" smtClean="0"/>
              <a:t> є </a:t>
            </a:r>
            <a:r>
              <a:rPr lang="ru-RU" sz="1400" dirty="0" err="1" smtClean="0"/>
              <a:t>біогеографічні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, але яка </a:t>
            </a:r>
            <a:r>
              <a:rPr lang="ru-RU" sz="1400" dirty="0" err="1" smtClean="0"/>
              <a:t>поєднує</a:t>
            </a:r>
            <a:r>
              <a:rPr lang="ru-RU" sz="1400" dirty="0" smtClean="0"/>
              <a:t>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природничі</a:t>
            </a:r>
            <a:r>
              <a:rPr lang="ru-RU" sz="1400" dirty="0" smtClean="0"/>
              <a:t>, науки, з метою </a:t>
            </a:r>
            <a:r>
              <a:rPr lang="ru-RU" sz="1400" dirty="0" err="1" smtClean="0"/>
              <a:t>пошуків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шляхів</a:t>
            </a:r>
            <a:r>
              <a:rPr lang="ru-RU" sz="1400" dirty="0" smtClean="0"/>
              <a:t> оптимального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людства</a:t>
            </a:r>
            <a:r>
              <a:rPr lang="ru-RU" sz="1400" dirty="0" smtClean="0"/>
              <a:t> на максимально </a:t>
            </a:r>
            <a:r>
              <a:rPr lang="ru-RU" sz="1400" dirty="0" err="1" smtClean="0"/>
              <a:t>далеку</a:t>
            </a:r>
            <a:r>
              <a:rPr lang="ru-RU" sz="1400" dirty="0" smtClean="0"/>
              <a:t>  перспективу.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2216" y="2060848"/>
            <a:ext cx="58906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1400" dirty="0" err="1" smtClean="0"/>
              <a:t>Біоетика</a:t>
            </a:r>
            <a:r>
              <a:rPr lang="ru-RU" sz="1400" dirty="0" smtClean="0"/>
              <a:t> — </a:t>
            </a:r>
            <a:r>
              <a:rPr lang="ru-RU" sz="1400" dirty="0" err="1" smtClean="0"/>
              <a:t>нормативне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моральну</a:t>
            </a:r>
            <a:r>
              <a:rPr lang="ru-RU" sz="1400" dirty="0" smtClean="0"/>
              <a:t> проблематику, </a:t>
            </a:r>
            <a:r>
              <a:rPr lang="ru-RU" sz="1400" dirty="0" err="1" smtClean="0"/>
              <a:t>пов'язану</a:t>
            </a:r>
            <a:r>
              <a:rPr lang="ru-RU" sz="1400" dirty="0" smtClean="0"/>
              <a:t> з </a:t>
            </a:r>
            <a:r>
              <a:rPr lang="ru-RU" sz="1400" dirty="0" err="1" smtClean="0"/>
              <a:t>розвитком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біомедичних</a:t>
            </a:r>
            <a:r>
              <a:rPr lang="ru-RU" sz="1400" dirty="0" smtClean="0"/>
              <a:t> наук,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стосуються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питань</a:t>
            </a:r>
            <a:r>
              <a:rPr lang="ru-RU" sz="1400" dirty="0" smtClean="0"/>
              <a:t> генетики, </a:t>
            </a:r>
            <a:r>
              <a:rPr lang="ru-RU" sz="1400" dirty="0" err="1" smtClean="0"/>
              <a:t>медичних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досліджень</a:t>
            </a:r>
            <a:r>
              <a:rPr lang="ru-RU" sz="1400" dirty="0" smtClean="0"/>
              <a:t>, </a:t>
            </a:r>
            <a:r>
              <a:rPr lang="ru-RU" sz="1400" dirty="0" err="1" smtClean="0"/>
              <a:t>терапії</a:t>
            </a:r>
            <a:r>
              <a:rPr lang="ru-RU" sz="1400" dirty="0" smtClean="0"/>
              <a:t>, </a:t>
            </a:r>
            <a:r>
              <a:rPr lang="ru-RU" sz="1400" dirty="0" err="1" smtClean="0"/>
              <a:t>турботи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здоров'я</a:t>
            </a:r>
            <a:r>
              <a:rPr lang="ru-RU" sz="1400" dirty="0" smtClean="0"/>
              <a:t> і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2216" y="3140968"/>
            <a:ext cx="70956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1400" dirty="0" err="1" smtClean="0"/>
              <a:t>Техноекологія</a:t>
            </a:r>
            <a:r>
              <a:rPr lang="ru-RU" sz="1400" dirty="0" smtClean="0"/>
              <a:t>— </a:t>
            </a:r>
            <a:r>
              <a:rPr lang="ru-RU" sz="1400" dirty="0" err="1" smtClean="0"/>
              <a:t>прикладний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напрямок</a:t>
            </a:r>
            <a:r>
              <a:rPr lang="ru-RU" sz="1400" dirty="0" smtClean="0"/>
              <a:t> в </a:t>
            </a:r>
            <a:r>
              <a:rPr lang="ru-RU" sz="1400" dirty="0" err="1" smtClean="0"/>
              <a:t>екології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пов'язаний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такими </a:t>
            </a:r>
            <a:r>
              <a:rPr lang="ru-RU" sz="1400" dirty="0" err="1" smtClean="0"/>
              <a:t>об'єктами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енергетика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промисловість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сільське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господарство</a:t>
            </a:r>
            <a:r>
              <a:rPr lang="ru-RU" sz="1400" dirty="0" smtClean="0"/>
              <a:t>, транспорт, </a:t>
            </a:r>
            <a:r>
              <a:rPr lang="ru-RU" sz="1400" dirty="0" err="1" smtClean="0"/>
              <a:t>військова</a:t>
            </a:r>
            <a:r>
              <a:rPr lang="ru-RU" sz="1400" dirty="0" smtClean="0"/>
              <a:t> справа,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5027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Поділяють на: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92216" y="4077072"/>
            <a:ext cx="72521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vi-VN" sz="1400" dirty="0" smtClean="0"/>
              <a:t>Соціоекол́огія, соціальна екологія аналізує ставлення людини в притаманному їй гуманістичному горизонті з погляду його відповідності історичним потребам людського розвитку, в ракурсі культурної виправданості та перспективи, через теоретичне осягнення світу в його загальних визначеннях, які виражають міру історичної єдності людини і природи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697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3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84784"/>
            <a:ext cx="4636765" cy="47525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"</a:t>
            </a:r>
            <a:r>
              <a:rPr lang="ru-RU" dirty="0" err="1" smtClean="0"/>
              <a:t>пиріг</a:t>
            </a:r>
            <a:r>
              <a:rPr lang="ru-RU" dirty="0" smtClean="0"/>
              <a:t>" </a:t>
            </a:r>
            <a:r>
              <a:rPr lang="ru-RU" dirty="0" err="1" smtClean="0"/>
              <a:t>біології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розкраяти</a:t>
            </a:r>
            <a:r>
              <a:rPr lang="ru-RU" dirty="0" smtClean="0"/>
              <a:t>: по </a:t>
            </a:r>
            <a:r>
              <a:rPr lang="ru-RU" dirty="0" err="1" smtClean="0"/>
              <a:t>горизонталі</a:t>
            </a:r>
            <a:r>
              <a:rPr lang="ru-RU" dirty="0" smtClean="0"/>
              <a:t> </a:t>
            </a:r>
            <a:r>
              <a:rPr lang="ru-RU" dirty="0" err="1" smtClean="0"/>
              <a:t>відокремлюються</a:t>
            </a:r>
            <a:r>
              <a:rPr lang="ru-RU" dirty="0" smtClean="0"/>
              <a:t> </a:t>
            </a:r>
            <a:r>
              <a:rPr lang="ru-RU" dirty="0" err="1" smtClean="0"/>
              <a:t>фундаментальні</a:t>
            </a:r>
            <a:r>
              <a:rPr lang="ru-RU" dirty="0" smtClean="0"/>
              <a:t> науки, по </a:t>
            </a:r>
            <a:r>
              <a:rPr lang="ru-RU" dirty="0" err="1" smtClean="0"/>
              <a:t>вертикалі</a:t>
            </a:r>
            <a:r>
              <a:rPr lang="ru-RU" dirty="0" smtClean="0"/>
              <a:t> — </a:t>
            </a:r>
            <a:r>
              <a:rPr lang="ru-RU" dirty="0" err="1" smtClean="0"/>
              <a:t>таксономічні</a:t>
            </a:r>
            <a:r>
              <a:rPr lang="ru-RU" dirty="0" smtClean="0"/>
              <a:t> </a:t>
            </a:r>
            <a:r>
              <a:rPr lang="ru-RU" dirty="0" err="1" smtClean="0"/>
              <a:t>підрозділи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екологія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</a:t>
            </a:r>
            <a:r>
              <a:rPr lang="ru-RU" dirty="0" err="1" smtClean="0"/>
              <a:t>розділів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і є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кожного з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таксономічних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7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s_in_sag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seasons_in_sage</Template>
  <TotalTime>67</TotalTime>
  <Words>193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seasons_in_sage</vt:lpstr>
      <vt:lpstr>Місце сучасної екології в системі    наук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 сучасної екології в системі наук</dc:title>
  <dc:creator>Admin</dc:creator>
  <cp:lastModifiedBy>Admin</cp:lastModifiedBy>
  <cp:revision>6</cp:revision>
  <dcterms:created xsi:type="dcterms:W3CDTF">2013-09-24T15:09:33Z</dcterms:created>
  <dcterms:modified xsi:type="dcterms:W3CDTF">2013-09-24T16:17:08Z</dcterms:modified>
</cp:coreProperties>
</file>