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84" r:id="rId3"/>
    <p:sldMasterId id="2147483696" r:id="rId4"/>
    <p:sldMasterId id="2147483708" r:id="rId5"/>
  </p:sldMasterIdLst>
  <p:notesMasterIdLst>
    <p:notesMasterId r:id="rId24"/>
  </p:notesMasterIdLst>
  <p:sldIdLst>
    <p:sldId id="256" r:id="rId6"/>
    <p:sldId id="257" r:id="rId7"/>
    <p:sldId id="258" r:id="rId8"/>
    <p:sldId id="259" r:id="rId9"/>
    <p:sldId id="260" r:id="rId10"/>
    <p:sldId id="262" r:id="rId11"/>
    <p:sldId id="263" r:id="rId12"/>
    <p:sldId id="261" r:id="rId13"/>
    <p:sldId id="264" r:id="rId14"/>
    <p:sldId id="267" r:id="rId15"/>
    <p:sldId id="266" r:id="rId16"/>
    <p:sldId id="265" r:id="rId17"/>
    <p:sldId id="269" r:id="rId18"/>
    <p:sldId id="272" r:id="rId19"/>
    <p:sldId id="271" r:id="rId20"/>
    <p:sldId id="274" r:id="rId21"/>
    <p:sldId id="273" r:id="rId22"/>
    <p:sldId id="275" r:id="rId23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368" autoAdjust="0"/>
    <p:restoredTop sz="94660"/>
  </p:normalViewPr>
  <p:slideViewPr>
    <p:cSldViewPr>
      <p:cViewPr varScale="1">
        <p:scale>
          <a:sx n="74" d="100"/>
          <a:sy n="74" d="100"/>
        </p:scale>
        <p:origin x="-1272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tableStyles" Target="tableStyle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B575B75-75EC-4564-9CB0-DCAC28A55FE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D49E433-F630-4F10-8469-D3295B26240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80696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D49E433-F630-4F10-8469-D3295B26240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1409731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228600"/>
            <a:ext cx="7772400" cy="4571999"/>
          </a:xfrm>
        </p:spPr>
        <p:txBody>
          <a:bodyPr anchor="ctr">
            <a:noAutofit/>
          </a:bodyPr>
          <a:lstStyle>
            <a:lvl1pPr>
              <a:lnSpc>
                <a:spcPct val="100000"/>
              </a:lnSpc>
              <a:defRPr sz="8800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4800600"/>
            <a:ext cx="6858000" cy="914400"/>
          </a:xfrm>
        </p:spPr>
        <p:txBody>
          <a:bodyPr/>
          <a:lstStyle>
            <a:lvl1pPr marL="0" indent="0" algn="l">
              <a:buNone/>
              <a:defRPr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Прямоугольник 22"/>
          <p:cNvSpPr/>
          <p:nvPr/>
        </p:nvSpPr>
        <p:spPr>
          <a:xfrm flipV="1">
            <a:off x="5410182" y="3810000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4" name="Прямоугольник 23"/>
          <p:cNvSpPr/>
          <p:nvPr/>
        </p:nvSpPr>
        <p:spPr>
          <a:xfrm flipV="1">
            <a:off x="5410200" y="3897010"/>
            <a:ext cx="3733801" cy="192024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5" name="Прямоугольник 24"/>
          <p:cNvSpPr/>
          <p:nvPr/>
        </p:nvSpPr>
        <p:spPr>
          <a:xfrm flipV="1">
            <a:off x="5410200" y="4115167"/>
            <a:ext cx="3733801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6" name="Прямоугольник 25"/>
          <p:cNvSpPr/>
          <p:nvPr/>
        </p:nvSpPr>
        <p:spPr>
          <a:xfrm flipV="1">
            <a:off x="5410200" y="4164403"/>
            <a:ext cx="1965960" cy="18288"/>
          </a:xfrm>
          <a:prstGeom prst="rect">
            <a:avLst/>
          </a:prstGeom>
          <a:solidFill>
            <a:schemeClr val="accent2">
              <a:alpha val="6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7" name="Прямоугольник 26"/>
          <p:cNvSpPr/>
          <p:nvPr/>
        </p:nvSpPr>
        <p:spPr>
          <a:xfrm flipV="1">
            <a:off x="5410200" y="4199572"/>
            <a:ext cx="1965960" cy="9144"/>
          </a:xfrm>
          <a:prstGeom prst="rect">
            <a:avLst/>
          </a:prstGeom>
          <a:solidFill>
            <a:schemeClr val="accent2">
              <a:alpha val="65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0" name="Скругленный прямоугольник 29"/>
          <p:cNvSpPr/>
          <p:nvPr/>
        </p:nvSpPr>
        <p:spPr bwMode="white">
          <a:xfrm>
            <a:off x="5410200" y="3962400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1" name="Скругленный прямоугольник 30"/>
          <p:cNvSpPr/>
          <p:nvPr/>
        </p:nvSpPr>
        <p:spPr bwMode="white">
          <a:xfrm>
            <a:off x="7376507" y="406098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7" name="Прямоугольник 6"/>
          <p:cNvSpPr/>
          <p:nvPr/>
        </p:nvSpPr>
        <p:spPr>
          <a:xfrm>
            <a:off x="1" y="3649662"/>
            <a:ext cx="9144000" cy="244170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0" name="Прямоугольник 9"/>
          <p:cNvSpPr/>
          <p:nvPr/>
        </p:nvSpPr>
        <p:spPr>
          <a:xfrm>
            <a:off x="0" y="3675527"/>
            <a:ext cx="9144001" cy="14067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1" name="Прямоугольник 10"/>
          <p:cNvSpPr/>
          <p:nvPr/>
        </p:nvSpPr>
        <p:spPr>
          <a:xfrm flipV="1">
            <a:off x="6414051" y="3643090"/>
            <a:ext cx="2729950" cy="248432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9" name="Прямоугольник 18"/>
          <p:cNvSpPr/>
          <p:nvPr/>
        </p:nvSpPr>
        <p:spPr>
          <a:xfrm>
            <a:off x="0" y="0"/>
            <a:ext cx="9144000" cy="3701700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57200" y="2401887"/>
            <a:ext cx="8458200" cy="1470025"/>
          </a:xfrm>
        </p:spPr>
        <p:txBody>
          <a:bodyPr anchor="b"/>
          <a:lstStyle>
            <a:lvl1pPr>
              <a:defRPr sz="4400">
                <a:solidFill>
                  <a:schemeClr val="bg1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457200" y="3899938"/>
            <a:ext cx="4953000" cy="1752600"/>
          </a:xfrm>
        </p:spPr>
        <p:txBody>
          <a:bodyPr/>
          <a:lstStyle>
            <a:lvl1pPr marL="64008" indent="0" algn="l">
              <a:buNone/>
              <a:defRPr sz="240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>
          <a:xfrm>
            <a:off x="6705600" y="4206240"/>
            <a:ext cx="960120" cy="457200"/>
          </a:xfrm>
        </p:spPr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>
          <a:xfrm>
            <a:off x="5410200" y="4205288"/>
            <a:ext cx="129540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>
          <a:xfrm>
            <a:off x="8320088" y="1136"/>
            <a:ext cx="747712" cy="365760"/>
          </a:xfrm>
        </p:spPr>
        <p:txBody>
          <a:bodyPr/>
          <a:lstStyle>
            <a:lvl1pPr algn="r">
              <a:defRPr sz="1800">
                <a:solidFill>
                  <a:schemeClr val="bg1"/>
                </a:solidFill>
              </a:defRPr>
            </a:lvl1pPr>
          </a:lstStyle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1981200"/>
            <a:ext cx="7772400" cy="1362075"/>
          </a:xfrm>
        </p:spPr>
        <p:txBody>
          <a:bodyPr anchor="b">
            <a:noAutofit/>
          </a:bodyPr>
          <a:lstStyle>
            <a:lvl1pPr algn="l">
              <a:buNone/>
              <a:defRPr sz="4300" b="1" cap="none" baseline="0">
                <a:ln w="12700">
                  <a:solidFill>
                    <a:schemeClr val="accent2">
                      <a:shade val="90000"/>
                      <a:satMod val="150000"/>
                    </a:schemeClr>
                  </a:solidFill>
                </a:ln>
                <a:solidFill>
                  <a:srgbClr val="FFFFFF"/>
                </a:solidFill>
                <a:effectLst>
                  <a:outerShdw blurRad="38100" dist="381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3367088"/>
            <a:ext cx="7772400" cy="1509712"/>
          </a:xfrm>
        </p:spPr>
        <p:txBody>
          <a:bodyPr anchor="t"/>
          <a:lstStyle>
            <a:lvl1pPr marL="45720" indent="0">
              <a:buNone/>
              <a:defRPr sz="2100" b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2249424"/>
            <a:ext cx="4038600" cy="4525963"/>
          </a:xfrm>
        </p:spPr>
        <p:txBody>
          <a:bodyPr/>
          <a:lstStyle>
            <a:lvl1pPr>
              <a:defRPr sz="2000"/>
            </a:lvl1pPr>
            <a:lvl2pPr>
              <a:defRPr sz="19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81000" y="1143000"/>
            <a:ext cx="8382000" cy="1069848"/>
          </a:xfrm>
        </p:spPr>
        <p:txBody>
          <a:bodyPr anchor="ctr"/>
          <a:lstStyle>
            <a:lvl1pPr>
              <a:defRPr sz="4000" b="0" i="0" cap="none" baseline="0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81000" y="2244970"/>
            <a:ext cx="4041648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721225" y="2244970"/>
            <a:ext cx="4041775" cy="457200"/>
          </a:xfrm>
          <a:solidFill>
            <a:schemeClr val="accent2">
              <a:satMod val="150000"/>
              <a:alpha val="25000"/>
            </a:schemeClr>
          </a:solidFill>
          <a:ln w="12700">
            <a:solidFill>
              <a:schemeClr val="accent2"/>
            </a:solidFill>
          </a:ln>
        </p:spPr>
        <p:txBody>
          <a:bodyPr anchor="ctr">
            <a:noAutofit/>
          </a:bodyPr>
          <a:lstStyle>
            <a:lvl1pPr marL="45720" indent="0">
              <a:buNone/>
              <a:defRPr sz="1900" b="1">
                <a:solidFill>
                  <a:schemeClr val="tx1">
                    <a:tint val="95000"/>
                  </a:schemeClr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381000" y="2708519"/>
            <a:ext cx="4041648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718304" y="2708519"/>
            <a:ext cx="4041775" cy="3886200"/>
          </a:xfrm>
        </p:spPr>
        <p:txBody>
          <a:bodyPr/>
          <a:lstStyle>
            <a:lvl1pPr>
              <a:defRPr sz="20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6" name="Дата 25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1"/>
          </p:nvPr>
        </p:nvSpPr>
        <p:spPr/>
        <p:txBody>
          <a:bodyPr rtlCol="0"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9848"/>
          </a:xfrm>
        </p:spPr>
        <p:txBody>
          <a:bodyPr anchor="ctr"/>
          <a:lstStyle>
            <a:lvl1pPr>
              <a:defRPr sz="4000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6583680" y="612648"/>
            <a:ext cx="957264" cy="457200"/>
          </a:xfrm>
        </p:spPr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5257800" y="612648"/>
            <a:ext cx="1325880" cy="457200"/>
          </a:xfr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>
          <a:xfrm>
            <a:off x="8174736" y="2272"/>
            <a:ext cx="762000" cy="365760"/>
          </a:xfrm>
        </p:spPr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447800"/>
            <a:ext cx="7772400" cy="4321175"/>
          </a:xfrm>
        </p:spPr>
        <p:txBody>
          <a:bodyPr anchor="ctr">
            <a:noAutofit/>
          </a:bodyPr>
          <a:lstStyle>
            <a:lvl1pPr algn="l">
              <a:lnSpc>
                <a:spcPct val="100000"/>
              </a:lnSpc>
              <a:defRPr sz="8800" b="0" cap="all" spc="-80" baseline="0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28601"/>
            <a:ext cx="7772400" cy="1066800"/>
          </a:xfrm>
        </p:spPr>
        <p:txBody>
          <a:bodyPr anchor="b"/>
          <a:lstStyle>
            <a:lvl1pPr marL="0" indent="0">
              <a:buNone/>
              <a:defRPr sz="2000" b="0" cap="all" spc="12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53496" y="1101970"/>
            <a:ext cx="3383280" cy="877824"/>
          </a:xfrm>
        </p:spPr>
        <p:txBody>
          <a:bodyPr anchor="b"/>
          <a:lstStyle>
            <a:lvl1pPr algn="l">
              <a:buNone/>
              <a:defRPr sz="18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5353496" y="2010727"/>
            <a:ext cx="3383280" cy="4617720"/>
          </a:xfrm>
        </p:spPr>
        <p:txBody>
          <a:bodyPr/>
          <a:lstStyle>
            <a:lvl1pPr marL="9144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152400" y="776287"/>
            <a:ext cx="5102352" cy="58521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440434" y="1109160"/>
            <a:ext cx="586803" cy="4681637"/>
          </a:xfrm>
        </p:spPr>
        <p:txBody>
          <a:bodyPr vert="vert270" lIns="45720" tIns="0" rIns="45720" anchor="t"/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403671" y="1143000"/>
            <a:ext cx="4572000" cy="4572000"/>
          </a:xfrm>
          <a:solidFill>
            <a:srgbClr val="EAEAEA"/>
          </a:solidFill>
          <a:ln w="50800">
            <a:solidFill>
              <a:srgbClr val="FFFFFF"/>
            </a:solidFill>
            <a:miter lim="800000"/>
          </a:ln>
          <a:effectLst>
            <a:outerShdw blurRad="57150" dist="31750" dir="4800000" algn="tl" rotWithShape="0">
              <a:srgbClr val="000000">
                <a:alpha val="2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 contourW="2540">
            <a:bevelT w="25400" h="19050"/>
            <a:contourClr>
              <a:srgbClr val="AEAEAE"/>
            </a:contourClr>
          </a:sp3d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88443" y="3274308"/>
            <a:ext cx="2590800" cy="2516489"/>
          </a:xfrm>
        </p:spPr>
        <p:txBody>
          <a:bodyPr lIns="0" tIns="0" rIns="45720" anchor="t"/>
          <a:lstStyle>
            <a:lvl1pPr marL="0" indent="0">
              <a:lnSpc>
                <a:spcPct val="100000"/>
              </a:lnSpc>
              <a:spcBef>
                <a:spcPts val="0"/>
              </a:spcBef>
              <a:buFontTx/>
              <a:buNone/>
              <a:defRPr sz="13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781800" y="1143000"/>
            <a:ext cx="1905000" cy="5486400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143000"/>
            <a:ext cx="6248400" cy="5486400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516624"/>
            <a:ext cx="7315200" cy="2595025"/>
          </a:xfrm>
        </p:spPr>
        <p:txBody>
          <a:bodyPr>
            <a:normAutofit/>
          </a:bodyPr>
          <a:lstStyle>
            <a:lvl1pPr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5166530"/>
            <a:ext cx="7315200" cy="1144632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017572"/>
            <a:ext cx="7315200" cy="1293592"/>
          </a:xfrm>
        </p:spPr>
        <p:txBody>
          <a:bodyPr anchor="t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3865097"/>
            <a:ext cx="7315200" cy="1098439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3"/>
          </p:nvPr>
        </p:nvSpPr>
        <p:spPr>
          <a:xfrm>
            <a:off x="914400" y="2743200"/>
            <a:ext cx="3566160" cy="359359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81728" y="2743200"/>
            <a:ext cx="3566160" cy="35956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16348" y="2743200"/>
            <a:ext cx="336499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85144" y="2743200"/>
            <a:ext cx="3362062" cy="621792"/>
          </a:xfrm>
        </p:spPr>
        <p:txBody>
          <a:bodyPr anchor="b">
            <a:noAutofit/>
          </a:bodyPr>
          <a:lstStyle>
            <a:lvl1pPr marL="0" indent="0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914400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81727" y="3383280"/>
            <a:ext cx="3566160" cy="295351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63068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0160" y="1574800"/>
            <a:ext cx="329184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5362"/>
            <a:ext cx="2950936" cy="2173015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021752" y="1826709"/>
            <a:ext cx="4207848" cy="4476614"/>
          </a:xfrm>
        </p:spPr>
        <p:txBody>
          <a:bodyPr anchor="ctr"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61095"/>
            <a:ext cx="2950936" cy="22453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1828800"/>
            <a:ext cx="2953512" cy="2176272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191000" y="2286000"/>
            <a:ext cx="4038600" cy="3352800"/>
          </a:xfrm>
          <a:solidFill>
            <a:schemeClr val="accent2"/>
          </a:solidFill>
          <a:ln w="12700">
            <a:noFill/>
          </a:ln>
          <a:effectLst>
            <a:reflection blurRad="12700" stA="30000" endPos="30000" dist="31750" dir="5400000" sy="-100000" algn="bl" rotWithShape="0"/>
          </a:effectLst>
          <a:scene3d>
            <a:camera prst="perspectiveRight" fov="2700000">
              <a:rot lat="240000" lon="900000" rev="0"/>
            </a:camera>
            <a:lightRig rig="threePt" dir="t">
              <a:rot lat="0" lon="0" rev="2700000"/>
            </a:lightRig>
          </a:scene3d>
          <a:sp3d/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4400" y="4059936"/>
            <a:ext cx="2953512" cy="2249424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248400" y="1826709"/>
            <a:ext cx="1492499" cy="4484454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4524" y="1826709"/>
            <a:ext cx="5241476" cy="4484454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743323" y="3721473"/>
            <a:ext cx="5120640" cy="1581150"/>
          </a:xfrm>
        </p:spPr>
        <p:txBody>
          <a:bodyPr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991475" y="6429375"/>
            <a:ext cx="876300" cy="292100"/>
          </a:xfrm>
        </p:spPr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3739896" y="1417320"/>
            <a:ext cx="5120640" cy="2304288"/>
          </a:xfrm>
        </p:spPr>
        <p:txBody>
          <a:bodyPr>
            <a:normAutofit/>
          </a:bodyPr>
          <a:lstStyle>
            <a:lvl1pPr>
              <a:defRPr sz="4000" cap="all" baseline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Freeform 7"/>
          <p:cNvSpPr>
            <a:spLocks noChangeAspect="1" noEditPoints="1"/>
          </p:cNvSpPr>
          <p:nvPr/>
        </p:nvSpPr>
        <p:spPr bwMode="auto">
          <a:xfrm>
            <a:off x="838200" y="1762090"/>
            <a:ext cx="2521776" cy="5095912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reeform 8"/>
          <p:cNvSpPr>
            <a:spLocks noChangeAspect="1" noEditPoints="1"/>
          </p:cNvSpPr>
          <p:nvPr/>
        </p:nvSpPr>
        <p:spPr bwMode="auto">
          <a:xfrm>
            <a:off x="5489634" y="0"/>
            <a:ext cx="3393768" cy="6858000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25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25" name="Title Placeholder 1"/>
          <p:cNvSpPr>
            <a:spLocks noGrp="1"/>
          </p:cNvSpPr>
          <p:nvPr>
            <p:ph type="title"/>
          </p:nvPr>
        </p:nvSpPr>
        <p:spPr>
          <a:xfrm>
            <a:off x="276225" y="228600"/>
            <a:ext cx="8591550" cy="1066801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1" name="Content Placeholder 30"/>
          <p:cNvSpPr>
            <a:spLocks noGrp="1"/>
          </p:cNvSpPr>
          <p:nvPr>
            <p:ph sz="quarter" idx="13"/>
          </p:nvPr>
        </p:nvSpPr>
        <p:spPr>
          <a:xfrm>
            <a:off x="274320" y="1298448"/>
            <a:ext cx="8595360" cy="493776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15" name="Subtitle 2"/>
          <p:cNvSpPr>
            <a:spLocks noGrp="1"/>
          </p:cNvSpPr>
          <p:nvPr>
            <p:ph type="subTitle" idx="1"/>
          </p:nvPr>
        </p:nvSpPr>
        <p:spPr>
          <a:xfrm>
            <a:off x="3743324" y="1400174"/>
            <a:ext cx="5120640" cy="1476375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2400" b="0" i="0" cap="none" spc="120" baseline="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0" name="Freeform 7"/>
          <p:cNvSpPr>
            <a:spLocks noChangeAspect="1" noEditPoints="1"/>
          </p:cNvSpPr>
          <p:nvPr/>
        </p:nvSpPr>
        <p:spPr bwMode="auto">
          <a:xfrm>
            <a:off x="34289" y="136641"/>
            <a:ext cx="3326149" cy="6721359"/>
          </a:xfrm>
          <a:custGeom>
            <a:avLst/>
            <a:gdLst/>
            <a:ahLst/>
            <a:cxnLst>
              <a:cxn ang="0">
                <a:pos x="687" y="2238"/>
              </a:cxn>
              <a:cxn ang="0">
                <a:pos x="877" y="2192"/>
              </a:cxn>
              <a:cxn ang="0">
                <a:pos x="797" y="2963"/>
              </a:cxn>
              <a:cxn ang="0">
                <a:pos x="1078" y="3026"/>
              </a:cxn>
              <a:cxn ang="0">
                <a:pos x="626" y="2117"/>
              </a:cxn>
              <a:cxn ang="0">
                <a:pos x="749" y="2142"/>
              </a:cxn>
              <a:cxn ang="0">
                <a:pos x="578" y="2052"/>
              </a:cxn>
              <a:cxn ang="0">
                <a:pos x="1866" y="247"/>
              </a:cxn>
              <a:cxn ang="0">
                <a:pos x="1392" y="1037"/>
              </a:cxn>
              <a:cxn ang="0">
                <a:pos x="2006" y="656"/>
              </a:cxn>
              <a:cxn ang="0">
                <a:pos x="1599" y="908"/>
              </a:cxn>
              <a:cxn ang="0">
                <a:pos x="1533" y="1058"/>
              </a:cxn>
              <a:cxn ang="0">
                <a:pos x="2239" y="583"/>
              </a:cxn>
              <a:cxn ang="0">
                <a:pos x="1863" y="1105"/>
              </a:cxn>
              <a:cxn ang="0">
                <a:pos x="2174" y="1621"/>
              </a:cxn>
              <a:cxn ang="0">
                <a:pos x="1801" y="1537"/>
              </a:cxn>
              <a:cxn ang="0">
                <a:pos x="1325" y="1301"/>
              </a:cxn>
              <a:cxn ang="0">
                <a:pos x="1412" y="1835"/>
              </a:cxn>
              <a:cxn ang="0">
                <a:pos x="1213" y="1975"/>
              </a:cxn>
              <a:cxn ang="0">
                <a:pos x="1094" y="4011"/>
              </a:cxn>
              <a:cxn ang="0">
                <a:pos x="1689" y="3264"/>
              </a:cxn>
              <a:cxn ang="0">
                <a:pos x="2404" y="3321"/>
              </a:cxn>
              <a:cxn ang="0">
                <a:pos x="1275" y="3861"/>
              </a:cxn>
              <a:cxn ang="0">
                <a:pos x="1147" y="4865"/>
              </a:cxn>
              <a:cxn ang="0">
                <a:pos x="1045" y="3610"/>
              </a:cxn>
              <a:cxn ang="0">
                <a:pos x="739" y="3818"/>
              </a:cxn>
              <a:cxn ang="0">
                <a:pos x="856" y="4830"/>
              </a:cxn>
              <a:cxn ang="0">
                <a:pos x="638" y="3989"/>
              </a:cxn>
              <a:cxn ang="0">
                <a:pos x="96" y="3777"/>
              </a:cxn>
              <a:cxn ang="0">
                <a:pos x="189" y="3688"/>
              </a:cxn>
              <a:cxn ang="0">
                <a:pos x="523" y="3573"/>
              </a:cxn>
              <a:cxn ang="0">
                <a:pos x="519" y="3333"/>
              </a:cxn>
              <a:cxn ang="0">
                <a:pos x="545" y="3560"/>
              </a:cxn>
              <a:cxn ang="0">
                <a:pos x="712" y="3397"/>
              </a:cxn>
              <a:cxn ang="0">
                <a:pos x="625" y="2944"/>
              </a:cxn>
              <a:cxn ang="0">
                <a:pos x="593" y="2341"/>
              </a:cxn>
              <a:cxn ang="0">
                <a:pos x="156" y="2437"/>
              </a:cxn>
              <a:cxn ang="0">
                <a:pos x="108" y="2289"/>
              </a:cxn>
              <a:cxn ang="0">
                <a:pos x="451" y="2291"/>
              </a:cxn>
              <a:cxn ang="0">
                <a:pos x="109" y="2016"/>
              </a:cxn>
              <a:cxn ang="0">
                <a:pos x="211" y="1975"/>
              </a:cxn>
              <a:cxn ang="0">
                <a:pos x="284" y="1847"/>
              </a:cxn>
              <a:cxn ang="0">
                <a:pos x="542" y="2073"/>
              </a:cxn>
              <a:cxn ang="0">
                <a:pos x="255" y="1764"/>
              </a:cxn>
              <a:cxn ang="0">
                <a:pos x="407" y="1769"/>
              </a:cxn>
              <a:cxn ang="0">
                <a:pos x="540" y="1810"/>
              </a:cxn>
              <a:cxn ang="0">
                <a:pos x="566" y="1580"/>
              </a:cxn>
              <a:cxn ang="0">
                <a:pos x="650" y="1747"/>
              </a:cxn>
              <a:cxn ang="0">
                <a:pos x="827" y="2199"/>
              </a:cxn>
              <a:cxn ang="0">
                <a:pos x="830" y="1779"/>
              </a:cxn>
              <a:cxn ang="0">
                <a:pos x="924" y="1648"/>
              </a:cxn>
              <a:cxn ang="0">
                <a:pos x="915" y="2016"/>
              </a:cxn>
              <a:cxn ang="0">
                <a:pos x="1299" y="1263"/>
              </a:cxn>
              <a:cxn ang="0">
                <a:pos x="970" y="965"/>
              </a:cxn>
              <a:cxn ang="0">
                <a:pos x="311" y="656"/>
              </a:cxn>
              <a:cxn ang="0">
                <a:pos x="772" y="659"/>
              </a:cxn>
              <a:cxn ang="0">
                <a:pos x="1153" y="871"/>
              </a:cxn>
              <a:cxn ang="0">
                <a:pos x="628" y="314"/>
              </a:cxn>
              <a:cxn ang="0">
                <a:pos x="1203" y="552"/>
              </a:cxn>
              <a:cxn ang="0">
                <a:pos x="1369" y="703"/>
              </a:cxn>
              <a:cxn ang="0">
                <a:pos x="1747" y="38"/>
              </a:cxn>
            </a:cxnLst>
            <a:rect l="0" t="0" r="r" b="b"/>
            <a:pathLst>
              <a:path w="2409" h="4865">
                <a:moveTo>
                  <a:pt x="414" y="2058"/>
                </a:moveTo>
                <a:lnTo>
                  <a:pt x="482" y="2173"/>
                </a:lnTo>
                <a:lnTo>
                  <a:pt x="503" y="2207"/>
                </a:lnTo>
                <a:lnTo>
                  <a:pt x="523" y="2242"/>
                </a:lnTo>
                <a:lnTo>
                  <a:pt x="538" y="2269"/>
                </a:lnTo>
                <a:lnTo>
                  <a:pt x="547" y="2282"/>
                </a:lnTo>
                <a:lnTo>
                  <a:pt x="559" y="2292"/>
                </a:lnTo>
                <a:lnTo>
                  <a:pt x="606" y="2323"/>
                </a:lnTo>
                <a:lnTo>
                  <a:pt x="618" y="2332"/>
                </a:lnTo>
                <a:lnTo>
                  <a:pt x="637" y="2344"/>
                </a:lnTo>
                <a:lnTo>
                  <a:pt x="657" y="2360"/>
                </a:lnTo>
                <a:lnTo>
                  <a:pt x="705" y="2392"/>
                </a:lnTo>
                <a:lnTo>
                  <a:pt x="728" y="2407"/>
                </a:lnTo>
                <a:lnTo>
                  <a:pt x="749" y="2420"/>
                </a:lnTo>
                <a:lnTo>
                  <a:pt x="765" y="2429"/>
                </a:lnTo>
                <a:lnTo>
                  <a:pt x="762" y="2392"/>
                </a:lnTo>
                <a:lnTo>
                  <a:pt x="755" y="2354"/>
                </a:lnTo>
                <a:lnTo>
                  <a:pt x="744" y="2326"/>
                </a:lnTo>
                <a:lnTo>
                  <a:pt x="730" y="2298"/>
                </a:lnTo>
                <a:lnTo>
                  <a:pt x="687" y="2238"/>
                </a:lnTo>
                <a:lnTo>
                  <a:pt x="643" y="2180"/>
                </a:lnTo>
                <a:lnTo>
                  <a:pt x="597" y="2123"/>
                </a:lnTo>
                <a:lnTo>
                  <a:pt x="590" y="2112"/>
                </a:lnTo>
                <a:lnTo>
                  <a:pt x="582" y="2105"/>
                </a:lnTo>
                <a:lnTo>
                  <a:pt x="573" y="2101"/>
                </a:lnTo>
                <a:lnTo>
                  <a:pt x="560" y="2099"/>
                </a:lnTo>
                <a:lnTo>
                  <a:pt x="537" y="2095"/>
                </a:lnTo>
                <a:lnTo>
                  <a:pt x="512" y="2086"/>
                </a:lnTo>
                <a:lnTo>
                  <a:pt x="488" y="2078"/>
                </a:lnTo>
                <a:lnTo>
                  <a:pt x="414" y="2058"/>
                </a:lnTo>
                <a:close/>
                <a:moveTo>
                  <a:pt x="1172" y="1997"/>
                </a:moveTo>
                <a:lnTo>
                  <a:pt x="1051" y="2064"/>
                </a:lnTo>
                <a:lnTo>
                  <a:pt x="1011" y="2086"/>
                </a:lnTo>
                <a:lnTo>
                  <a:pt x="973" y="2108"/>
                </a:lnTo>
                <a:lnTo>
                  <a:pt x="957" y="2115"/>
                </a:lnTo>
                <a:lnTo>
                  <a:pt x="940" y="2124"/>
                </a:lnTo>
                <a:lnTo>
                  <a:pt x="926" y="2133"/>
                </a:lnTo>
                <a:lnTo>
                  <a:pt x="914" y="2145"/>
                </a:lnTo>
                <a:lnTo>
                  <a:pt x="896" y="2168"/>
                </a:lnTo>
                <a:lnTo>
                  <a:pt x="877" y="2192"/>
                </a:lnTo>
                <a:lnTo>
                  <a:pt x="856" y="2221"/>
                </a:lnTo>
                <a:lnTo>
                  <a:pt x="836" y="2252"/>
                </a:lnTo>
                <a:lnTo>
                  <a:pt x="820" y="2283"/>
                </a:lnTo>
                <a:lnTo>
                  <a:pt x="809" y="2307"/>
                </a:lnTo>
                <a:lnTo>
                  <a:pt x="802" y="2331"/>
                </a:lnTo>
                <a:lnTo>
                  <a:pt x="800" y="2336"/>
                </a:lnTo>
                <a:lnTo>
                  <a:pt x="800" y="2351"/>
                </a:lnTo>
                <a:lnTo>
                  <a:pt x="799" y="2372"/>
                </a:lnTo>
                <a:lnTo>
                  <a:pt x="796" y="2394"/>
                </a:lnTo>
                <a:lnTo>
                  <a:pt x="793" y="2444"/>
                </a:lnTo>
                <a:lnTo>
                  <a:pt x="792" y="2465"/>
                </a:lnTo>
                <a:lnTo>
                  <a:pt x="790" y="2481"/>
                </a:lnTo>
                <a:lnTo>
                  <a:pt x="780" y="2593"/>
                </a:lnTo>
                <a:lnTo>
                  <a:pt x="769" y="2704"/>
                </a:lnTo>
                <a:lnTo>
                  <a:pt x="768" y="2735"/>
                </a:lnTo>
                <a:lnTo>
                  <a:pt x="765" y="2788"/>
                </a:lnTo>
                <a:lnTo>
                  <a:pt x="761" y="2844"/>
                </a:lnTo>
                <a:lnTo>
                  <a:pt x="761" y="2898"/>
                </a:lnTo>
                <a:lnTo>
                  <a:pt x="764" y="2951"/>
                </a:lnTo>
                <a:lnTo>
                  <a:pt x="797" y="2963"/>
                </a:lnTo>
                <a:lnTo>
                  <a:pt x="831" y="2981"/>
                </a:lnTo>
                <a:lnTo>
                  <a:pt x="862" y="3004"/>
                </a:lnTo>
                <a:lnTo>
                  <a:pt x="893" y="3032"/>
                </a:lnTo>
                <a:lnTo>
                  <a:pt x="920" y="3069"/>
                </a:lnTo>
                <a:lnTo>
                  <a:pt x="943" y="3105"/>
                </a:lnTo>
                <a:lnTo>
                  <a:pt x="968" y="3143"/>
                </a:lnTo>
                <a:lnTo>
                  <a:pt x="991" y="3181"/>
                </a:lnTo>
                <a:lnTo>
                  <a:pt x="1010" y="3224"/>
                </a:lnTo>
                <a:lnTo>
                  <a:pt x="1029" y="3284"/>
                </a:lnTo>
                <a:lnTo>
                  <a:pt x="1042" y="3349"/>
                </a:lnTo>
                <a:lnTo>
                  <a:pt x="1050" y="3417"/>
                </a:lnTo>
                <a:lnTo>
                  <a:pt x="1050" y="3422"/>
                </a:lnTo>
                <a:lnTo>
                  <a:pt x="1051" y="3426"/>
                </a:lnTo>
                <a:lnTo>
                  <a:pt x="1054" y="3349"/>
                </a:lnTo>
                <a:lnTo>
                  <a:pt x="1058" y="3277"/>
                </a:lnTo>
                <a:lnTo>
                  <a:pt x="1063" y="3212"/>
                </a:lnTo>
                <a:lnTo>
                  <a:pt x="1067" y="3155"/>
                </a:lnTo>
                <a:lnTo>
                  <a:pt x="1070" y="3115"/>
                </a:lnTo>
                <a:lnTo>
                  <a:pt x="1075" y="3072"/>
                </a:lnTo>
                <a:lnTo>
                  <a:pt x="1078" y="3026"/>
                </a:lnTo>
                <a:lnTo>
                  <a:pt x="1082" y="2975"/>
                </a:lnTo>
                <a:lnTo>
                  <a:pt x="1086" y="2919"/>
                </a:lnTo>
                <a:lnTo>
                  <a:pt x="1091" y="2855"/>
                </a:lnTo>
                <a:lnTo>
                  <a:pt x="1097" y="2786"/>
                </a:lnTo>
                <a:lnTo>
                  <a:pt x="1103" y="2708"/>
                </a:lnTo>
                <a:lnTo>
                  <a:pt x="1111" y="2593"/>
                </a:lnTo>
                <a:lnTo>
                  <a:pt x="1119" y="2479"/>
                </a:lnTo>
                <a:lnTo>
                  <a:pt x="1126" y="2364"/>
                </a:lnTo>
                <a:lnTo>
                  <a:pt x="1138" y="2249"/>
                </a:lnTo>
                <a:lnTo>
                  <a:pt x="1172" y="1997"/>
                </a:lnTo>
                <a:close/>
                <a:moveTo>
                  <a:pt x="621" y="1990"/>
                </a:moveTo>
                <a:lnTo>
                  <a:pt x="619" y="1991"/>
                </a:lnTo>
                <a:lnTo>
                  <a:pt x="616" y="2012"/>
                </a:lnTo>
                <a:lnTo>
                  <a:pt x="613" y="2034"/>
                </a:lnTo>
                <a:lnTo>
                  <a:pt x="610" y="2049"/>
                </a:lnTo>
                <a:lnTo>
                  <a:pt x="606" y="2064"/>
                </a:lnTo>
                <a:lnTo>
                  <a:pt x="604" y="2078"/>
                </a:lnTo>
                <a:lnTo>
                  <a:pt x="609" y="2092"/>
                </a:lnTo>
                <a:lnTo>
                  <a:pt x="618" y="2105"/>
                </a:lnTo>
                <a:lnTo>
                  <a:pt x="626" y="2117"/>
                </a:lnTo>
                <a:lnTo>
                  <a:pt x="659" y="2167"/>
                </a:lnTo>
                <a:lnTo>
                  <a:pt x="691" y="2211"/>
                </a:lnTo>
                <a:lnTo>
                  <a:pt x="727" y="2255"/>
                </a:lnTo>
                <a:lnTo>
                  <a:pt x="731" y="2261"/>
                </a:lnTo>
                <a:lnTo>
                  <a:pt x="737" y="2270"/>
                </a:lnTo>
                <a:lnTo>
                  <a:pt x="752" y="2291"/>
                </a:lnTo>
                <a:lnTo>
                  <a:pt x="761" y="2300"/>
                </a:lnTo>
                <a:lnTo>
                  <a:pt x="768" y="2304"/>
                </a:lnTo>
                <a:lnTo>
                  <a:pt x="775" y="2304"/>
                </a:lnTo>
                <a:lnTo>
                  <a:pt x="781" y="2298"/>
                </a:lnTo>
                <a:lnTo>
                  <a:pt x="787" y="2285"/>
                </a:lnTo>
                <a:lnTo>
                  <a:pt x="796" y="2270"/>
                </a:lnTo>
                <a:lnTo>
                  <a:pt x="805" y="2257"/>
                </a:lnTo>
                <a:lnTo>
                  <a:pt x="811" y="2242"/>
                </a:lnTo>
                <a:lnTo>
                  <a:pt x="812" y="2229"/>
                </a:lnTo>
                <a:lnTo>
                  <a:pt x="806" y="2214"/>
                </a:lnTo>
                <a:lnTo>
                  <a:pt x="796" y="2201"/>
                </a:lnTo>
                <a:lnTo>
                  <a:pt x="786" y="2189"/>
                </a:lnTo>
                <a:lnTo>
                  <a:pt x="767" y="2165"/>
                </a:lnTo>
                <a:lnTo>
                  <a:pt x="749" y="2142"/>
                </a:lnTo>
                <a:lnTo>
                  <a:pt x="713" y="2101"/>
                </a:lnTo>
                <a:lnTo>
                  <a:pt x="680" y="2059"/>
                </a:lnTo>
                <a:lnTo>
                  <a:pt x="641" y="2012"/>
                </a:lnTo>
                <a:lnTo>
                  <a:pt x="640" y="2009"/>
                </a:lnTo>
                <a:lnTo>
                  <a:pt x="632" y="2002"/>
                </a:lnTo>
                <a:lnTo>
                  <a:pt x="629" y="1997"/>
                </a:lnTo>
                <a:lnTo>
                  <a:pt x="626" y="1994"/>
                </a:lnTo>
                <a:lnTo>
                  <a:pt x="624" y="1993"/>
                </a:lnTo>
                <a:lnTo>
                  <a:pt x="621" y="1990"/>
                </a:lnTo>
                <a:close/>
                <a:moveTo>
                  <a:pt x="588" y="1972"/>
                </a:moveTo>
                <a:lnTo>
                  <a:pt x="575" y="1974"/>
                </a:lnTo>
                <a:lnTo>
                  <a:pt x="569" y="1974"/>
                </a:lnTo>
                <a:lnTo>
                  <a:pt x="559" y="1975"/>
                </a:lnTo>
                <a:lnTo>
                  <a:pt x="545" y="1975"/>
                </a:lnTo>
                <a:lnTo>
                  <a:pt x="535" y="1977"/>
                </a:lnTo>
                <a:lnTo>
                  <a:pt x="526" y="1977"/>
                </a:lnTo>
                <a:lnTo>
                  <a:pt x="522" y="1975"/>
                </a:lnTo>
                <a:lnTo>
                  <a:pt x="537" y="1999"/>
                </a:lnTo>
                <a:lnTo>
                  <a:pt x="572" y="2046"/>
                </a:lnTo>
                <a:lnTo>
                  <a:pt x="578" y="2052"/>
                </a:lnTo>
                <a:lnTo>
                  <a:pt x="582" y="2050"/>
                </a:lnTo>
                <a:lnTo>
                  <a:pt x="587" y="2043"/>
                </a:lnTo>
                <a:lnTo>
                  <a:pt x="590" y="2034"/>
                </a:lnTo>
                <a:lnTo>
                  <a:pt x="591" y="2024"/>
                </a:lnTo>
                <a:lnTo>
                  <a:pt x="593" y="2015"/>
                </a:lnTo>
                <a:lnTo>
                  <a:pt x="597" y="1997"/>
                </a:lnTo>
                <a:lnTo>
                  <a:pt x="598" y="1988"/>
                </a:lnTo>
                <a:lnTo>
                  <a:pt x="598" y="1980"/>
                </a:lnTo>
                <a:lnTo>
                  <a:pt x="596" y="1975"/>
                </a:lnTo>
                <a:lnTo>
                  <a:pt x="588" y="1972"/>
                </a:lnTo>
                <a:close/>
                <a:moveTo>
                  <a:pt x="1862" y="0"/>
                </a:moveTo>
                <a:lnTo>
                  <a:pt x="1866" y="5"/>
                </a:lnTo>
                <a:lnTo>
                  <a:pt x="1869" y="19"/>
                </a:lnTo>
                <a:lnTo>
                  <a:pt x="1871" y="39"/>
                </a:lnTo>
                <a:lnTo>
                  <a:pt x="1872" y="66"/>
                </a:lnTo>
                <a:lnTo>
                  <a:pt x="1874" y="97"/>
                </a:lnTo>
                <a:lnTo>
                  <a:pt x="1874" y="129"/>
                </a:lnTo>
                <a:lnTo>
                  <a:pt x="1871" y="194"/>
                </a:lnTo>
                <a:lnTo>
                  <a:pt x="1869" y="222"/>
                </a:lnTo>
                <a:lnTo>
                  <a:pt x="1866" y="247"/>
                </a:lnTo>
                <a:lnTo>
                  <a:pt x="1863" y="265"/>
                </a:lnTo>
                <a:lnTo>
                  <a:pt x="1850" y="311"/>
                </a:lnTo>
                <a:lnTo>
                  <a:pt x="1831" y="353"/>
                </a:lnTo>
                <a:lnTo>
                  <a:pt x="1806" y="393"/>
                </a:lnTo>
                <a:lnTo>
                  <a:pt x="1779" y="432"/>
                </a:lnTo>
                <a:lnTo>
                  <a:pt x="1720" y="505"/>
                </a:lnTo>
                <a:lnTo>
                  <a:pt x="1667" y="570"/>
                </a:lnTo>
                <a:lnTo>
                  <a:pt x="1555" y="697"/>
                </a:lnTo>
                <a:lnTo>
                  <a:pt x="1504" y="763"/>
                </a:lnTo>
                <a:lnTo>
                  <a:pt x="1492" y="779"/>
                </a:lnTo>
                <a:lnTo>
                  <a:pt x="1478" y="802"/>
                </a:lnTo>
                <a:lnTo>
                  <a:pt x="1461" y="825"/>
                </a:lnTo>
                <a:lnTo>
                  <a:pt x="1445" y="852"/>
                </a:lnTo>
                <a:lnTo>
                  <a:pt x="1409" y="905"/>
                </a:lnTo>
                <a:lnTo>
                  <a:pt x="1393" y="927"/>
                </a:lnTo>
                <a:lnTo>
                  <a:pt x="1380" y="945"/>
                </a:lnTo>
                <a:lnTo>
                  <a:pt x="1368" y="958"/>
                </a:lnTo>
                <a:lnTo>
                  <a:pt x="1364" y="1080"/>
                </a:lnTo>
                <a:lnTo>
                  <a:pt x="1378" y="1058"/>
                </a:lnTo>
                <a:lnTo>
                  <a:pt x="1392" y="1037"/>
                </a:lnTo>
                <a:lnTo>
                  <a:pt x="1403" y="1020"/>
                </a:lnTo>
                <a:lnTo>
                  <a:pt x="1436" y="955"/>
                </a:lnTo>
                <a:lnTo>
                  <a:pt x="1461" y="912"/>
                </a:lnTo>
                <a:lnTo>
                  <a:pt x="1486" y="871"/>
                </a:lnTo>
                <a:lnTo>
                  <a:pt x="1512" y="827"/>
                </a:lnTo>
                <a:lnTo>
                  <a:pt x="1540" y="784"/>
                </a:lnTo>
                <a:lnTo>
                  <a:pt x="1570" y="743"/>
                </a:lnTo>
                <a:lnTo>
                  <a:pt x="1602" y="706"/>
                </a:lnTo>
                <a:lnTo>
                  <a:pt x="1638" y="673"/>
                </a:lnTo>
                <a:lnTo>
                  <a:pt x="1676" y="647"/>
                </a:lnTo>
                <a:lnTo>
                  <a:pt x="1716" y="628"/>
                </a:lnTo>
                <a:lnTo>
                  <a:pt x="1757" y="614"/>
                </a:lnTo>
                <a:lnTo>
                  <a:pt x="1797" y="607"/>
                </a:lnTo>
                <a:lnTo>
                  <a:pt x="1838" y="605"/>
                </a:lnTo>
                <a:lnTo>
                  <a:pt x="1890" y="614"/>
                </a:lnTo>
                <a:lnTo>
                  <a:pt x="1940" y="632"/>
                </a:lnTo>
                <a:lnTo>
                  <a:pt x="1953" y="636"/>
                </a:lnTo>
                <a:lnTo>
                  <a:pt x="1969" y="642"/>
                </a:lnTo>
                <a:lnTo>
                  <a:pt x="1989" y="650"/>
                </a:lnTo>
                <a:lnTo>
                  <a:pt x="2006" y="656"/>
                </a:lnTo>
                <a:lnTo>
                  <a:pt x="2021" y="662"/>
                </a:lnTo>
                <a:lnTo>
                  <a:pt x="2033" y="664"/>
                </a:lnTo>
                <a:lnTo>
                  <a:pt x="2037" y="667"/>
                </a:lnTo>
                <a:lnTo>
                  <a:pt x="2034" y="669"/>
                </a:lnTo>
                <a:lnTo>
                  <a:pt x="2027" y="672"/>
                </a:lnTo>
                <a:lnTo>
                  <a:pt x="2017" y="676"/>
                </a:lnTo>
                <a:lnTo>
                  <a:pt x="1990" y="688"/>
                </a:lnTo>
                <a:lnTo>
                  <a:pt x="1978" y="694"/>
                </a:lnTo>
                <a:lnTo>
                  <a:pt x="1968" y="698"/>
                </a:lnTo>
                <a:lnTo>
                  <a:pt x="1950" y="710"/>
                </a:lnTo>
                <a:lnTo>
                  <a:pt x="1931" y="722"/>
                </a:lnTo>
                <a:lnTo>
                  <a:pt x="1906" y="735"/>
                </a:lnTo>
                <a:lnTo>
                  <a:pt x="1876" y="753"/>
                </a:lnTo>
                <a:lnTo>
                  <a:pt x="1843" y="771"/>
                </a:lnTo>
                <a:lnTo>
                  <a:pt x="1806" y="791"/>
                </a:lnTo>
                <a:lnTo>
                  <a:pt x="1766" y="813"/>
                </a:lnTo>
                <a:lnTo>
                  <a:pt x="1725" y="836"/>
                </a:lnTo>
                <a:lnTo>
                  <a:pt x="1683" y="859"/>
                </a:lnTo>
                <a:lnTo>
                  <a:pt x="1641" y="884"/>
                </a:lnTo>
                <a:lnTo>
                  <a:pt x="1599" y="908"/>
                </a:lnTo>
                <a:lnTo>
                  <a:pt x="1560" y="933"/>
                </a:lnTo>
                <a:lnTo>
                  <a:pt x="1521" y="956"/>
                </a:lnTo>
                <a:lnTo>
                  <a:pt x="1487" y="979"/>
                </a:lnTo>
                <a:lnTo>
                  <a:pt x="1456" y="999"/>
                </a:lnTo>
                <a:lnTo>
                  <a:pt x="1431" y="1020"/>
                </a:lnTo>
                <a:lnTo>
                  <a:pt x="1411" y="1037"/>
                </a:lnTo>
                <a:lnTo>
                  <a:pt x="1397" y="1054"/>
                </a:lnTo>
                <a:lnTo>
                  <a:pt x="1387" y="1067"/>
                </a:lnTo>
                <a:lnTo>
                  <a:pt x="1378" y="1083"/>
                </a:lnTo>
                <a:lnTo>
                  <a:pt x="1368" y="1102"/>
                </a:lnTo>
                <a:lnTo>
                  <a:pt x="1359" y="1120"/>
                </a:lnTo>
                <a:lnTo>
                  <a:pt x="1359" y="1124"/>
                </a:lnTo>
                <a:lnTo>
                  <a:pt x="1361" y="1127"/>
                </a:lnTo>
                <a:lnTo>
                  <a:pt x="1362" y="1129"/>
                </a:lnTo>
                <a:lnTo>
                  <a:pt x="1364" y="1132"/>
                </a:lnTo>
                <a:lnTo>
                  <a:pt x="1368" y="1124"/>
                </a:lnTo>
                <a:lnTo>
                  <a:pt x="1414" y="1114"/>
                </a:lnTo>
                <a:lnTo>
                  <a:pt x="1456" y="1099"/>
                </a:lnTo>
                <a:lnTo>
                  <a:pt x="1496" y="1080"/>
                </a:lnTo>
                <a:lnTo>
                  <a:pt x="1533" y="1058"/>
                </a:lnTo>
                <a:lnTo>
                  <a:pt x="1567" y="1035"/>
                </a:lnTo>
                <a:lnTo>
                  <a:pt x="1635" y="984"/>
                </a:lnTo>
                <a:lnTo>
                  <a:pt x="1670" y="959"/>
                </a:lnTo>
                <a:lnTo>
                  <a:pt x="1705" y="937"/>
                </a:lnTo>
                <a:lnTo>
                  <a:pt x="1747" y="909"/>
                </a:lnTo>
                <a:lnTo>
                  <a:pt x="1787" y="878"/>
                </a:lnTo>
                <a:lnTo>
                  <a:pt x="1823" y="844"/>
                </a:lnTo>
                <a:lnTo>
                  <a:pt x="1860" y="812"/>
                </a:lnTo>
                <a:lnTo>
                  <a:pt x="1900" y="782"/>
                </a:lnTo>
                <a:lnTo>
                  <a:pt x="1959" y="747"/>
                </a:lnTo>
                <a:lnTo>
                  <a:pt x="2021" y="715"/>
                </a:lnTo>
                <a:lnTo>
                  <a:pt x="2151" y="653"/>
                </a:lnTo>
                <a:lnTo>
                  <a:pt x="2157" y="650"/>
                </a:lnTo>
                <a:lnTo>
                  <a:pt x="2165" y="642"/>
                </a:lnTo>
                <a:lnTo>
                  <a:pt x="2192" y="622"/>
                </a:lnTo>
                <a:lnTo>
                  <a:pt x="2205" y="610"/>
                </a:lnTo>
                <a:lnTo>
                  <a:pt x="2218" y="600"/>
                </a:lnTo>
                <a:lnTo>
                  <a:pt x="2229" y="591"/>
                </a:lnTo>
                <a:lnTo>
                  <a:pt x="2236" y="585"/>
                </a:lnTo>
                <a:lnTo>
                  <a:pt x="2239" y="583"/>
                </a:lnTo>
                <a:lnTo>
                  <a:pt x="2239" y="588"/>
                </a:lnTo>
                <a:lnTo>
                  <a:pt x="2236" y="595"/>
                </a:lnTo>
                <a:lnTo>
                  <a:pt x="2232" y="603"/>
                </a:lnTo>
                <a:lnTo>
                  <a:pt x="2229" y="607"/>
                </a:lnTo>
                <a:lnTo>
                  <a:pt x="2221" y="629"/>
                </a:lnTo>
                <a:lnTo>
                  <a:pt x="2218" y="653"/>
                </a:lnTo>
                <a:lnTo>
                  <a:pt x="2220" y="676"/>
                </a:lnTo>
                <a:lnTo>
                  <a:pt x="2221" y="701"/>
                </a:lnTo>
                <a:lnTo>
                  <a:pt x="2221" y="725"/>
                </a:lnTo>
                <a:lnTo>
                  <a:pt x="2216" y="774"/>
                </a:lnTo>
                <a:lnTo>
                  <a:pt x="2205" y="819"/>
                </a:lnTo>
                <a:lnTo>
                  <a:pt x="2189" y="865"/>
                </a:lnTo>
                <a:lnTo>
                  <a:pt x="2167" y="908"/>
                </a:lnTo>
                <a:lnTo>
                  <a:pt x="2139" y="948"/>
                </a:lnTo>
                <a:lnTo>
                  <a:pt x="2105" y="983"/>
                </a:lnTo>
                <a:lnTo>
                  <a:pt x="2067" y="1017"/>
                </a:lnTo>
                <a:lnTo>
                  <a:pt x="2022" y="1045"/>
                </a:lnTo>
                <a:lnTo>
                  <a:pt x="1974" y="1070"/>
                </a:lnTo>
                <a:lnTo>
                  <a:pt x="1921" y="1091"/>
                </a:lnTo>
                <a:lnTo>
                  <a:pt x="1863" y="1105"/>
                </a:lnTo>
                <a:lnTo>
                  <a:pt x="1803" y="1116"/>
                </a:lnTo>
                <a:lnTo>
                  <a:pt x="1739" y="1123"/>
                </a:lnTo>
                <a:lnTo>
                  <a:pt x="1677" y="1127"/>
                </a:lnTo>
                <a:lnTo>
                  <a:pt x="1617" y="1132"/>
                </a:lnTo>
                <a:lnTo>
                  <a:pt x="1679" y="1136"/>
                </a:lnTo>
                <a:lnTo>
                  <a:pt x="1732" y="1144"/>
                </a:lnTo>
                <a:lnTo>
                  <a:pt x="1784" y="1154"/>
                </a:lnTo>
                <a:lnTo>
                  <a:pt x="1834" y="1167"/>
                </a:lnTo>
                <a:lnTo>
                  <a:pt x="1881" y="1185"/>
                </a:lnTo>
                <a:lnTo>
                  <a:pt x="1924" y="1207"/>
                </a:lnTo>
                <a:lnTo>
                  <a:pt x="1971" y="1239"/>
                </a:lnTo>
                <a:lnTo>
                  <a:pt x="2014" y="1276"/>
                </a:lnTo>
                <a:lnTo>
                  <a:pt x="2049" y="1316"/>
                </a:lnTo>
                <a:lnTo>
                  <a:pt x="2080" y="1359"/>
                </a:lnTo>
                <a:lnTo>
                  <a:pt x="2105" y="1402"/>
                </a:lnTo>
                <a:lnTo>
                  <a:pt x="2127" y="1447"/>
                </a:lnTo>
                <a:lnTo>
                  <a:pt x="2143" y="1492"/>
                </a:lnTo>
                <a:lnTo>
                  <a:pt x="2158" y="1537"/>
                </a:lnTo>
                <a:lnTo>
                  <a:pt x="2167" y="1580"/>
                </a:lnTo>
                <a:lnTo>
                  <a:pt x="2174" y="1621"/>
                </a:lnTo>
                <a:lnTo>
                  <a:pt x="2179" y="1660"/>
                </a:lnTo>
                <a:lnTo>
                  <a:pt x="2182" y="1695"/>
                </a:lnTo>
                <a:lnTo>
                  <a:pt x="2182" y="1753"/>
                </a:lnTo>
                <a:lnTo>
                  <a:pt x="2179" y="1775"/>
                </a:lnTo>
                <a:lnTo>
                  <a:pt x="2177" y="1789"/>
                </a:lnTo>
                <a:lnTo>
                  <a:pt x="2174" y="1797"/>
                </a:lnTo>
                <a:lnTo>
                  <a:pt x="2171" y="1797"/>
                </a:lnTo>
                <a:lnTo>
                  <a:pt x="2152" y="1767"/>
                </a:lnTo>
                <a:lnTo>
                  <a:pt x="2132" y="1739"/>
                </a:lnTo>
                <a:lnTo>
                  <a:pt x="2108" y="1713"/>
                </a:lnTo>
                <a:lnTo>
                  <a:pt x="2081" y="1686"/>
                </a:lnTo>
                <a:lnTo>
                  <a:pt x="2049" y="1664"/>
                </a:lnTo>
                <a:lnTo>
                  <a:pt x="2019" y="1648"/>
                </a:lnTo>
                <a:lnTo>
                  <a:pt x="1994" y="1633"/>
                </a:lnTo>
                <a:lnTo>
                  <a:pt x="1969" y="1621"/>
                </a:lnTo>
                <a:lnTo>
                  <a:pt x="1946" y="1611"/>
                </a:lnTo>
                <a:lnTo>
                  <a:pt x="1879" y="1580"/>
                </a:lnTo>
                <a:lnTo>
                  <a:pt x="1854" y="1568"/>
                </a:lnTo>
                <a:lnTo>
                  <a:pt x="1829" y="1555"/>
                </a:lnTo>
                <a:lnTo>
                  <a:pt x="1801" y="1537"/>
                </a:lnTo>
                <a:lnTo>
                  <a:pt x="1735" y="1493"/>
                </a:lnTo>
                <a:lnTo>
                  <a:pt x="1697" y="1464"/>
                </a:lnTo>
                <a:lnTo>
                  <a:pt x="1652" y="1428"/>
                </a:lnTo>
                <a:lnTo>
                  <a:pt x="1627" y="1405"/>
                </a:lnTo>
                <a:lnTo>
                  <a:pt x="1601" y="1374"/>
                </a:lnTo>
                <a:lnTo>
                  <a:pt x="1517" y="1267"/>
                </a:lnTo>
                <a:lnTo>
                  <a:pt x="1489" y="1237"/>
                </a:lnTo>
                <a:lnTo>
                  <a:pt x="1459" y="1211"/>
                </a:lnTo>
                <a:lnTo>
                  <a:pt x="1431" y="1195"/>
                </a:lnTo>
                <a:lnTo>
                  <a:pt x="1396" y="1181"/>
                </a:lnTo>
                <a:lnTo>
                  <a:pt x="1361" y="1170"/>
                </a:lnTo>
                <a:lnTo>
                  <a:pt x="1356" y="1170"/>
                </a:lnTo>
                <a:lnTo>
                  <a:pt x="1350" y="1182"/>
                </a:lnTo>
                <a:lnTo>
                  <a:pt x="1349" y="1192"/>
                </a:lnTo>
                <a:lnTo>
                  <a:pt x="1346" y="1203"/>
                </a:lnTo>
                <a:lnTo>
                  <a:pt x="1344" y="1207"/>
                </a:lnTo>
                <a:lnTo>
                  <a:pt x="1343" y="1219"/>
                </a:lnTo>
                <a:lnTo>
                  <a:pt x="1338" y="1237"/>
                </a:lnTo>
                <a:lnTo>
                  <a:pt x="1334" y="1257"/>
                </a:lnTo>
                <a:lnTo>
                  <a:pt x="1325" y="1301"/>
                </a:lnTo>
                <a:lnTo>
                  <a:pt x="1322" y="1321"/>
                </a:lnTo>
                <a:lnTo>
                  <a:pt x="1305" y="1421"/>
                </a:lnTo>
                <a:lnTo>
                  <a:pt x="1285" y="1523"/>
                </a:lnTo>
                <a:lnTo>
                  <a:pt x="1266" y="1623"/>
                </a:lnTo>
                <a:lnTo>
                  <a:pt x="1241" y="1781"/>
                </a:lnTo>
                <a:lnTo>
                  <a:pt x="1218" y="1941"/>
                </a:lnTo>
                <a:lnTo>
                  <a:pt x="1237" y="1927"/>
                </a:lnTo>
                <a:lnTo>
                  <a:pt x="1254" y="1912"/>
                </a:lnTo>
                <a:lnTo>
                  <a:pt x="1265" y="1900"/>
                </a:lnTo>
                <a:lnTo>
                  <a:pt x="1271" y="1885"/>
                </a:lnTo>
                <a:lnTo>
                  <a:pt x="1275" y="1871"/>
                </a:lnTo>
                <a:lnTo>
                  <a:pt x="1281" y="1856"/>
                </a:lnTo>
                <a:lnTo>
                  <a:pt x="1293" y="1838"/>
                </a:lnTo>
                <a:lnTo>
                  <a:pt x="1309" y="1825"/>
                </a:lnTo>
                <a:lnTo>
                  <a:pt x="1328" y="1816"/>
                </a:lnTo>
                <a:lnTo>
                  <a:pt x="1349" y="1813"/>
                </a:lnTo>
                <a:lnTo>
                  <a:pt x="1369" y="1816"/>
                </a:lnTo>
                <a:lnTo>
                  <a:pt x="1390" y="1823"/>
                </a:lnTo>
                <a:lnTo>
                  <a:pt x="1394" y="1826"/>
                </a:lnTo>
                <a:lnTo>
                  <a:pt x="1412" y="1835"/>
                </a:lnTo>
                <a:lnTo>
                  <a:pt x="1417" y="1838"/>
                </a:lnTo>
                <a:lnTo>
                  <a:pt x="1421" y="1845"/>
                </a:lnTo>
                <a:lnTo>
                  <a:pt x="1424" y="1853"/>
                </a:lnTo>
                <a:lnTo>
                  <a:pt x="1425" y="1859"/>
                </a:lnTo>
                <a:lnTo>
                  <a:pt x="1425" y="1869"/>
                </a:lnTo>
                <a:lnTo>
                  <a:pt x="1427" y="1879"/>
                </a:lnTo>
                <a:lnTo>
                  <a:pt x="1427" y="1890"/>
                </a:lnTo>
                <a:lnTo>
                  <a:pt x="1420" y="1910"/>
                </a:lnTo>
                <a:lnTo>
                  <a:pt x="1408" y="1927"/>
                </a:lnTo>
                <a:lnTo>
                  <a:pt x="1392" y="1940"/>
                </a:lnTo>
                <a:lnTo>
                  <a:pt x="1372" y="1949"/>
                </a:lnTo>
                <a:lnTo>
                  <a:pt x="1350" y="1953"/>
                </a:lnTo>
                <a:lnTo>
                  <a:pt x="1328" y="1955"/>
                </a:lnTo>
                <a:lnTo>
                  <a:pt x="1313" y="1953"/>
                </a:lnTo>
                <a:lnTo>
                  <a:pt x="1299" y="1950"/>
                </a:lnTo>
                <a:lnTo>
                  <a:pt x="1282" y="1947"/>
                </a:lnTo>
                <a:lnTo>
                  <a:pt x="1268" y="1949"/>
                </a:lnTo>
                <a:lnTo>
                  <a:pt x="1250" y="1955"/>
                </a:lnTo>
                <a:lnTo>
                  <a:pt x="1231" y="1965"/>
                </a:lnTo>
                <a:lnTo>
                  <a:pt x="1213" y="1975"/>
                </a:lnTo>
                <a:lnTo>
                  <a:pt x="1210" y="1993"/>
                </a:lnTo>
                <a:lnTo>
                  <a:pt x="1206" y="2012"/>
                </a:lnTo>
                <a:lnTo>
                  <a:pt x="1179" y="2224"/>
                </a:lnTo>
                <a:lnTo>
                  <a:pt x="1157" y="2437"/>
                </a:lnTo>
                <a:lnTo>
                  <a:pt x="1148" y="2549"/>
                </a:lnTo>
                <a:lnTo>
                  <a:pt x="1141" y="2658"/>
                </a:lnTo>
                <a:lnTo>
                  <a:pt x="1137" y="2767"/>
                </a:lnTo>
                <a:lnTo>
                  <a:pt x="1131" y="2879"/>
                </a:lnTo>
                <a:lnTo>
                  <a:pt x="1122" y="2997"/>
                </a:lnTo>
                <a:lnTo>
                  <a:pt x="1104" y="3239"/>
                </a:lnTo>
                <a:lnTo>
                  <a:pt x="1098" y="3357"/>
                </a:lnTo>
                <a:lnTo>
                  <a:pt x="1097" y="3435"/>
                </a:lnTo>
                <a:lnTo>
                  <a:pt x="1094" y="3517"/>
                </a:lnTo>
                <a:lnTo>
                  <a:pt x="1089" y="3603"/>
                </a:lnTo>
                <a:lnTo>
                  <a:pt x="1088" y="3687"/>
                </a:lnTo>
                <a:lnTo>
                  <a:pt x="1086" y="3770"/>
                </a:lnTo>
                <a:lnTo>
                  <a:pt x="1086" y="3848"/>
                </a:lnTo>
                <a:lnTo>
                  <a:pt x="1088" y="3895"/>
                </a:lnTo>
                <a:lnTo>
                  <a:pt x="1091" y="3951"/>
                </a:lnTo>
                <a:lnTo>
                  <a:pt x="1094" y="4011"/>
                </a:lnTo>
                <a:lnTo>
                  <a:pt x="1098" y="4072"/>
                </a:lnTo>
                <a:lnTo>
                  <a:pt x="1116" y="4038"/>
                </a:lnTo>
                <a:lnTo>
                  <a:pt x="1132" y="4008"/>
                </a:lnTo>
                <a:lnTo>
                  <a:pt x="1148" y="3982"/>
                </a:lnTo>
                <a:lnTo>
                  <a:pt x="1170" y="3948"/>
                </a:lnTo>
                <a:lnTo>
                  <a:pt x="1193" y="3920"/>
                </a:lnTo>
                <a:lnTo>
                  <a:pt x="1215" y="3893"/>
                </a:lnTo>
                <a:lnTo>
                  <a:pt x="1234" y="3867"/>
                </a:lnTo>
                <a:lnTo>
                  <a:pt x="1250" y="3837"/>
                </a:lnTo>
                <a:lnTo>
                  <a:pt x="1278" y="3783"/>
                </a:lnTo>
                <a:lnTo>
                  <a:pt x="1310" y="3731"/>
                </a:lnTo>
                <a:lnTo>
                  <a:pt x="1344" y="3680"/>
                </a:lnTo>
                <a:lnTo>
                  <a:pt x="1381" y="3627"/>
                </a:lnTo>
                <a:lnTo>
                  <a:pt x="1418" y="3572"/>
                </a:lnTo>
                <a:lnTo>
                  <a:pt x="1456" y="3516"/>
                </a:lnTo>
                <a:lnTo>
                  <a:pt x="1496" y="3460"/>
                </a:lnTo>
                <a:lnTo>
                  <a:pt x="1539" y="3407"/>
                </a:lnTo>
                <a:lnTo>
                  <a:pt x="1583" y="3357"/>
                </a:lnTo>
                <a:lnTo>
                  <a:pt x="1629" y="3311"/>
                </a:lnTo>
                <a:lnTo>
                  <a:pt x="1689" y="3264"/>
                </a:lnTo>
                <a:lnTo>
                  <a:pt x="1751" y="3224"/>
                </a:lnTo>
                <a:lnTo>
                  <a:pt x="1815" y="3192"/>
                </a:lnTo>
                <a:lnTo>
                  <a:pt x="1881" y="3169"/>
                </a:lnTo>
                <a:lnTo>
                  <a:pt x="1946" y="3155"/>
                </a:lnTo>
                <a:lnTo>
                  <a:pt x="2011" y="3149"/>
                </a:lnTo>
                <a:lnTo>
                  <a:pt x="2075" y="3152"/>
                </a:lnTo>
                <a:lnTo>
                  <a:pt x="2140" y="3164"/>
                </a:lnTo>
                <a:lnTo>
                  <a:pt x="2202" y="3183"/>
                </a:lnTo>
                <a:lnTo>
                  <a:pt x="2263" y="3211"/>
                </a:lnTo>
                <a:lnTo>
                  <a:pt x="2277" y="3220"/>
                </a:lnTo>
                <a:lnTo>
                  <a:pt x="2295" y="3231"/>
                </a:lnTo>
                <a:lnTo>
                  <a:pt x="2314" y="3245"/>
                </a:lnTo>
                <a:lnTo>
                  <a:pt x="2333" y="3259"/>
                </a:lnTo>
                <a:lnTo>
                  <a:pt x="2353" y="3276"/>
                </a:lnTo>
                <a:lnTo>
                  <a:pt x="2370" y="3289"/>
                </a:lnTo>
                <a:lnTo>
                  <a:pt x="2385" y="3302"/>
                </a:lnTo>
                <a:lnTo>
                  <a:pt x="2398" y="3312"/>
                </a:lnTo>
                <a:lnTo>
                  <a:pt x="2406" y="3318"/>
                </a:lnTo>
                <a:lnTo>
                  <a:pt x="2409" y="3321"/>
                </a:lnTo>
                <a:lnTo>
                  <a:pt x="2404" y="3321"/>
                </a:lnTo>
                <a:lnTo>
                  <a:pt x="2394" y="3323"/>
                </a:lnTo>
                <a:lnTo>
                  <a:pt x="2378" y="3326"/>
                </a:lnTo>
                <a:lnTo>
                  <a:pt x="2359" y="3327"/>
                </a:lnTo>
                <a:lnTo>
                  <a:pt x="2338" y="3330"/>
                </a:lnTo>
                <a:lnTo>
                  <a:pt x="2300" y="3336"/>
                </a:lnTo>
                <a:lnTo>
                  <a:pt x="2286" y="3338"/>
                </a:lnTo>
                <a:lnTo>
                  <a:pt x="2277" y="3339"/>
                </a:lnTo>
                <a:lnTo>
                  <a:pt x="2186" y="3360"/>
                </a:lnTo>
                <a:lnTo>
                  <a:pt x="2098" y="3380"/>
                </a:lnTo>
                <a:lnTo>
                  <a:pt x="2009" y="3404"/>
                </a:lnTo>
                <a:lnTo>
                  <a:pt x="1922" y="3433"/>
                </a:lnTo>
                <a:lnTo>
                  <a:pt x="1835" y="3469"/>
                </a:lnTo>
                <a:lnTo>
                  <a:pt x="1754" y="3504"/>
                </a:lnTo>
                <a:lnTo>
                  <a:pt x="1679" y="3542"/>
                </a:lnTo>
                <a:lnTo>
                  <a:pt x="1604" y="3582"/>
                </a:lnTo>
                <a:lnTo>
                  <a:pt x="1532" y="3627"/>
                </a:lnTo>
                <a:lnTo>
                  <a:pt x="1462" y="3677"/>
                </a:lnTo>
                <a:lnTo>
                  <a:pt x="1399" y="3733"/>
                </a:lnTo>
                <a:lnTo>
                  <a:pt x="1337" y="3793"/>
                </a:lnTo>
                <a:lnTo>
                  <a:pt x="1275" y="3861"/>
                </a:lnTo>
                <a:lnTo>
                  <a:pt x="1213" y="3935"/>
                </a:lnTo>
                <a:lnTo>
                  <a:pt x="1200" y="3951"/>
                </a:lnTo>
                <a:lnTo>
                  <a:pt x="1184" y="3972"/>
                </a:lnTo>
                <a:lnTo>
                  <a:pt x="1167" y="3995"/>
                </a:lnTo>
                <a:lnTo>
                  <a:pt x="1153" y="4022"/>
                </a:lnTo>
                <a:lnTo>
                  <a:pt x="1134" y="4061"/>
                </a:lnTo>
                <a:lnTo>
                  <a:pt x="1117" y="4103"/>
                </a:lnTo>
                <a:lnTo>
                  <a:pt x="1109" y="4240"/>
                </a:lnTo>
                <a:lnTo>
                  <a:pt x="1109" y="4246"/>
                </a:lnTo>
                <a:lnTo>
                  <a:pt x="1110" y="4250"/>
                </a:lnTo>
                <a:lnTo>
                  <a:pt x="1110" y="4255"/>
                </a:lnTo>
                <a:lnTo>
                  <a:pt x="1111" y="4293"/>
                </a:lnTo>
                <a:lnTo>
                  <a:pt x="1114" y="4342"/>
                </a:lnTo>
                <a:lnTo>
                  <a:pt x="1117" y="4395"/>
                </a:lnTo>
                <a:lnTo>
                  <a:pt x="1122" y="4452"/>
                </a:lnTo>
                <a:lnTo>
                  <a:pt x="1125" y="4511"/>
                </a:lnTo>
                <a:lnTo>
                  <a:pt x="1128" y="4569"/>
                </a:lnTo>
                <a:lnTo>
                  <a:pt x="1132" y="4625"/>
                </a:lnTo>
                <a:lnTo>
                  <a:pt x="1139" y="4746"/>
                </a:lnTo>
                <a:lnTo>
                  <a:pt x="1147" y="4865"/>
                </a:lnTo>
                <a:lnTo>
                  <a:pt x="1106" y="4865"/>
                </a:lnTo>
                <a:lnTo>
                  <a:pt x="1106" y="4855"/>
                </a:lnTo>
                <a:lnTo>
                  <a:pt x="1100" y="4777"/>
                </a:lnTo>
                <a:lnTo>
                  <a:pt x="1091" y="4626"/>
                </a:lnTo>
                <a:lnTo>
                  <a:pt x="1086" y="4548"/>
                </a:lnTo>
                <a:lnTo>
                  <a:pt x="1079" y="4465"/>
                </a:lnTo>
                <a:lnTo>
                  <a:pt x="1072" y="4377"/>
                </a:lnTo>
                <a:lnTo>
                  <a:pt x="1066" y="4287"/>
                </a:lnTo>
                <a:lnTo>
                  <a:pt x="1060" y="4199"/>
                </a:lnTo>
                <a:lnTo>
                  <a:pt x="1055" y="4116"/>
                </a:lnTo>
                <a:lnTo>
                  <a:pt x="1054" y="4070"/>
                </a:lnTo>
                <a:lnTo>
                  <a:pt x="1052" y="4032"/>
                </a:lnTo>
                <a:lnTo>
                  <a:pt x="1051" y="3998"/>
                </a:lnTo>
                <a:lnTo>
                  <a:pt x="1048" y="3939"/>
                </a:lnTo>
                <a:lnTo>
                  <a:pt x="1047" y="3908"/>
                </a:lnTo>
                <a:lnTo>
                  <a:pt x="1045" y="3876"/>
                </a:lnTo>
                <a:lnTo>
                  <a:pt x="1044" y="3836"/>
                </a:lnTo>
                <a:lnTo>
                  <a:pt x="1044" y="3737"/>
                </a:lnTo>
                <a:lnTo>
                  <a:pt x="1045" y="3677"/>
                </a:lnTo>
                <a:lnTo>
                  <a:pt x="1045" y="3610"/>
                </a:lnTo>
                <a:lnTo>
                  <a:pt x="1047" y="3540"/>
                </a:lnTo>
                <a:lnTo>
                  <a:pt x="1050" y="3467"/>
                </a:lnTo>
                <a:lnTo>
                  <a:pt x="1039" y="3444"/>
                </a:lnTo>
                <a:lnTo>
                  <a:pt x="1026" y="3425"/>
                </a:lnTo>
                <a:lnTo>
                  <a:pt x="1011" y="3404"/>
                </a:lnTo>
                <a:lnTo>
                  <a:pt x="995" y="3388"/>
                </a:lnTo>
                <a:lnTo>
                  <a:pt x="973" y="3371"/>
                </a:lnTo>
                <a:lnTo>
                  <a:pt x="946" y="3357"/>
                </a:lnTo>
                <a:lnTo>
                  <a:pt x="918" y="3343"/>
                </a:lnTo>
                <a:lnTo>
                  <a:pt x="889" y="3330"/>
                </a:lnTo>
                <a:lnTo>
                  <a:pt x="861" y="3318"/>
                </a:lnTo>
                <a:lnTo>
                  <a:pt x="834" y="3305"/>
                </a:lnTo>
                <a:lnTo>
                  <a:pt x="814" y="3292"/>
                </a:lnTo>
                <a:lnTo>
                  <a:pt x="789" y="3271"/>
                </a:lnTo>
                <a:lnTo>
                  <a:pt x="767" y="3252"/>
                </a:lnTo>
                <a:lnTo>
                  <a:pt x="746" y="3236"/>
                </a:lnTo>
                <a:lnTo>
                  <a:pt x="744" y="3364"/>
                </a:lnTo>
                <a:lnTo>
                  <a:pt x="743" y="3491"/>
                </a:lnTo>
                <a:lnTo>
                  <a:pt x="739" y="3768"/>
                </a:lnTo>
                <a:lnTo>
                  <a:pt x="739" y="3818"/>
                </a:lnTo>
                <a:lnTo>
                  <a:pt x="740" y="3851"/>
                </a:lnTo>
                <a:lnTo>
                  <a:pt x="740" y="3918"/>
                </a:lnTo>
                <a:lnTo>
                  <a:pt x="741" y="3951"/>
                </a:lnTo>
                <a:lnTo>
                  <a:pt x="741" y="4007"/>
                </a:lnTo>
                <a:lnTo>
                  <a:pt x="743" y="4029"/>
                </a:lnTo>
                <a:lnTo>
                  <a:pt x="743" y="4051"/>
                </a:lnTo>
                <a:lnTo>
                  <a:pt x="746" y="4061"/>
                </a:lnTo>
                <a:lnTo>
                  <a:pt x="747" y="4079"/>
                </a:lnTo>
                <a:lnTo>
                  <a:pt x="752" y="4100"/>
                </a:lnTo>
                <a:lnTo>
                  <a:pt x="756" y="4123"/>
                </a:lnTo>
                <a:lnTo>
                  <a:pt x="765" y="4174"/>
                </a:lnTo>
                <a:lnTo>
                  <a:pt x="781" y="4249"/>
                </a:lnTo>
                <a:lnTo>
                  <a:pt x="814" y="4402"/>
                </a:lnTo>
                <a:lnTo>
                  <a:pt x="828" y="4476"/>
                </a:lnTo>
                <a:lnTo>
                  <a:pt x="842" y="4544"/>
                </a:lnTo>
                <a:lnTo>
                  <a:pt x="862" y="4645"/>
                </a:lnTo>
                <a:lnTo>
                  <a:pt x="881" y="4751"/>
                </a:lnTo>
                <a:lnTo>
                  <a:pt x="902" y="4862"/>
                </a:lnTo>
                <a:lnTo>
                  <a:pt x="862" y="4862"/>
                </a:lnTo>
                <a:lnTo>
                  <a:pt x="856" y="4830"/>
                </a:lnTo>
                <a:lnTo>
                  <a:pt x="849" y="4791"/>
                </a:lnTo>
                <a:lnTo>
                  <a:pt x="840" y="4747"/>
                </a:lnTo>
                <a:lnTo>
                  <a:pt x="830" y="4698"/>
                </a:lnTo>
                <a:lnTo>
                  <a:pt x="820" y="4645"/>
                </a:lnTo>
                <a:lnTo>
                  <a:pt x="809" y="4591"/>
                </a:lnTo>
                <a:lnTo>
                  <a:pt x="797" y="4533"/>
                </a:lnTo>
                <a:lnTo>
                  <a:pt x="787" y="4476"/>
                </a:lnTo>
                <a:lnTo>
                  <a:pt x="775" y="4418"/>
                </a:lnTo>
                <a:lnTo>
                  <a:pt x="765" y="4361"/>
                </a:lnTo>
                <a:lnTo>
                  <a:pt x="753" y="4306"/>
                </a:lnTo>
                <a:lnTo>
                  <a:pt x="743" y="4255"/>
                </a:lnTo>
                <a:lnTo>
                  <a:pt x="734" y="4207"/>
                </a:lnTo>
                <a:lnTo>
                  <a:pt x="727" y="4165"/>
                </a:lnTo>
                <a:lnTo>
                  <a:pt x="719" y="4128"/>
                </a:lnTo>
                <a:lnTo>
                  <a:pt x="713" y="4097"/>
                </a:lnTo>
                <a:lnTo>
                  <a:pt x="706" y="4060"/>
                </a:lnTo>
                <a:lnTo>
                  <a:pt x="693" y="4045"/>
                </a:lnTo>
                <a:lnTo>
                  <a:pt x="675" y="4028"/>
                </a:lnTo>
                <a:lnTo>
                  <a:pt x="657" y="4008"/>
                </a:lnTo>
                <a:lnTo>
                  <a:pt x="638" y="3989"/>
                </a:lnTo>
                <a:lnTo>
                  <a:pt x="621" y="3970"/>
                </a:lnTo>
                <a:lnTo>
                  <a:pt x="604" y="3954"/>
                </a:lnTo>
                <a:lnTo>
                  <a:pt x="590" y="3941"/>
                </a:lnTo>
                <a:lnTo>
                  <a:pt x="581" y="3930"/>
                </a:lnTo>
                <a:lnTo>
                  <a:pt x="541" y="3890"/>
                </a:lnTo>
                <a:lnTo>
                  <a:pt x="529" y="3882"/>
                </a:lnTo>
                <a:lnTo>
                  <a:pt x="485" y="3864"/>
                </a:lnTo>
                <a:lnTo>
                  <a:pt x="448" y="3851"/>
                </a:lnTo>
                <a:lnTo>
                  <a:pt x="411" y="3836"/>
                </a:lnTo>
                <a:lnTo>
                  <a:pt x="339" y="3809"/>
                </a:lnTo>
                <a:lnTo>
                  <a:pt x="268" y="3783"/>
                </a:lnTo>
                <a:lnTo>
                  <a:pt x="254" y="3777"/>
                </a:lnTo>
                <a:lnTo>
                  <a:pt x="221" y="3765"/>
                </a:lnTo>
                <a:lnTo>
                  <a:pt x="205" y="3764"/>
                </a:lnTo>
                <a:lnTo>
                  <a:pt x="193" y="3765"/>
                </a:lnTo>
                <a:lnTo>
                  <a:pt x="167" y="3777"/>
                </a:lnTo>
                <a:lnTo>
                  <a:pt x="155" y="3781"/>
                </a:lnTo>
                <a:lnTo>
                  <a:pt x="134" y="3784"/>
                </a:lnTo>
                <a:lnTo>
                  <a:pt x="115" y="3783"/>
                </a:lnTo>
                <a:lnTo>
                  <a:pt x="96" y="3777"/>
                </a:lnTo>
                <a:lnTo>
                  <a:pt x="80" y="3768"/>
                </a:lnTo>
                <a:lnTo>
                  <a:pt x="66" y="3753"/>
                </a:lnTo>
                <a:lnTo>
                  <a:pt x="57" y="3736"/>
                </a:lnTo>
                <a:lnTo>
                  <a:pt x="56" y="3721"/>
                </a:lnTo>
                <a:lnTo>
                  <a:pt x="55" y="3705"/>
                </a:lnTo>
                <a:lnTo>
                  <a:pt x="55" y="3699"/>
                </a:lnTo>
                <a:lnTo>
                  <a:pt x="56" y="3690"/>
                </a:lnTo>
                <a:lnTo>
                  <a:pt x="60" y="3683"/>
                </a:lnTo>
                <a:lnTo>
                  <a:pt x="63" y="3678"/>
                </a:lnTo>
                <a:lnTo>
                  <a:pt x="68" y="3675"/>
                </a:lnTo>
                <a:lnTo>
                  <a:pt x="72" y="3671"/>
                </a:lnTo>
                <a:lnTo>
                  <a:pt x="77" y="3668"/>
                </a:lnTo>
                <a:lnTo>
                  <a:pt x="81" y="3663"/>
                </a:lnTo>
                <a:lnTo>
                  <a:pt x="97" y="3652"/>
                </a:lnTo>
                <a:lnTo>
                  <a:pt x="115" y="3646"/>
                </a:lnTo>
                <a:lnTo>
                  <a:pt x="134" y="3646"/>
                </a:lnTo>
                <a:lnTo>
                  <a:pt x="152" y="3650"/>
                </a:lnTo>
                <a:lnTo>
                  <a:pt x="168" y="3660"/>
                </a:lnTo>
                <a:lnTo>
                  <a:pt x="181" y="3675"/>
                </a:lnTo>
                <a:lnTo>
                  <a:pt x="189" y="3688"/>
                </a:lnTo>
                <a:lnTo>
                  <a:pt x="195" y="3702"/>
                </a:lnTo>
                <a:lnTo>
                  <a:pt x="202" y="3715"/>
                </a:lnTo>
                <a:lnTo>
                  <a:pt x="211" y="3725"/>
                </a:lnTo>
                <a:lnTo>
                  <a:pt x="237" y="3742"/>
                </a:lnTo>
                <a:lnTo>
                  <a:pt x="264" y="3755"/>
                </a:lnTo>
                <a:lnTo>
                  <a:pt x="326" y="3783"/>
                </a:lnTo>
                <a:lnTo>
                  <a:pt x="389" y="3809"/>
                </a:lnTo>
                <a:lnTo>
                  <a:pt x="460" y="3834"/>
                </a:lnTo>
                <a:lnTo>
                  <a:pt x="483" y="3843"/>
                </a:lnTo>
                <a:lnTo>
                  <a:pt x="507" y="3846"/>
                </a:lnTo>
                <a:lnTo>
                  <a:pt x="513" y="3842"/>
                </a:lnTo>
                <a:lnTo>
                  <a:pt x="517" y="3833"/>
                </a:lnTo>
                <a:lnTo>
                  <a:pt x="520" y="3820"/>
                </a:lnTo>
                <a:lnTo>
                  <a:pt x="522" y="3802"/>
                </a:lnTo>
                <a:lnTo>
                  <a:pt x="522" y="3784"/>
                </a:lnTo>
                <a:lnTo>
                  <a:pt x="523" y="3765"/>
                </a:lnTo>
                <a:lnTo>
                  <a:pt x="525" y="3712"/>
                </a:lnTo>
                <a:lnTo>
                  <a:pt x="525" y="3657"/>
                </a:lnTo>
                <a:lnTo>
                  <a:pt x="523" y="3604"/>
                </a:lnTo>
                <a:lnTo>
                  <a:pt x="523" y="3573"/>
                </a:lnTo>
                <a:lnTo>
                  <a:pt x="520" y="3541"/>
                </a:lnTo>
                <a:lnTo>
                  <a:pt x="519" y="3537"/>
                </a:lnTo>
                <a:lnTo>
                  <a:pt x="507" y="3525"/>
                </a:lnTo>
                <a:lnTo>
                  <a:pt x="504" y="3520"/>
                </a:lnTo>
                <a:lnTo>
                  <a:pt x="503" y="3516"/>
                </a:lnTo>
                <a:lnTo>
                  <a:pt x="503" y="3509"/>
                </a:lnTo>
                <a:lnTo>
                  <a:pt x="501" y="3504"/>
                </a:lnTo>
                <a:lnTo>
                  <a:pt x="483" y="3486"/>
                </a:lnTo>
                <a:lnTo>
                  <a:pt x="473" y="3478"/>
                </a:lnTo>
                <a:lnTo>
                  <a:pt x="466" y="3467"/>
                </a:lnTo>
                <a:lnTo>
                  <a:pt x="461" y="3453"/>
                </a:lnTo>
                <a:lnTo>
                  <a:pt x="458" y="3436"/>
                </a:lnTo>
                <a:lnTo>
                  <a:pt x="458" y="3420"/>
                </a:lnTo>
                <a:lnTo>
                  <a:pt x="461" y="3404"/>
                </a:lnTo>
                <a:lnTo>
                  <a:pt x="467" y="3388"/>
                </a:lnTo>
                <a:lnTo>
                  <a:pt x="475" y="3371"/>
                </a:lnTo>
                <a:lnTo>
                  <a:pt x="485" y="3358"/>
                </a:lnTo>
                <a:lnTo>
                  <a:pt x="491" y="3354"/>
                </a:lnTo>
                <a:lnTo>
                  <a:pt x="498" y="3348"/>
                </a:lnTo>
                <a:lnTo>
                  <a:pt x="519" y="3333"/>
                </a:lnTo>
                <a:lnTo>
                  <a:pt x="540" y="3323"/>
                </a:lnTo>
                <a:lnTo>
                  <a:pt x="547" y="3321"/>
                </a:lnTo>
                <a:lnTo>
                  <a:pt x="550" y="3323"/>
                </a:lnTo>
                <a:lnTo>
                  <a:pt x="556" y="3332"/>
                </a:lnTo>
                <a:lnTo>
                  <a:pt x="565" y="3339"/>
                </a:lnTo>
                <a:lnTo>
                  <a:pt x="576" y="3343"/>
                </a:lnTo>
                <a:lnTo>
                  <a:pt x="585" y="3349"/>
                </a:lnTo>
                <a:lnTo>
                  <a:pt x="603" y="3366"/>
                </a:lnTo>
                <a:lnTo>
                  <a:pt x="616" y="3383"/>
                </a:lnTo>
                <a:lnTo>
                  <a:pt x="624" y="3402"/>
                </a:lnTo>
                <a:lnTo>
                  <a:pt x="626" y="3425"/>
                </a:lnTo>
                <a:lnTo>
                  <a:pt x="622" y="3448"/>
                </a:lnTo>
                <a:lnTo>
                  <a:pt x="615" y="3467"/>
                </a:lnTo>
                <a:lnTo>
                  <a:pt x="604" y="3485"/>
                </a:lnTo>
                <a:lnTo>
                  <a:pt x="588" y="3498"/>
                </a:lnTo>
                <a:lnTo>
                  <a:pt x="575" y="3506"/>
                </a:lnTo>
                <a:lnTo>
                  <a:pt x="565" y="3513"/>
                </a:lnTo>
                <a:lnTo>
                  <a:pt x="556" y="3525"/>
                </a:lnTo>
                <a:lnTo>
                  <a:pt x="548" y="3541"/>
                </a:lnTo>
                <a:lnTo>
                  <a:pt x="545" y="3560"/>
                </a:lnTo>
                <a:lnTo>
                  <a:pt x="545" y="3599"/>
                </a:lnTo>
                <a:lnTo>
                  <a:pt x="544" y="3634"/>
                </a:lnTo>
                <a:lnTo>
                  <a:pt x="544" y="3671"/>
                </a:lnTo>
                <a:lnTo>
                  <a:pt x="541" y="3739"/>
                </a:lnTo>
                <a:lnTo>
                  <a:pt x="541" y="3806"/>
                </a:lnTo>
                <a:lnTo>
                  <a:pt x="544" y="3834"/>
                </a:lnTo>
                <a:lnTo>
                  <a:pt x="550" y="3859"/>
                </a:lnTo>
                <a:lnTo>
                  <a:pt x="563" y="3882"/>
                </a:lnTo>
                <a:lnTo>
                  <a:pt x="582" y="3902"/>
                </a:lnTo>
                <a:lnTo>
                  <a:pt x="637" y="3957"/>
                </a:lnTo>
                <a:lnTo>
                  <a:pt x="654" y="3973"/>
                </a:lnTo>
                <a:lnTo>
                  <a:pt x="672" y="3991"/>
                </a:lnTo>
                <a:lnTo>
                  <a:pt x="690" y="4007"/>
                </a:lnTo>
                <a:lnTo>
                  <a:pt x="705" y="4020"/>
                </a:lnTo>
                <a:lnTo>
                  <a:pt x="703" y="3983"/>
                </a:lnTo>
                <a:lnTo>
                  <a:pt x="703" y="3890"/>
                </a:lnTo>
                <a:lnTo>
                  <a:pt x="705" y="3843"/>
                </a:lnTo>
                <a:lnTo>
                  <a:pt x="706" y="3799"/>
                </a:lnTo>
                <a:lnTo>
                  <a:pt x="706" y="3647"/>
                </a:lnTo>
                <a:lnTo>
                  <a:pt x="712" y="3397"/>
                </a:lnTo>
                <a:lnTo>
                  <a:pt x="716" y="3209"/>
                </a:lnTo>
                <a:lnTo>
                  <a:pt x="694" y="3186"/>
                </a:lnTo>
                <a:lnTo>
                  <a:pt x="675" y="3165"/>
                </a:lnTo>
                <a:lnTo>
                  <a:pt x="660" y="3144"/>
                </a:lnTo>
                <a:lnTo>
                  <a:pt x="644" y="3125"/>
                </a:lnTo>
                <a:lnTo>
                  <a:pt x="629" y="3106"/>
                </a:lnTo>
                <a:lnTo>
                  <a:pt x="610" y="3084"/>
                </a:lnTo>
                <a:lnTo>
                  <a:pt x="588" y="3060"/>
                </a:lnTo>
                <a:lnTo>
                  <a:pt x="562" y="3038"/>
                </a:lnTo>
                <a:lnTo>
                  <a:pt x="534" y="3021"/>
                </a:lnTo>
                <a:lnTo>
                  <a:pt x="506" y="3009"/>
                </a:lnTo>
                <a:lnTo>
                  <a:pt x="476" y="2998"/>
                </a:lnTo>
                <a:lnTo>
                  <a:pt x="476" y="2995"/>
                </a:lnTo>
                <a:lnTo>
                  <a:pt x="483" y="2990"/>
                </a:lnTo>
                <a:lnTo>
                  <a:pt x="495" y="2984"/>
                </a:lnTo>
                <a:lnTo>
                  <a:pt x="514" y="2975"/>
                </a:lnTo>
                <a:lnTo>
                  <a:pt x="537" y="2966"/>
                </a:lnTo>
                <a:lnTo>
                  <a:pt x="563" y="2957"/>
                </a:lnTo>
                <a:lnTo>
                  <a:pt x="593" y="2950"/>
                </a:lnTo>
                <a:lnTo>
                  <a:pt x="625" y="2944"/>
                </a:lnTo>
                <a:lnTo>
                  <a:pt x="660" y="2941"/>
                </a:lnTo>
                <a:lnTo>
                  <a:pt x="696" y="2939"/>
                </a:lnTo>
                <a:lnTo>
                  <a:pt x="733" y="2944"/>
                </a:lnTo>
                <a:lnTo>
                  <a:pt x="734" y="2931"/>
                </a:lnTo>
                <a:lnTo>
                  <a:pt x="736" y="2914"/>
                </a:lnTo>
                <a:lnTo>
                  <a:pt x="736" y="2858"/>
                </a:lnTo>
                <a:lnTo>
                  <a:pt x="744" y="2721"/>
                </a:lnTo>
                <a:lnTo>
                  <a:pt x="750" y="2600"/>
                </a:lnTo>
                <a:lnTo>
                  <a:pt x="755" y="2540"/>
                </a:lnTo>
                <a:lnTo>
                  <a:pt x="761" y="2479"/>
                </a:lnTo>
                <a:lnTo>
                  <a:pt x="753" y="2472"/>
                </a:lnTo>
                <a:lnTo>
                  <a:pt x="741" y="2462"/>
                </a:lnTo>
                <a:lnTo>
                  <a:pt x="725" y="2447"/>
                </a:lnTo>
                <a:lnTo>
                  <a:pt x="706" y="2431"/>
                </a:lnTo>
                <a:lnTo>
                  <a:pt x="685" y="2416"/>
                </a:lnTo>
                <a:lnTo>
                  <a:pt x="665" y="2398"/>
                </a:lnTo>
                <a:lnTo>
                  <a:pt x="643" y="2382"/>
                </a:lnTo>
                <a:lnTo>
                  <a:pt x="624" y="2366"/>
                </a:lnTo>
                <a:lnTo>
                  <a:pt x="606" y="2353"/>
                </a:lnTo>
                <a:lnTo>
                  <a:pt x="593" y="2341"/>
                </a:lnTo>
                <a:lnTo>
                  <a:pt x="582" y="2333"/>
                </a:lnTo>
                <a:lnTo>
                  <a:pt x="578" y="2331"/>
                </a:lnTo>
                <a:lnTo>
                  <a:pt x="554" y="2316"/>
                </a:lnTo>
                <a:lnTo>
                  <a:pt x="531" y="2307"/>
                </a:lnTo>
                <a:lnTo>
                  <a:pt x="504" y="2304"/>
                </a:lnTo>
                <a:lnTo>
                  <a:pt x="476" y="2305"/>
                </a:lnTo>
                <a:lnTo>
                  <a:pt x="408" y="2317"/>
                </a:lnTo>
                <a:lnTo>
                  <a:pt x="342" y="2332"/>
                </a:lnTo>
                <a:lnTo>
                  <a:pt x="307" y="2339"/>
                </a:lnTo>
                <a:lnTo>
                  <a:pt x="273" y="2347"/>
                </a:lnTo>
                <a:lnTo>
                  <a:pt x="255" y="2351"/>
                </a:lnTo>
                <a:lnTo>
                  <a:pt x="234" y="2354"/>
                </a:lnTo>
                <a:lnTo>
                  <a:pt x="217" y="2360"/>
                </a:lnTo>
                <a:lnTo>
                  <a:pt x="200" y="2369"/>
                </a:lnTo>
                <a:lnTo>
                  <a:pt x="193" y="2378"/>
                </a:lnTo>
                <a:lnTo>
                  <a:pt x="189" y="2387"/>
                </a:lnTo>
                <a:lnTo>
                  <a:pt x="186" y="2395"/>
                </a:lnTo>
                <a:lnTo>
                  <a:pt x="181" y="2406"/>
                </a:lnTo>
                <a:lnTo>
                  <a:pt x="171" y="2423"/>
                </a:lnTo>
                <a:lnTo>
                  <a:pt x="156" y="2437"/>
                </a:lnTo>
                <a:lnTo>
                  <a:pt x="139" y="2448"/>
                </a:lnTo>
                <a:lnTo>
                  <a:pt x="116" y="2457"/>
                </a:lnTo>
                <a:lnTo>
                  <a:pt x="94" y="2459"/>
                </a:lnTo>
                <a:lnTo>
                  <a:pt x="72" y="2454"/>
                </a:lnTo>
                <a:lnTo>
                  <a:pt x="53" y="2444"/>
                </a:lnTo>
                <a:lnTo>
                  <a:pt x="34" y="2429"/>
                </a:lnTo>
                <a:lnTo>
                  <a:pt x="28" y="2420"/>
                </a:lnTo>
                <a:lnTo>
                  <a:pt x="21" y="2412"/>
                </a:lnTo>
                <a:lnTo>
                  <a:pt x="13" y="2404"/>
                </a:lnTo>
                <a:lnTo>
                  <a:pt x="3" y="2400"/>
                </a:lnTo>
                <a:lnTo>
                  <a:pt x="0" y="2397"/>
                </a:lnTo>
                <a:lnTo>
                  <a:pt x="0" y="2390"/>
                </a:lnTo>
                <a:lnTo>
                  <a:pt x="3" y="2379"/>
                </a:lnTo>
                <a:lnTo>
                  <a:pt x="12" y="2356"/>
                </a:lnTo>
                <a:lnTo>
                  <a:pt x="25" y="2329"/>
                </a:lnTo>
                <a:lnTo>
                  <a:pt x="35" y="2317"/>
                </a:lnTo>
                <a:lnTo>
                  <a:pt x="50" y="2307"/>
                </a:lnTo>
                <a:lnTo>
                  <a:pt x="66" y="2298"/>
                </a:lnTo>
                <a:lnTo>
                  <a:pt x="85" y="2292"/>
                </a:lnTo>
                <a:lnTo>
                  <a:pt x="108" y="2289"/>
                </a:lnTo>
                <a:lnTo>
                  <a:pt x="130" y="2291"/>
                </a:lnTo>
                <a:lnTo>
                  <a:pt x="142" y="2297"/>
                </a:lnTo>
                <a:lnTo>
                  <a:pt x="152" y="2304"/>
                </a:lnTo>
                <a:lnTo>
                  <a:pt x="162" y="2313"/>
                </a:lnTo>
                <a:lnTo>
                  <a:pt x="172" y="2319"/>
                </a:lnTo>
                <a:lnTo>
                  <a:pt x="177" y="2320"/>
                </a:lnTo>
                <a:lnTo>
                  <a:pt x="189" y="2320"/>
                </a:lnTo>
                <a:lnTo>
                  <a:pt x="193" y="2322"/>
                </a:lnTo>
                <a:lnTo>
                  <a:pt x="196" y="2323"/>
                </a:lnTo>
                <a:lnTo>
                  <a:pt x="199" y="2326"/>
                </a:lnTo>
                <a:lnTo>
                  <a:pt x="202" y="2328"/>
                </a:lnTo>
                <a:lnTo>
                  <a:pt x="203" y="2331"/>
                </a:lnTo>
                <a:lnTo>
                  <a:pt x="206" y="2332"/>
                </a:lnTo>
                <a:lnTo>
                  <a:pt x="211" y="2332"/>
                </a:lnTo>
                <a:lnTo>
                  <a:pt x="242" y="2329"/>
                </a:lnTo>
                <a:lnTo>
                  <a:pt x="274" y="2325"/>
                </a:lnTo>
                <a:lnTo>
                  <a:pt x="327" y="2316"/>
                </a:lnTo>
                <a:lnTo>
                  <a:pt x="382" y="2307"/>
                </a:lnTo>
                <a:lnTo>
                  <a:pt x="432" y="2295"/>
                </a:lnTo>
                <a:lnTo>
                  <a:pt x="451" y="2291"/>
                </a:lnTo>
                <a:lnTo>
                  <a:pt x="469" y="2288"/>
                </a:lnTo>
                <a:lnTo>
                  <a:pt x="485" y="2283"/>
                </a:lnTo>
                <a:lnTo>
                  <a:pt x="498" y="2279"/>
                </a:lnTo>
                <a:lnTo>
                  <a:pt x="507" y="2273"/>
                </a:lnTo>
                <a:lnTo>
                  <a:pt x="509" y="2266"/>
                </a:lnTo>
                <a:lnTo>
                  <a:pt x="504" y="2251"/>
                </a:lnTo>
                <a:lnTo>
                  <a:pt x="489" y="2221"/>
                </a:lnTo>
                <a:lnTo>
                  <a:pt x="472" y="2189"/>
                </a:lnTo>
                <a:lnTo>
                  <a:pt x="453" y="2157"/>
                </a:lnTo>
                <a:lnTo>
                  <a:pt x="417" y="2102"/>
                </a:lnTo>
                <a:lnTo>
                  <a:pt x="380" y="2047"/>
                </a:lnTo>
                <a:lnTo>
                  <a:pt x="317" y="2030"/>
                </a:lnTo>
                <a:lnTo>
                  <a:pt x="254" y="2014"/>
                </a:lnTo>
                <a:lnTo>
                  <a:pt x="236" y="2009"/>
                </a:lnTo>
                <a:lnTo>
                  <a:pt x="215" y="2003"/>
                </a:lnTo>
                <a:lnTo>
                  <a:pt x="193" y="1999"/>
                </a:lnTo>
                <a:lnTo>
                  <a:pt x="171" y="1996"/>
                </a:lnTo>
                <a:lnTo>
                  <a:pt x="150" y="1999"/>
                </a:lnTo>
                <a:lnTo>
                  <a:pt x="131" y="2006"/>
                </a:lnTo>
                <a:lnTo>
                  <a:pt x="109" y="2016"/>
                </a:lnTo>
                <a:lnTo>
                  <a:pt x="85" y="2021"/>
                </a:lnTo>
                <a:lnTo>
                  <a:pt x="62" y="2019"/>
                </a:lnTo>
                <a:lnTo>
                  <a:pt x="40" y="2014"/>
                </a:lnTo>
                <a:lnTo>
                  <a:pt x="22" y="2002"/>
                </a:lnTo>
                <a:lnTo>
                  <a:pt x="12" y="1987"/>
                </a:lnTo>
                <a:lnTo>
                  <a:pt x="7" y="1966"/>
                </a:lnTo>
                <a:lnTo>
                  <a:pt x="6" y="1946"/>
                </a:lnTo>
                <a:lnTo>
                  <a:pt x="12" y="1924"/>
                </a:lnTo>
                <a:lnTo>
                  <a:pt x="21" y="1904"/>
                </a:lnTo>
                <a:lnTo>
                  <a:pt x="35" y="1888"/>
                </a:lnTo>
                <a:lnTo>
                  <a:pt x="56" y="1878"/>
                </a:lnTo>
                <a:lnTo>
                  <a:pt x="80" y="1873"/>
                </a:lnTo>
                <a:lnTo>
                  <a:pt x="105" y="1876"/>
                </a:lnTo>
                <a:lnTo>
                  <a:pt x="127" y="1884"/>
                </a:lnTo>
                <a:lnTo>
                  <a:pt x="144" y="1896"/>
                </a:lnTo>
                <a:lnTo>
                  <a:pt x="155" y="1907"/>
                </a:lnTo>
                <a:lnTo>
                  <a:pt x="172" y="1947"/>
                </a:lnTo>
                <a:lnTo>
                  <a:pt x="183" y="1960"/>
                </a:lnTo>
                <a:lnTo>
                  <a:pt x="196" y="1969"/>
                </a:lnTo>
                <a:lnTo>
                  <a:pt x="211" y="1975"/>
                </a:lnTo>
                <a:lnTo>
                  <a:pt x="227" y="1981"/>
                </a:lnTo>
                <a:lnTo>
                  <a:pt x="295" y="2003"/>
                </a:lnTo>
                <a:lnTo>
                  <a:pt x="363" y="2024"/>
                </a:lnTo>
                <a:lnTo>
                  <a:pt x="351" y="2009"/>
                </a:lnTo>
                <a:lnTo>
                  <a:pt x="338" y="1996"/>
                </a:lnTo>
                <a:lnTo>
                  <a:pt x="326" y="1988"/>
                </a:lnTo>
                <a:lnTo>
                  <a:pt x="313" y="1983"/>
                </a:lnTo>
                <a:lnTo>
                  <a:pt x="298" y="1980"/>
                </a:lnTo>
                <a:lnTo>
                  <a:pt x="284" y="1974"/>
                </a:lnTo>
                <a:lnTo>
                  <a:pt x="267" y="1963"/>
                </a:lnTo>
                <a:lnTo>
                  <a:pt x="254" y="1950"/>
                </a:lnTo>
                <a:lnTo>
                  <a:pt x="246" y="1934"/>
                </a:lnTo>
                <a:lnTo>
                  <a:pt x="243" y="1916"/>
                </a:lnTo>
                <a:lnTo>
                  <a:pt x="245" y="1897"/>
                </a:lnTo>
                <a:lnTo>
                  <a:pt x="254" y="1878"/>
                </a:lnTo>
                <a:lnTo>
                  <a:pt x="258" y="1872"/>
                </a:lnTo>
                <a:lnTo>
                  <a:pt x="267" y="1857"/>
                </a:lnTo>
                <a:lnTo>
                  <a:pt x="270" y="1854"/>
                </a:lnTo>
                <a:lnTo>
                  <a:pt x="277" y="1850"/>
                </a:lnTo>
                <a:lnTo>
                  <a:pt x="284" y="1847"/>
                </a:lnTo>
                <a:lnTo>
                  <a:pt x="290" y="1845"/>
                </a:lnTo>
                <a:lnTo>
                  <a:pt x="305" y="1844"/>
                </a:lnTo>
                <a:lnTo>
                  <a:pt x="321" y="1843"/>
                </a:lnTo>
                <a:lnTo>
                  <a:pt x="342" y="1848"/>
                </a:lnTo>
                <a:lnTo>
                  <a:pt x="357" y="1859"/>
                </a:lnTo>
                <a:lnTo>
                  <a:pt x="370" y="1872"/>
                </a:lnTo>
                <a:lnTo>
                  <a:pt x="377" y="1890"/>
                </a:lnTo>
                <a:lnTo>
                  <a:pt x="382" y="1909"/>
                </a:lnTo>
                <a:lnTo>
                  <a:pt x="383" y="1929"/>
                </a:lnTo>
                <a:lnTo>
                  <a:pt x="380" y="1947"/>
                </a:lnTo>
                <a:lnTo>
                  <a:pt x="376" y="1966"/>
                </a:lnTo>
                <a:lnTo>
                  <a:pt x="374" y="1984"/>
                </a:lnTo>
                <a:lnTo>
                  <a:pt x="382" y="2002"/>
                </a:lnTo>
                <a:lnTo>
                  <a:pt x="391" y="2018"/>
                </a:lnTo>
                <a:lnTo>
                  <a:pt x="401" y="2036"/>
                </a:lnTo>
                <a:lnTo>
                  <a:pt x="461" y="2050"/>
                </a:lnTo>
                <a:lnTo>
                  <a:pt x="519" y="2068"/>
                </a:lnTo>
                <a:lnTo>
                  <a:pt x="523" y="2070"/>
                </a:lnTo>
                <a:lnTo>
                  <a:pt x="532" y="2071"/>
                </a:lnTo>
                <a:lnTo>
                  <a:pt x="542" y="2073"/>
                </a:lnTo>
                <a:lnTo>
                  <a:pt x="551" y="2073"/>
                </a:lnTo>
                <a:lnTo>
                  <a:pt x="559" y="2071"/>
                </a:lnTo>
                <a:lnTo>
                  <a:pt x="559" y="2068"/>
                </a:lnTo>
                <a:lnTo>
                  <a:pt x="520" y="2012"/>
                </a:lnTo>
                <a:lnTo>
                  <a:pt x="481" y="1950"/>
                </a:lnTo>
                <a:lnTo>
                  <a:pt x="436" y="1888"/>
                </a:lnTo>
                <a:lnTo>
                  <a:pt x="430" y="1878"/>
                </a:lnTo>
                <a:lnTo>
                  <a:pt x="422" y="1865"/>
                </a:lnTo>
                <a:lnTo>
                  <a:pt x="411" y="1848"/>
                </a:lnTo>
                <a:lnTo>
                  <a:pt x="401" y="1834"/>
                </a:lnTo>
                <a:lnTo>
                  <a:pt x="389" y="1819"/>
                </a:lnTo>
                <a:lnTo>
                  <a:pt x="380" y="1809"/>
                </a:lnTo>
                <a:lnTo>
                  <a:pt x="373" y="1803"/>
                </a:lnTo>
                <a:lnTo>
                  <a:pt x="355" y="1800"/>
                </a:lnTo>
                <a:lnTo>
                  <a:pt x="338" y="1798"/>
                </a:lnTo>
                <a:lnTo>
                  <a:pt x="320" y="1800"/>
                </a:lnTo>
                <a:lnTo>
                  <a:pt x="302" y="1797"/>
                </a:lnTo>
                <a:lnTo>
                  <a:pt x="284" y="1791"/>
                </a:lnTo>
                <a:lnTo>
                  <a:pt x="268" y="1779"/>
                </a:lnTo>
                <a:lnTo>
                  <a:pt x="255" y="1764"/>
                </a:lnTo>
                <a:lnTo>
                  <a:pt x="248" y="1747"/>
                </a:lnTo>
                <a:lnTo>
                  <a:pt x="243" y="1729"/>
                </a:lnTo>
                <a:lnTo>
                  <a:pt x="243" y="1708"/>
                </a:lnTo>
                <a:lnTo>
                  <a:pt x="249" y="1688"/>
                </a:lnTo>
                <a:lnTo>
                  <a:pt x="259" y="1671"/>
                </a:lnTo>
                <a:lnTo>
                  <a:pt x="276" y="1657"/>
                </a:lnTo>
                <a:lnTo>
                  <a:pt x="293" y="1645"/>
                </a:lnTo>
                <a:lnTo>
                  <a:pt x="313" y="1636"/>
                </a:lnTo>
                <a:lnTo>
                  <a:pt x="333" y="1632"/>
                </a:lnTo>
                <a:lnTo>
                  <a:pt x="352" y="1629"/>
                </a:lnTo>
                <a:lnTo>
                  <a:pt x="370" y="1630"/>
                </a:lnTo>
                <a:lnTo>
                  <a:pt x="383" y="1635"/>
                </a:lnTo>
                <a:lnTo>
                  <a:pt x="404" y="1649"/>
                </a:lnTo>
                <a:lnTo>
                  <a:pt x="419" y="1669"/>
                </a:lnTo>
                <a:lnTo>
                  <a:pt x="426" y="1692"/>
                </a:lnTo>
                <a:lnTo>
                  <a:pt x="427" y="1716"/>
                </a:lnTo>
                <a:lnTo>
                  <a:pt x="425" y="1728"/>
                </a:lnTo>
                <a:lnTo>
                  <a:pt x="419" y="1741"/>
                </a:lnTo>
                <a:lnTo>
                  <a:pt x="411" y="1756"/>
                </a:lnTo>
                <a:lnTo>
                  <a:pt x="407" y="1769"/>
                </a:lnTo>
                <a:lnTo>
                  <a:pt x="404" y="1782"/>
                </a:lnTo>
                <a:lnTo>
                  <a:pt x="405" y="1794"/>
                </a:lnTo>
                <a:lnTo>
                  <a:pt x="408" y="1800"/>
                </a:lnTo>
                <a:lnTo>
                  <a:pt x="414" y="1810"/>
                </a:lnTo>
                <a:lnTo>
                  <a:pt x="422" y="1822"/>
                </a:lnTo>
                <a:lnTo>
                  <a:pt x="430" y="1837"/>
                </a:lnTo>
                <a:lnTo>
                  <a:pt x="439" y="1850"/>
                </a:lnTo>
                <a:lnTo>
                  <a:pt x="448" y="1860"/>
                </a:lnTo>
                <a:lnTo>
                  <a:pt x="454" y="1869"/>
                </a:lnTo>
                <a:lnTo>
                  <a:pt x="458" y="1871"/>
                </a:lnTo>
                <a:lnTo>
                  <a:pt x="463" y="1866"/>
                </a:lnTo>
                <a:lnTo>
                  <a:pt x="467" y="1857"/>
                </a:lnTo>
                <a:lnTo>
                  <a:pt x="473" y="1848"/>
                </a:lnTo>
                <a:lnTo>
                  <a:pt x="478" y="1843"/>
                </a:lnTo>
                <a:lnTo>
                  <a:pt x="485" y="1837"/>
                </a:lnTo>
                <a:lnTo>
                  <a:pt x="494" y="1829"/>
                </a:lnTo>
                <a:lnTo>
                  <a:pt x="506" y="1820"/>
                </a:lnTo>
                <a:lnTo>
                  <a:pt x="514" y="1814"/>
                </a:lnTo>
                <a:lnTo>
                  <a:pt x="522" y="1812"/>
                </a:lnTo>
                <a:lnTo>
                  <a:pt x="540" y="1810"/>
                </a:lnTo>
                <a:lnTo>
                  <a:pt x="557" y="1807"/>
                </a:lnTo>
                <a:lnTo>
                  <a:pt x="575" y="1806"/>
                </a:lnTo>
                <a:lnTo>
                  <a:pt x="593" y="1807"/>
                </a:lnTo>
                <a:lnTo>
                  <a:pt x="597" y="1809"/>
                </a:lnTo>
                <a:lnTo>
                  <a:pt x="612" y="1814"/>
                </a:lnTo>
                <a:lnTo>
                  <a:pt x="616" y="1814"/>
                </a:lnTo>
                <a:lnTo>
                  <a:pt x="621" y="1807"/>
                </a:lnTo>
                <a:lnTo>
                  <a:pt x="622" y="1794"/>
                </a:lnTo>
                <a:lnTo>
                  <a:pt x="624" y="1779"/>
                </a:lnTo>
                <a:lnTo>
                  <a:pt x="624" y="1756"/>
                </a:lnTo>
                <a:lnTo>
                  <a:pt x="625" y="1735"/>
                </a:lnTo>
                <a:lnTo>
                  <a:pt x="625" y="1714"/>
                </a:lnTo>
                <a:lnTo>
                  <a:pt x="622" y="1694"/>
                </a:lnTo>
                <a:lnTo>
                  <a:pt x="616" y="1680"/>
                </a:lnTo>
                <a:lnTo>
                  <a:pt x="607" y="1671"/>
                </a:lnTo>
                <a:lnTo>
                  <a:pt x="587" y="1654"/>
                </a:lnTo>
                <a:lnTo>
                  <a:pt x="573" y="1638"/>
                </a:lnTo>
                <a:lnTo>
                  <a:pt x="565" y="1618"/>
                </a:lnTo>
                <a:lnTo>
                  <a:pt x="563" y="1596"/>
                </a:lnTo>
                <a:lnTo>
                  <a:pt x="566" y="1580"/>
                </a:lnTo>
                <a:lnTo>
                  <a:pt x="575" y="1562"/>
                </a:lnTo>
                <a:lnTo>
                  <a:pt x="588" y="1546"/>
                </a:lnTo>
                <a:lnTo>
                  <a:pt x="604" y="1530"/>
                </a:lnTo>
                <a:lnTo>
                  <a:pt x="624" y="1518"/>
                </a:lnTo>
                <a:lnTo>
                  <a:pt x="644" y="1512"/>
                </a:lnTo>
                <a:lnTo>
                  <a:pt x="668" y="1512"/>
                </a:lnTo>
                <a:lnTo>
                  <a:pt x="691" y="1521"/>
                </a:lnTo>
                <a:lnTo>
                  <a:pt x="708" y="1533"/>
                </a:lnTo>
                <a:lnTo>
                  <a:pt x="721" y="1545"/>
                </a:lnTo>
                <a:lnTo>
                  <a:pt x="731" y="1559"/>
                </a:lnTo>
                <a:lnTo>
                  <a:pt x="737" y="1576"/>
                </a:lnTo>
                <a:lnTo>
                  <a:pt x="737" y="1595"/>
                </a:lnTo>
                <a:lnTo>
                  <a:pt x="731" y="1615"/>
                </a:lnTo>
                <a:lnTo>
                  <a:pt x="722" y="1632"/>
                </a:lnTo>
                <a:lnTo>
                  <a:pt x="709" y="1646"/>
                </a:lnTo>
                <a:lnTo>
                  <a:pt x="696" y="1660"/>
                </a:lnTo>
                <a:lnTo>
                  <a:pt x="681" y="1671"/>
                </a:lnTo>
                <a:lnTo>
                  <a:pt x="669" y="1686"/>
                </a:lnTo>
                <a:lnTo>
                  <a:pt x="660" y="1704"/>
                </a:lnTo>
                <a:lnTo>
                  <a:pt x="650" y="1747"/>
                </a:lnTo>
                <a:lnTo>
                  <a:pt x="644" y="1791"/>
                </a:lnTo>
                <a:lnTo>
                  <a:pt x="640" y="1834"/>
                </a:lnTo>
                <a:lnTo>
                  <a:pt x="640" y="1851"/>
                </a:lnTo>
                <a:lnTo>
                  <a:pt x="644" y="1868"/>
                </a:lnTo>
                <a:lnTo>
                  <a:pt x="647" y="1885"/>
                </a:lnTo>
                <a:lnTo>
                  <a:pt x="644" y="1900"/>
                </a:lnTo>
                <a:lnTo>
                  <a:pt x="635" y="1929"/>
                </a:lnTo>
                <a:lnTo>
                  <a:pt x="632" y="1944"/>
                </a:lnTo>
                <a:lnTo>
                  <a:pt x="635" y="1958"/>
                </a:lnTo>
                <a:lnTo>
                  <a:pt x="643" y="1971"/>
                </a:lnTo>
                <a:lnTo>
                  <a:pt x="652" y="1981"/>
                </a:lnTo>
                <a:lnTo>
                  <a:pt x="660" y="1993"/>
                </a:lnTo>
                <a:lnTo>
                  <a:pt x="680" y="2019"/>
                </a:lnTo>
                <a:lnTo>
                  <a:pt x="699" y="2047"/>
                </a:lnTo>
                <a:lnTo>
                  <a:pt x="746" y="2106"/>
                </a:lnTo>
                <a:lnTo>
                  <a:pt x="796" y="2164"/>
                </a:lnTo>
                <a:lnTo>
                  <a:pt x="800" y="2171"/>
                </a:lnTo>
                <a:lnTo>
                  <a:pt x="809" y="2180"/>
                </a:lnTo>
                <a:lnTo>
                  <a:pt x="818" y="2190"/>
                </a:lnTo>
                <a:lnTo>
                  <a:pt x="827" y="2199"/>
                </a:lnTo>
                <a:lnTo>
                  <a:pt x="836" y="2202"/>
                </a:lnTo>
                <a:lnTo>
                  <a:pt x="843" y="2198"/>
                </a:lnTo>
                <a:lnTo>
                  <a:pt x="852" y="2190"/>
                </a:lnTo>
                <a:lnTo>
                  <a:pt x="859" y="2180"/>
                </a:lnTo>
                <a:lnTo>
                  <a:pt x="867" y="2171"/>
                </a:lnTo>
                <a:lnTo>
                  <a:pt x="871" y="2165"/>
                </a:lnTo>
                <a:lnTo>
                  <a:pt x="889" y="2140"/>
                </a:lnTo>
                <a:lnTo>
                  <a:pt x="899" y="2117"/>
                </a:lnTo>
                <a:lnTo>
                  <a:pt x="904" y="2090"/>
                </a:lnTo>
                <a:lnTo>
                  <a:pt x="902" y="2061"/>
                </a:lnTo>
                <a:lnTo>
                  <a:pt x="895" y="2016"/>
                </a:lnTo>
                <a:lnTo>
                  <a:pt x="886" y="1972"/>
                </a:lnTo>
                <a:lnTo>
                  <a:pt x="876" y="1928"/>
                </a:lnTo>
                <a:lnTo>
                  <a:pt x="861" y="1857"/>
                </a:lnTo>
                <a:lnTo>
                  <a:pt x="858" y="1843"/>
                </a:lnTo>
                <a:lnTo>
                  <a:pt x="856" y="1828"/>
                </a:lnTo>
                <a:lnTo>
                  <a:pt x="853" y="1812"/>
                </a:lnTo>
                <a:lnTo>
                  <a:pt x="848" y="1798"/>
                </a:lnTo>
                <a:lnTo>
                  <a:pt x="839" y="1786"/>
                </a:lnTo>
                <a:lnTo>
                  <a:pt x="830" y="1779"/>
                </a:lnTo>
                <a:lnTo>
                  <a:pt x="821" y="1775"/>
                </a:lnTo>
                <a:lnTo>
                  <a:pt x="811" y="1772"/>
                </a:lnTo>
                <a:lnTo>
                  <a:pt x="799" y="1767"/>
                </a:lnTo>
                <a:lnTo>
                  <a:pt x="778" y="1757"/>
                </a:lnTo>
                <a:lnTo>
                  <a:pt x="764" y="1742"/>
                </a:lnTo>
                <a:lnTo>
                  <a:pt x="752" y="1725"/>
                </a:lnTo>
                <a:lnTo>
                  <a:pt x="743" y="1702"/>
                </a:lnTo>
                <a:lnTo>
                  <a:pt x="743" y="1680"/>
                </a:lnTo>
                <a:lnTo>
                  <a:pt x="747" y="1660"/>
                </a:lnTo>
                <a:lnTo>
                  <a:pt x="759" y="1639"/>
                </a:lnTo>
                <a:lnTo>
                  <a:pt x="777" y="1620"/>
                </a:lnTo>
                <a:lnTo>
                  <a:pt x="784" y="1614"/>
                </a:lnTo>
                <a:lnTo>
                  <a:pt x="796" y="1607"/>
                </a:lnTo>
                <a:lnTo>
                  <a:pt x="812" y="1599"/>
                </a:lnTo>
                <a:lnTo>
                  <a:pt x="830" y="1595"/>
                </a:lnTo>
                <a:lnTo>
                  <a:pt x="851" y="1593"/>
                </a:lnTo>
                <a:lnTo>
                  <a:pt x="870" y="1596"/>
                </a:lnTo>
                <a:lnTo>
                  <a:pt x="890" y="1607"/>
                </a:lnTo>
                <a:lnTo>
                  <a:pt x="910" y="1626"/>
                </a:lnTo>
                <a:lnTo>
                  <a:pt x="924" y="1648"/>
                </a:lnTo>
                <a:lnTo>
                  <a:pt x="930" y="1667"/>
                </a:lnTo>
                <a:lnTo>
                  <a:pt x="933" y="1689"/>
                </a:lnTo>
                <a:lnTo>
                  <a:pt x="930" y="1711"/>
                </a:lnTo>
                <a:lnTo>
                  <a:pt x="923" y="1723"/>
                </a:lnTo>
                <a:lnTo>
                  <a:pt x="914" y="1733"/>
                </a:lnTo>
                <a:lnTo>
                  <a:pt x="904" y="1744"/>
                </a:lnTo>
                <a:lnTo>
                  <a:pt x="896" y="1756"/>
                </a:lnTo>
                <a:lnTo>
                  <a:pt x="895" y="1760"/>
                </a:lnTo>
                <a:lnTo>
                  <a:pt x="895" y="1772"/>
                </a:lnTo>
                <a:lnTo>
                  <a:pt x="893" y="1776"/>
                </a:lnTo>
                <a:lnTo>
                  <a:pt x="890" y="1779"/>
                </a:lnTo>
                <a:lnTo>
                  <a:pt x="889" y="1782"/>
                </a:lnTo>
                <a:lnTo>
                  <a:pt x="883" y="1788"/>
                </a:lnTo>
                <a:lnTo>
                  <a:pt x="881" y="1791"/>
                </a:lnTo>
                <a:lnTo>
                  <a:pt x="881" y="1816"/>
                </a:lnTo>
                <a:lnTo>
                  <a:pt x="884" y="1838"/>
                </a:lnTo>
                <a:lnTo>
                  <a:pt x="887" y="1859"/>
                </a:lnTo>
                <a:lnTo>
                  <a:pt x="895" y="1912"/>
                </a:lnTo>
                <a:lnTo>
                  <a:pt x="904" y="1966"/>
                </a:lnTo>
                <a:lnTo>
                  <a:pt x="915" y="2016"/>
                </a:lnTo>
                <a:lnTo>
                  <a:pt x="918" y="2036"/>
                </a:lnTo>
                <a:lnTo>
                  <a:pt x="923" y="2053"/>
                </a:lnTo>
                <a:lnTo>
                  <a:pt x="926" y="2070"/>
                </a:lnTo>
                <a:lnTo>
                  <a:pt x="932" y="2083"/>
                </a:lnTo>
                <a:lnTo>
                  <a:pt x="938" y="2092"/>
                </a:lnTo>
                <a:lnTo>
                  <a:pt x="945" y="2093"/>
                </a:lnTo>
                <a:lnTo>
                  <a:pt x="963" y="2089"/>
                </a:lnTo>
                <a:lnTo>
                  <a:pt x="980" y="2080"/>
                </a:lnTo>
                <a:lnTo>
                  <a:pt x="996" y="2073"/>
                </a:lnTo>
                <a:lnTo>
                  <a:pt x="1033" y="2053"/>
                </a:lnTo>
                <a:lnTo>
                  <a:pt x="1070" y="2033"/>
                </a:lnTo>
                <a:lnTo>
                  <a:pt x="1125" y="2000"/>
                </a:lnTo>
                <a:lnTo>
                  <a:pt x="1176" y="1968"/>
                </a:lnTo>
                <a:lnTo>
                  <a:pt x="1191" y="1866"/>
                </a:lnTo>
                <a:lnTo>
                  <a:pt x="1232" y="1624"/>
                </a:lnTo>
                <a:lnTo>
                  <a:pt x="1277" y="1382"/>
                </a:lnTo>
                <a:lnTo>
                  <a:pt x="1281" y="1359"/>
                </a:lnTo>
                <a:lnTo>
                  <a:pt x="1287" y="1329"/>
                </a:lnTo>
                <a:lnTo>
                  <a:pt x="1293" y="1297"/>
                </a:lnTo>
                <a:lnTo>
                  <a:pt x="1299" y="1263"/>
                </a:lnTo>
                <a:lnTo>
                  <a:pt x="1303" y="1229"/>
                </a:lnTo>
                <a:lnTo>
                  <a:pt x="1306" y="1195"/>
                </a:lnTo>
                <a:lnTo>
                  <a:pt x="1306" y="1164"/>
                </a:lnTo>
                <a:lnTo>
                  <a:pt x="1305" y="1138"/>
                </a:lnTo>
                <a:lnTo>
                  <a:pt x="1299" y="1117"/>
                </a:lnTo>
                <a:lnTo>
                  <a:pt x="1290" y="1096"/>
                </a:lnTo>
                <a:lnTo>
                  <a:pt x="1279" y="1077"/>
                </a:lnTo>
                <a:lnTo>
                  <a:pt x="1268" y="1060"/>
                </a:lnTo>
                <a:lnTo>
                  <a:pt x="1254" y="1045"/>
                </a:lnTo>
                <a:lnTo>
                  <a:pt x="1237" y="1033"/>
                </a:lnTo>
                <a:lnTo>
                  <a:pt x="1216" y="1024"/>
                </a:lnTo>
                <a:lnTo>
                  <a:pt x="1185" y="1015"/>
                </a:lnTo>
                <a:lnTo>
                  <a:pt x="1154" y="1004"/>
                </a:lnTo>
                <a:lnTo>
                  <a:pt x="1145" y="1001"/>
                </a:lnTo>
                <a:lnTo>
                  <a:pt x="1129" y="998"/>
                </a:lnTo>
                <a:lnTo>
                  <a:pt x="1106" y="992"/>
                </a:lnTo>
                <a:lnTo>
                  <a:pt x="1078" y="986"/>
                </a:lnTo>
                <a:lnTo>
                  <a:pt x="1045" y="980"/>
                </a:lnTo>
                <a:lnTo>
                  <a:pt x="1008" y="973"/>
                </a:lnTo>
                <a:lnTo>
                  <a:pt x="970" y="965"/>
                </a:lnTo>
                <a:lnTo>
                  <a:pt x="930" y="958"/>
                </a:lnTo>
                <a:lnTo>
                  <a:pt x="853" y="943"/>
                </a:lnTo>
                <a:lnTo>
                  <a:pt x="817" y="936"/>
                </a:lnTo>
                <a:lnTo>
                  <a:pt x="784" y="930"/>
                </a:lnTo>
                <a:lnTo>
                  <a:pt x="756" y="924"/>
                </a:lnTo>
                <a:lnTo>
                  <a:pt x="733" y="920"/>
                </a:lnTo>
                <a:lnTo>
                  <a:pt x="716" y="917"/>
                </a:lnTo>
                <a:lnTo>
                  <a:pt x="708" y="915"/>
                </a:lnTo>
                <a:lnTo>
                  <a:pt x="678" y="908"/>
                </a:lnTo>
                <a:lnTo>
                  <a:pt x="650" y="896"/>
                </a:lnTo>
                <a:lnTo>
                  <a:pt x="621" y="886"/>
                </a:lnTo>
                <a:lnTo>
                  <a:pt x="584" y="869"/>
                </a:lnTo>
                <a:lnTo>
                  <a:pt x="547" y="846"/>
                </a:lnTo>
                <a:lnTo>
                  <a:pt x="513" y="819"/>
                </a:lnTo>
                <a:lnTo>
                  <a:pt x="483" y="791"/>
                </a:lnTo>
                <a:lnTo>
                  <a:pt x="453" y="760"/>
                </a:lnTo>
                <a:lnTo>
                  <a:pt x="420" y="731"/>
                </a:lnTo>
                <a:lnTo>
                  <a:pt x="386" y="703"/>
                </a:lnTo>
                <a:lnTo>
                  <a:pt x="349" y="679"/>
                </a:lnTo>
                <a:lnTo>
                  <a:pt x="311" y="656"/>
                </a:lnTo>
                <a:lnTo>
                  <a:pt x="274" y="629"/>
                </a:lnTo>
                <a:lnTo>
                  <a:pt x="276" y="626"/>
                </a:lnTo>
                <a:lnTo>
                  <a:pt x="283" y="620"/>
                </a:lnTo>
                <a:lnTo>
                  <a:pt x="296" y="613"/>
                </a:lnTo>
                <a:lnTo>
                  <a:pt x="313" y="604"/>
                </a:lnTo>
                <a:lnTo>
                  <a:pt x="332" y="595"/>
                </a:lnTo>
                <a:lnTo>
                  <a:pt x="376" y="580"/>
                </a:lnTo>
                <a:lnTo>
                  <a:pt x="399" y="576"/>
                </a:lnTo>
                <a:lnTo>
                  <a:pt x="422" y="575"/>
                </a:lnTo>
                <a:lnTo>
                  <a:pt x="450" y="576"/>
                </a:lnTo>
                <a:lnTo>
                  <a:pt x="482" y="579"/>
                </a:lnTo>
                <a:lnTo>
                  <a:pt x="516" y="583"/>
                </a:lnTo>
                <a:lnTo>
                  <a:pt x="551" y="588"/>
                </a:lnTo>
                <a:lnTo>
                  <a:pt x="587" y="594"/>
                </a:lnTo>
                <a:lnTo>
                  <a:pt x="618" y="600"/>
                </a:lnTo>
                <a:lnTo>
                  <a:pt x="646" y="605"/>
                </a:lnTo>
                <a:lnTo>
                  <a:pt x="668" y="611"/>
                </a:lnTo>
                <a:lnTo>
                  <a:pt x="699" y="623"/>
                </a:lnTo>
                <a:lnTo>
                  <a:pt x="734" y="639"/>
                </a:lnTo>
                <a:lnTo>
                  <a:pt x="772" y="659"/>
                </a:lnTo>
                <a:lnTo>
                  <a:pt x="812" y="682"/>
                </a:lnTo>
                <a:lnTo>
                  <a:pt x="853" y="709"/>
                </a:lnTo>
                <a:lnTo>
                  <a:pt x="898" y="738"/>
                </a:lnTo>
                <a:lnTo>
                  <a:pt x="986" y="800"/>
                </a:lnTo>
                <a:lnTo>
                  <a:pt x="1072" y="865"/>
                </a:lnTo>
                <a:lnTo>
                  <a:pt x="1113" y="897"/>
                </a:lnTo>
                <a:lnTo>
                  <a:pt x="1153" y="928"/>
                </a:lnTo>
                <a:lnTo>
                  <a:pt x="1190" y="958"/>
                </a:lnTo>
                <a:lnTo>
                  <a:pt x="1222" y="984"/>
                </a:lnTo>
                <a:lnTo>
                  <a:pt x="1253" y="1009"/>
                </a:lnTo>
                <a:lnTo>
                  <a:pt x="1278" y="1030"/>
                </a:lnTo>
                <a:lnTo>
                  <a:pt x="1299" y="1048"/>
                </a:lnTo>
                <a:lnTo>
                  <a:pt x="1313" y="1061"/>
                </a:lnTo>
                <a:lnTo>
                  <a:pt x="1300" y="1029"/>
                </a:lnTo>
                <a:lnTo>
                  <a:pt x="1284" y="1001"/>
                </a:lnTo>
                <a:lnTo>
                  <a:pt x="1268" y="971"/>
                </a:lnTo>
                <a:lnTo>
                  <a:pt x="1247" y="943"/>
                </a:lnTo>
                <a:lnTo>
                  <a:pt x="1221" y="918"/>
                </a:lnTo>
                <a:lnTo>
                  <a:pt x="1188" y="894"/>
                </a:lnTo>
                <a:lnTo>
                  <a:pt x="1153" y="871"/>
                </a:lnTo>
                <a:lnTo>
                  <a:pt x="1116" y="847"/>
                </a:lnTo>
                <a:lnTo>
                  <a:pt x="1082" y="825"/>
                </a:lnTo>
                <a:lnTo>
                  <a:pt x="1050" y="803"/>
                </a:lnTo>
                <a:lnTo>
                  <a:pt x="1024" y="781"/>
                </a:lnTo>
                <a:lnTo>
                  <a:pt x="986" y="741"/>
                </a:lnTo>
                <a:lnTo>
                  <a:pt x="952" y="706"/>
                </a:lnTo>
                <a:lnTo>
                  <a:pt x="924" y="673"/>
                </a:lnTo>
                <a:lnTo>
                  <a:pt x="901" y="645"/>
                </a:lnTo>
                <a:lnTo>
                  <a:pt x="880" y="619"/>
                </a:lnTo>
                <a:lnTo>
                  <a:pt x="862" y="594"/>
                </a:lnTo>
                <a:lnTo>
                  <a:pt x="848" y="570"/>
                </a:lnTo>
                <a:lnTo>
                  <a:pt x="833" y="548"/>
                </a:lnTo>
                <a:lnTo>
                  <a:pt x="806" y="504"/>
                </a:lnTo>
                <a:lnTo>
                  <a:pt x="777" y="457"/>
                </a:lnTo>
                <a:lnTo>
                  <a:pt x="759" y="432"/>
                </a:lnTo>
                <a:lnTo>
                  <a:pt x="739" y="404"/>
                </a:lnTo>
                <a:lnTo>
                  <a:pt x="712" y="374"/>
                </a:lnTo>
                <a:lnTo>
                  <a:pt x="684" y="349"/>
                </a:lnTo>
                <a:lnTo>
                  <a:pt x="656" y="330"/>
                </a:lnTo>
                <a:lnTo>
                  <a:pt x="628" y="314"/>
                </a:lnTo>
                <a:lnTo>
                  <a:pt x="600" y="299"/>
                </a:lnTo>
                <a:lnTo>
                  <a:pt x="598" y="296"/>
                </a:lnTo>
                <a:lnTo>
                  <a:pt x="603" y="290"/>
                </a:lnTo>
                <a:lnTo>
                  <a:pt x="616" y="286"/>
                </a:lnTo>
                <a:lnTo>
                  <a:pt x="632" y="280"/>
                </a:lnTo>
                <a:lnTo>
                  <a:pt x="653" y="274"/>
                </a:lnTo>
                <a:lnTo>
                  <a:pt x="675" y="268"/>
                </a:lnTo>
                <a:lnTo>
                  <a:pt x="716" y="256"/>
                </a:lnTo>
                <a:lnTo>
                  <a:pt x="734" y="252"/>
                </a:lnTo>
                <a:lnTo>
                  <a:pt x="747" y="249"/>
                </a:lnTo>
                <a:lnTo>
                  <a:pt x="802" y="241"/>
                </a:lnTo>
                <a:lnTo>
                  <a:pt x="855" y="243"/>
                </a:lnTo>
                <a:lnTo>
                  <a:pt x="907" y="255"/>
                </a:lnTo>
                <a:lnTo>
                  <a:pt x="958" y="277"/>
                </a:lnTo>
                <a:lnTo>
                  <a:pt x="1007" y="306"/>
                </a:lnTo>
                <a:lnTo>
                  <a:pt x="1054" y="343"/>
                </a:lnTo>
                <a:lnTo>
                  <a:pt x="1098" y="387"/>
                </a:lnTo>
                <a:lnTo>
                  <a:pt x="1138" y="439"/>
                </a:lnTo>
                <a:lnTo>
                  <a:pt x="1172" y="493"/>
                </a:lnTo>
                <a:lnTo>
                  <a:pt x="1203" y="552"/>
                </a:lnTo>
                <a:lnTo>
                  <a:pt x="1231" y="619"/>
                </a:lnTo>
                <a:lnTo>
                  <a:pt x="1254" y="688"/>
                </a:lnTo>
                <a:lnTo>
                  <a:pt x="1275" y="759"/>
                </a:lnTo>
                <a:lnTo>
                  <a:pt x="1291" y="834"/>
                </a:lnTo>
                <a:lnTo>
                  <a:pt x="1306" y="914"/>
                </a:lnTo>
                <a:lnTo>
                  <a:pt x="1315" y="995"/>
                </a:lnTo>
                <a:lnTo>
                  <a:pt x="1319" y="1017"/>
                </a:lnTo>
                <a:lnTo>
                  <a:pt x="1328" y="1045"/>
                </a:lnTo>
                <a:lnTo>
                  <a:pt x="1330" y="1023"/>
                </a:lnTo>
                <a:lnTo>
                  <a:pt x="1333" y="996"/>
                </a:lnTo>
                <a:lnTo>
                  <a:pt x="1336" y="968"/>
                </a:lnTo>
                <a:lnTo>
                  <a:pt x="1341" y="909"/>
                </a:lnTo>
                <a:lnTo>
                  <a:pt x="1343" y="883"/>
                </a:lnTo>
                <a:lnTo>
                  <a:pt x="1344" y="861"/>
                </a:lnTo>
                <a:lnTo>
                  <a:pt x="1346" y="843"/>
                </a:lnTo>
                <a:lnTo>
                  <a:pt x="1346" y="819"/>
                </a:lnTo>
                <a:lnTo>
                  <a:pt x="1349" y="799"/>
                </a:lnTo>
                <a:lnTo>
                  <a:pt x="1355" y="772"/>
                </a:lnTo>
                <a:lnTo>
                  <a:pt x="1361" y="740"/>
                </a:lnTo>
                <a:lnTo>
                  <a:pt x="1369" y="703"/>
                </a:lnTo>
                <a:lnTo>
                  <a:pt x="1378" y="662"/>
                </a:lnTo>
                <a:lnTo>
                  <a:pt x="1390" y="617"/>
                </a:lnTo>
                <a:lnTo>
                  <a:pt x="1400" y="573"/>
                </a:lnTo>
                <a:lnTo>
                  <a:pt x="1412" y="526"/>
                </a:lnTo>
                <a:lnTo>
                  <a:pt x="1425" y="480"/>
                </a:lnTo>
                <a:lnTo>
                  <a:pt x="1437" y="434"/>
                </a:lnTo>
                <a:lnTo>
                  <a:pt x="1450" y="392"/>
                </a:lnTo>
                <a:lnTo>
                  <a:pt x="1462" y="350"/>
                </a:lnTo>
                <a:lnTo>
                  <a:pt x="1474" y="314"/>
                </a:lnTo>
                <a:lnTo>
                  <a:pt x="1484" y="281"/>
                </a:lnTo>
                <a:lnTo>
                  <a:pt x="1495" y="255"/>
                </a:lnTo>
                <a:lnTo>
                  <a:pt x="1502" y="235"/>
                </a:lnTo>
                <a:lnTo>
                  <a:pt x="1509" y="222"/>
                </a:lnTo>
                <a:lnTo>
                  <a:pt x="1537" y="187"/>
                </a:lnTo>
                <a:lnTo>
                  <a:pt x="1565" y="159"/>
                </a:lnTo>
                <a:lnTo>
                  <a:pt x="1595" y="132"/>
                </a:lnTo>
                <a:lnTo>
                  <a:pt x="1624" y="109"/>
                </a:lnTo>
                <a:lnTo>
                  <a:pt x="1663" y="81"/>
                </a:lnTo>
                <a:lnTo>
                  <a:pt x="1704" y="57"/>
                </a:lnTo>
                <a:lnTo>
                  <a:pt x="1747" y="38"/>
                </a:lnTo>
                <a:lnTo>
                  <a:pt x="1759" y="33"/>
                </a:lnTo>
                <a:lnTo>
                  <a:pt x="1775" y="28"/>
                </a:lnTo>
                <a:lnTo>
                  <a:pt x="1816" y="13"/>
                </a:lnTo>
                <a:lnTo>
                  <a:pt x="1835" y="5"/>
                </a:lnTo>
                <a:lnTo>
                  <a:pt x="1851" y="1"/>
                </a:lnTo>
                <a:lnTo>
                  <a:pt x="1862" y="0"/>
                </a:lnTo>
                <a:close/>
              </a:path>
            </a:pathLst>
          </a:custGeom>
          <a:solidFill>
            <a:schemeClr val="bg1">
              <a:alpha val="8000"/>
            </a:schemeClr>
          </a:solidFill>
          <a:ln w="0">
            <a:noFill/>
            <a:prstDash val="solid"/>
            <a:round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3733800" y="2895599"/>
            <a:ext cx="5129543" cy="2667001"/>
          </a:xfrm>
        </p:spPr>
        <p:txBody>
          <a:bodyPr anchor="t">
            <a:normAutofit/>
          </a:bodyPr>
          <a:lstStyle>
            <a:lvl1pPr>
              <a:defRPr kumimoji="0" lang="en-US" sz="4000" b="0" i="0" u="none" strike="noStrike" kern="1200" cap="all" spc="0" normalizeH="0" baseline="0" noProof="0" dirty="0" smtClean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j-lt"/>
                <a:ea typeface="+mj-ea"/>
                <a:cs typeface="Tunga" pitchFamily="2"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13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298448"/>
            <a:ext cx="4251960" cy="4937760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1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Content Placeholder 11"/>
          <p:cNvSpPr>
            <a:spLocks noGrp="1"/>
          </p:cNvSpPr>
          <p:nvPr>
            <p:ph sz="quarter" idx="13"/>
          </p:nvPr>
        </p:nvSpPr>
        <p:spPr>
          <a:xfrm>
            <a:off x="27622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5" name="Content Placeholder 11"/>
          <p:cNvSpPr>
            <a:spLocks noGrp="1"/>
          </p:cNvSpPr>
          <p:nvPr>
            <p:ph sz="quarter" idx="14"/>
          </p:nvPr>
        </p:nvSpPr>
        <p:spPr>
          <a:xfrm>
            <a:off x="4615815" y="1810512"/>
            <a:ext cx="4251960" cy="4425696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5" y="1298448"/>
            <a:ext cx="4248150" cy="509587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5"/>
          </p:nvPr>
        </p:nvSpPr>
        <p:spPr>
          <a:xfrm>
            <a:off x="4615815" y="1298448"/>
            <a:ext cx="4248150" cy="509587"/>
          </a:xfrm>
        </p:spPr>
        <p:txBody>
          <a:bodyPr anchor="ctr">
            <a:normAutofit/>
          </a:bodyPr>
          <a:lstStyle>
            <a:lvl1pPr marL="0" indent="0">
              <a:buNone/>
              <a:defRPr sz="2000" b="0" i="0" spc="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7632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sz="1800" b="0" cap="all" spc="100" baseline="0">
                <a:solidFill>
                  <a:schemeClr val="tx1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627632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3208" y="1572768"/>
            <a:ext cx="3291840" cy="639762"/>
          </a:xfrm>
        </p:spPr>
        <p:txBody>
          <a:bodyPr anchor="b">
            <a:noAutofit/>
          </a:bodyPr>
          <a:lstStyle>
            <a:lvl1pPr marL="0" indent="0">
              <a:buNone/>
              <a:defRPr lang="en-US" sz="1800" b="0" kern="1200" cap="all" spc="100" baseline="0" dirty="0" smtClean="0">
                <a:solidFill>
                  <a:schemeClr val="tx1"/>
                </a:solidFill>
                <a:latin typeface="+mj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spcBef>
                <a:spcPct val="20000"/>
              </a:spcBef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3208" y="2259366"/>
            <a:ext cx="3291840" cy="3840480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17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2834640" cy="1298448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11"/>
          <p:cNvSpPr>
            <a:spLocks noGrp="1"/>
          </p:cNvSpPr>
          <p:nvPr>
            <p:ph sz="quarter" idx="14"/>
          </p:nvPr>
        </p:nvSpPr>
        <p:spPr>
          <a:xfrm>
            <a:off x="3775935" y="533400"/>
            <a:ext cx="5063266" cy="5702808"/>
          </a:xfrm>
        </p:spPr>
        <p:txBody>
          <a:bodyPr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2"/>
          </p:nvPr>
        </p:nvSpPr>
        <p:spPr>
          <a:xfrm>
            <a:off x="276224" y="1539240"/>
            <a:ext cx="2834640" cy="4709160"/>
          </a:xfrm>
        </p:spPr>
        <p:txBody>
          <a:bodyPr>
            <a:normAutofit/>
          </a:bodyPr>
          <a:lstStyle>
            <a:lvl1pPr marL="0" indent="0">
              <a:buNone/>
              <a:defRPr lang="en-US" sz="1600" b="0" i="0" kern="1200" cap="none" spc="30" baseline="0" dirty="0" smtClean="0">
                <a:solidFill>
                  <a:schemeClr val="bg2"/>
                </a:solidFill>
                <a:latin typeface="+mn-lt"/>
                <a:ea typeface="+mn-ea"/>
                <a:cs typeface="Tahoma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Font typeface="Arial" pitchFamily="34" charset="0"/>
              <a:buNone/>
            </a:pPr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/>
          <p:cNvSpPr/>
          <p:nvPr/>
        </p:nvSpPr>
        <p:spPr>
          <a:xfrm>
            <a:off x="0" y="-1"/>
            <a:ext cx="3409950" cy="6858000"/>
          </a:xfrm>
          <a:prstGeom prst="rect">
            <a:avLst/>
          </a:prstGeom>
          <a:solidFill>
            <a:schemeClr val="tx2">
              <a:alpha val="7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409950" y="0"/>
            <a:ext cx="5734050" cy="6858000"/>
          </a:xfrm>
        </p:spPr>
        <p:txBody>
          <a:bodyPr anchor="ctr" anchorCtr="0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21" name="Title Placeholder 1"/>
          <p:cNvSpPr>
            <a:spLocks noGrp="1"/>
          </p:cNvSpPr>
          <p:nvPr>
            <p:ph type="title"/>
          </p:nvPr>
        </p:nvSpPr>
        <p:spPr>
          <a:xfrm>
            <a:off x="276224" y="228600"/>
            <a:ext cx="2834640" cy="1295399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>
              <a:defRPr sz="2400">
                <a:solidFill>
                  <a:schemeClr val="bg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5" name="Text Placeholder 24"/>
          <p:cNvSpPr>
            <a:spLocks noGrp="1"/>
          </p:cNvSpPr>
          <p:nvPr>
            <p:ph type="body" sz="quarter" idx="13"/>
          </p:nvPr>
        </p:nvSpPr>
        <p:spPr>
          <a:xfrm>
            <a:off x="274320" y="1536192"/>
            <a:ext cx="2834640" cy="4712208"/>
          </a:xfrm>
        </p:spPr>
        <p:txBody>
          <a:bodyPr>
            <a:normAutofit/>
          </a:bodyPr>
          <a:lstStyle>
            <a:lvl1pPr marL="0" indent="0">
              <a:buNone/>
              <a:defRPr sz="1600">
                <a:solidFill>
                  <a:schemeClr val="bg2"/>
                </a:solidFill>
              </a:defRPr>
            </a:lvl1pPr>
            <a:lvl2pPr marL="171450" indent="1588">
              <a:buNone/>
              <a:defRPr>
                <a:solidFill>
                  <a:schemeClr val="bg2"/>
                </a:solidFill>
              </a:defRPr>
            </a:lvl2pPr>
            <a:lvl3pPr marL="344488" indent="6350">
              <a:buNone/>
              <a:defRPr>
                <a:solidFill>
                  <a:schemeClr val="bg2"/>
                </a:solidFill>
              </a:defRPr>
            </a:lvl3pPr>
            <a:lvl4pPr marL="515938" indent="3175">
              <a:buNone/>
              <a:defRPr>
                <a:solidFill>
                  <a:schemeClr val="bg2"/>
                </a:solidFill>
              </a:defRPr>
            </a:lvl4pPr>
            <a:lvl5pPr marL="688975" indent="-1588">
              <a:buNone/>
              <a:defRPr>
                <a:solidFill>
                  <a:schemeClr val="bg2"/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1600200"/>
            <a:ext cx="5111750" cy="448056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600200"/>
            <a:ext cx="3008313" cy="4480560"/>
          </a:xfrm>
        </p:spPr>
        <p:txBody>
          <a:bodyPr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9001124" y="4846320"/>
            <a:ext cx="142876" cy="201168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-1" y="0"/>
            <a:ext cx="9000877" cy="4846320"/>
          </a:xfrm>
          <a:solidFill>
            <a:schemeClr val="bg1">
              <a:lumMod val="75000"/>
            </a:schemeClr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5715000"/>
            <a:ext cx="8153400" cy="45720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457200" y="4953000"/>
            <a:ext cx="8153400" cy="762000"/>
          </a:xfrm>
        </p:spPr>
        <p:txBody>
          <a:bodyPr anchor="t">
            <a:normAutofit/>
          </a:bodyPr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9001124" y="0"/>
            <a:ext cx="142876" cy="48463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152718"/>
            <a:ext cx="5791200" cy="13716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76200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172201"/>
            <a:ext cx="3429000" cy="304800"/>
          </a:xfrm>
          <a:prstGeom prst="rect">
            <a:avLst/>
          </a:prstGeom>
        </p:spPr>
        <p:txBody>
          <a:bodyPr vert="horz" lIns="91440" tIns="45720" rIns="91440" bIns="0" rtlCol="0" anchor="b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492875"/>
            <a:ext cx="3429000" cy="283845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 rot="16200000">
            <a:off x="8227377" y="5885497"/>
            <a:ext cx="131572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2400" b="1">
                <a:solidFill>
                  <a:schemeClr val="tx2"/>
                </a:solidFill>
              </a:defRPr>
            </a:lvl1pPr>
          </a:lstStyle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7" name="Rectangle 6"/>
          <p:cNvSpPr/>
          <p:nvPr/>
        </p:nvSpPr>
        <p:spPr>
          <a:xfrm>
            <a:off x="9001124" y="0"/>
            <a:ext cx="142876" cy="13716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9001124" y="1371600"/>
            <a:ext cx="142876" cy="54864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3600" kern="1200" cap="all" spc="-6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spcAft>
          <a:spcPts val="600"/>
        </a:spcAft>
        <a:buFont typeface="Arial" pitchFamily="34" charset="0"/>
        <a:buNone/>
        <a:defRPr sz="20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Clr>
          <a:schemeClr val="tx2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Прямоугольник 27"/>
          <p:cNvSpPr/>
          <p:nvPr/>
        </p:nvSpPr>
        <p:spPr>
          <a:xfrm>
            <a:off x="1" y="366818"/>
            <a:ext cx="9144000" cy="84407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9" name="Прямоугольник 28"/>
          <p:cNvSpPr/>
          <p:nvPr/>
        </p:nvSpPr>
        <p:spPr>
          <a:xfrm>
            <a:off x="0" y="-1"/>
            <a:ext cx="9144000" cy="310663"/>
          </a:xfrm>
          <a:prstGeom prst="rect">
            <a:avLst/>
          </a:prstGeom>
          <a:solidFill>
            <a:schemeClr val="tx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0" name="Прямоугольник 29"/>
          <p:cNvSpPr/>
          <p:nvPr/>
        </p:nvSpPr>
        <p:spPr>
          <a:xfrm>
            <a:off x="0" y="308276"/>
            <a:ext cx="9144001" cy="91441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1" name="Прямоугольник 30"/>
          <p:cNvSpPr/>
          <p:nvPr/>
        </p:nvSpPr>
        <p:spPr>
          <a:xfrm flipV="1">
            <a:off x="5410182" y="360246"/>
            <a:ext cx="3733819" cy="910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2" name="Прямоугольник 31"/>
          <p:cNvSpPr/>
          <p:nvPr/>
        </p:nvSpPr>
        <p:spPr>
          <a:xfrm flipV="1">
            <a:off x="5410200" y="440112"/>
            <a:ext cx="3733801" cy="180035"/>
          </a:xfrm>
          <a:prstGeom prst="rect">
            <a:avLst/>
          </a:prstGeom>
          <a:solidFill>
            <a:schemeClr val="accent2">
              <a:alpha val="50000"/>
            </a:scheme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3" name="Скругленный прямоугольник 32"/>
          <p:cNvSpPr/>
          <p:nvPr/>
        </p:nvSpPr>
        <p:spPr bwMode="white">
          <a:xfrm>
            <a:off x="5407339" y="497504"/>
            <a:ext cx="3063240" cy="27432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 useBgFill="1">
        <p:nvSpPr>
          <p:cNvPr id="34" name="Скругленный прямоугольник 33"/>
          <p:cNvSpPr/>
          <p:nvPr/>
        </p:nvSpPr>
        <p:spPr bwMode="white">
          <a:xfrm>
            <a:off x="7373646" y="588943"/>
            <a:ext cx="1600200" cy="36576"/>
          </a:xfrm>
          <a:prstGeom prst="roundRect">
            <a:avLst>
              <a:gd name="adj" fmla="val 16667"/>
            </a:avLst>
          </a:prstGeom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5" name="Прямоугольник 34"/>
          <p:cNvSpPr/>
          <p:nvPr/>
        </p:nvSpPr>
        <p:spPr bwMode="invGray">
          <a:xfrm>
            <a:off x="9084966" y="-2001"/>
            <a:ext cx="57626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6" name="Прямоугольник 35"/>
          <p:cNvSpPr/>
          <p:nvPr/>
        </p:nvSpPr>
        <p:spPr bwMode="invGray">
          <a:xfrm>
            <a:off x="9044481" y="-2001"/>
            <a:ext cx="27432" cy="621792"/>
          </a:xfrm>
          <a:prstGeom prst="rect">
            <a:avLst/>
          </a:prstGeom>
          <a:solidFill>
            <a:srgbClr val="FFFFFF">
              <a:alpha val="65098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37" name="Прямоугольник 36"/>
          <p:cNvSpPr/>
          <p:nvPr/>
        </p:nvSpPr>
        <p:spPr bwMode="invGray">
          <a:xfrm>
            <a:off x="9025428" y="-2001"/>
            <a:ext cx="9144" cy="621792"/>
          </a:xfrm>
          <a:prstGeom prst="rect">
            <a:avLst/>
          </a:prstGeom>
          <a:solidFill>
            <a:srgbClr val="FFFFFF">
              <a:alpha val="6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8" name="Прямоугольник 37"/>
          <p:cNvSpPr/>
          <p:nvPr/>
        </p:nvSpPr>
        <p:spPr bwMode="invGray">
          <a:xfrm>
            <a:off x="8975423" y="-2001"/>
            <a:ext cx="27432" cy="621792"/>
          </a:xfrm>
          <a:prstGeom prst="rect">
            <a:avLst/>
          </a:prstGeom>
          <a:solidFill>
            <a:srgbClr val="FFFFFF">
              <a:alpha val="4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39" name="Прямоугольник 38"/>
          <p:cNvSpPr/>
          <p:nvPr/>
        </p:nvSpPr>
        <p:spPr bwMode="invGray">
          <a:xfrm>
            <a:off x="8915677" y="380"/>
            <a:ext cx="54864" cy="585216"/>
          </a:xfrm>
          <a:prstGeom prst="rect">
            <a:avLst/>
          </a:prstGeom>
          <a:solidFill>
            <a:srgbClr val="FFFFFF">
              <a:alpha val="20000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40" name="Прямоугольник 39"/>
          <p:cNvSpPr/>
          <p:nvPr/>
        </p:nvSpPr>
        <p:spPr bwMode="invGray">
          <a:xfrm>
            <a:off x="8873475" y="380"/>
            <a:ext cx="9144" cy="585216"/>
          </a:xfrm>
          <a:prstGeom prst="rect">
            <a:avLst/>
          </a:prstGeom>
          <a:solidFill>
            <a:srgbClr val="FFFFFF">
              <a:alpha val="30196"/>
            </a:srgbClr>
          </a:solidFill>
          <a:ln w="508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latinLnBrk="0" hangingPunct="1"/>
            <a:endParaRPr kumimoji="0" lang="en-US" dirty="0"/>
          </a:p>
        </p:txBody>
      </p:sp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1143000"/>
            <a:ext cx="8229600" cy="10668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2249424"/>
            <a:ext cx="8229600" cy="4325112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6586536" y="612648"/>
            <a:ext cx="957264" cy="457200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5257800" y="612648"/>
            <a:ext cx="1325880" cy="457200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800">
                <a:solidFill>
                  <a:schemeClr val="accent2"/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8174736" y="2272"/>
            <a:ext cx="762000" cy="365760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800">
                <a:solidFill>
                  <a:srgbClr val="FFFFFF"/>
                </a:solidFill>
              </a:defRPr>
            </a:lvl1pPr>
          </a:lstStyle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rtl="0" eaLnBrk="1" latinLnBrk="0" hangingPunct="1">
        <a:spcBef>
          <a:spcPct val="0"/>
        </a:spcBef>
        <a:buNone/>
        <a:defRPr kumimoji="0" sz="40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65760" indent="-256032" algn="l" rtl="0" eaLnBrk="1" latinLnBrk="0" hangingPunct="1">
        <a:spcBef>
          <a:spcPts val="300"/>
        </a:spcBef>
        <a:buClr>
          <a:schemeClr val="accent3"/>
        </a:buClr>
        <a:buFont typeface="Georgia"/>
        <a:buChar char="•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58368" indent="-246888" algn="l" rtl="0" eaLnBrk="1" latinLnBrk="0" hangingPunct="1">
        <a:spcBef>
          <a:spcPts val="300"/>
        </a:spcBef>
        <a:buClr>
          <a:schemeClr val="accent2"/>
        </a:buClr>
        <a:buFont typeface="Georgia"/>
        <a:buChar char="▫"/>
        <a:defRPr kumimoji="0" sz="2600" kern="1200">
          <a:solidFill>
            <a:schemeClr val="accent2"/>
          </a:solidFill>
          <a:latin typeface="+mn-lt"/>
          <a:ea typeface="+mn-ea"/>
          <a:cs typeface="+mn-cs"/>
        </a:defRPr>
      </a:lvl2pPr>
      <a:lvl3pPr marL="923544" indent="-219456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4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1179576" indent="-201168" algn="l" rtl="0" eaLnBrk="1" latinLnBrk="0" hangingPunct="1">
        <a:spcBef>
          <a:spcPts val="300"/>
        </a:spcBef>
        <a:buClr>
          <a:schemeClr val="accent1"/>
        </a:buClr>
        <a:buFont typeface="Wingdings 2"/>
        <a:buChar char=""/>
        <a:defRPr kumimoji="0" sz="22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138988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2000" kern="1200">
          <a:solidFill>
            <a:schemeClr val="accent3"/>
          </a:solidFill>
          <a:latin typeface="+mn-lt"/>
          <a:ea typeface="+mn-ea"/>
          <a:cs typeface="+mn-cs"/>
        </a:defRPr>
      </a:lvl5pPr>
      <a:lvl6pPr marL="1609344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800" kern="1200">
          <a:solidFill>
            <a:schemeClr val="accent3"/>
          </a:solidFill>
          <a:latin typeface="+mn-lt"/>
          <a:ea typeface="+mn-ea"/>
          <a:cs typeface="+mn-cs"/>
        </a:defRPr>
      </a:lvl6pPr>
      <a:lvl7pPr marL="182880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▫"/>
        <a:defRPr kumimoji="0" sz="1600" kern="1200">
          <a:solidFill>
            <a:schemeClr val="accent3"/>
          </a:solidFill>
          <a:latin typeface="+mn-lt"/>
          <a:ea typeface="+mn-ea"/>
          <a:cs typeface="+mn-cs"/>
        </a:defRPr>
      </a:lvl7pPr>
      <a:lvl8pPr marL="2029968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500" kern="1200">
          <a:solidFill>
            <a:schemeClr val="accent3"/>
          </a:solidFill>
          <a:latin typeface="+mn-lt"/>
          <a:ea typeface="+mn-ea"/>
          <a:cs typeface="+mn-cs"/>
        </a:defRPr>
      </a:lvl8pPr>
      <a:lvl9pPr marL="2240280" indent="-182880" algn="l" rtl="0" eaLnBrk="1" latinLnBrk="0" hangingPunct="1">
        <a:spcBef>
          <a:spcPts val="300"/>
        </a:spcBef>
        <a:buClr>
          <a:schemeClr val="accent3"/>
        </a:buClr>
        <a:buFont typeface="Georgia"/>
        <a:buChar char="◦"/>
        <a:defRPr kumimoji="0" sz="1400" kern="1200" baseline="0">
          <a:solidFill>
            <a:schemeClr val="accent3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8435268" y="573807"/>
            <a:ext cx="86236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8569419" y="573807"/>
            <a:ext cx="576072" cy="572316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1544715"/>
            <a:ext cx="7315200" cy="115409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2769833"/>
            <a:ext cx="7315200" cy="35395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07690" y="548797"/>
            <a:ext cx="1189132" cy="29791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alpha val="50000"/>
                  </a:schemeClr>
                </a:solidFill>
              </a:defRPr>
            </a:lvl1pPr>
          </a:lstStyle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314415" y="548797"/>
            <a:ext cx="941203" cy="301752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008688" y="855956"/>
            <a:ext cx="2246489" cy="301227"/>
          </a:xfrm>
          <a:prstGeom prst="rect">
            <a:avLst/>
          </a:prstGeom>
        </p:spPr>
        <p:txBody>
          <a:bodyPr vert="horz" lIns="91440" tIns="0" rIns="91440" bIns="45720" rtlCol="0" anchor="t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00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1430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spcBef>
          <a:spcPct val="20000"/>
        </a:spcBef>
        <a:buClr>
          <a:schemeClr val="tx2"/>
        </a:buClr>
        <a:buFont typeface="Wingdings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76225" y="228601"/>
            <a:ext cx="8591550" cy="10668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76225" y="1295400"/>
            <a:ext cx="8591550" cy="493394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276225" y="6429375"/>
            <a:ext cx="21336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fld id="{10E16939-DFFF-467C-B3B1-572E7D75720F}" type="datetimeFigureOut">
              <a:rPr lang="ru-RU" smtClean="0"/>
              <a:t>17.03.2014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743324" y="6429375"/>
            <a:ext cx="4086225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50" b="1">
                <a:solidFill>
                  <a:schemeClr val="tx2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991475" y="6429375"/>
            <a:ext cx="876300" cy="2921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600" b="1">
                <a:solidFill>
                  <a:schemeClr val="tx2"/>
                </a:solidFill>
              </a:defRPr>
            </a:lvl1pPr>
          </a:lstStyle>
          <a:p>
            <a:fld id="{3EF64A9E-084D-4371-B4F8-BBCBD5B1A23A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l" defTabSz="914400" rtl="0" eaLnBrk="1" latinLnBrk="0" hangingPunct="1">
        <a:spcBef>
          <a:spcPts val="400"/>
        </a:spcBef>
        <a:buNone/>
        <a:defRPr sz="3600" b="0" kern="1200" cap="none" spc="0" baseline="0">
          <a:solidFill>
            <a:schemeClr val="tx2"/>
          </a:solidFill>
          <a:latin typeface="+mj-lt"/>
          <a:ea typeface="+mj-ea"/>
          <a:cs typeface="Tunga" pitchFamily="2"/>
        </a:defRPr>
      </a:lvl1pPr>
    </p:titleStyle>
    <p:bodyStyle>
      <a:lvl1pPr marL="171450" indent="-173736" algn="l" defTabSz="914400" rtl="0" eaLnBrk="1" latinLnBrk="0" hangingPunct="1">
        <a:spcBef>
          <a:spcPts val="600"/>
        </a:spcBef>
        <a:spcAft>
          <a:spcPts val="0"/>
        </a:spcAft>
        <a:buClr>
          <a:schemeClr val="accent1"/>
        </a:buClr>
        <a:buFont typeface="Arial" pitchFamily="34" charset="0"/>
        <a:buChar char="•"/>
        <a:defRPr sz="2200" b="0" i="0" kern="1200" cap="none" spc="30" baseline="0">
          <a:solidFill>
            <a:schemeClr val="tx2"/>
          </a:solidFill>
          <a:latin typeface="+mn-lt"/>
          <a:ea typeface="+mn-ea"/>
          <a:cs typeface="Tahoma" pitchFamily="34" charset="0"/>
        </a:defRPr>
      </a:lvl1pPr>
      <a:lvl2pPr marL="34448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Tahoma" pitchFamily="34" charset="0"/>
        </a:defRPr>
      </a:lvl2pPr>
      <a:lvl3pPr marL="515938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Tahoma" pitchFamily="34" charset="0"/>
        </a:defRPr>
      </a:lvl3pPr>
      <a:lvl4pPr marL="68897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Tahoma" pitchFamily="34" charset="0"/>
        </a:defRPr>
      </a:lvl4pPr>
      <a:lvl5pPr marL="860425" indent="-173736" algn="l" defTabSz="914400" rtl="0" eaLnBrk="1" latinLnBrk="0" hangingPunct="1">
        <a:spcBef>
          <a:spcPts val="600"/>
        </a:spcBef>
        <a:buClr>
          <a:schemeClr val="accent1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Tahoma" pitchFamily="34" charset="0"/>
        </a:defRPr>
      </a:lvl5pPr>
      <a:lvl6pPr marL="105156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123444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141732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1600200" indent="-173736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4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7504" y="228600"/>
            <a:ext cx="8784976" cy="4571999"/>
          </a:xfrm>
        </p:spPr>
        <p:txBody>
          <a:bodyPr/>
          <a:lstStyle/>
          <a:p>
            <a:pPr algn="ctr"/>
            <a:r>
              <a:rPr lang="ru-RU" sz="6000" dirty="0" err="1"/>
              <a:t>образотворче</a:t>
            </a:r>
            <a:r>
              <a:rPr lang="ru-RU" sz="6000" dirty="0"/>
              <a:t> </a:t>
            </a:r>
            <a:r>
              <a:rPr lang="ru-RU" sz="6000" dirty="0" err="1" smtClean="0"/>
              <a:t>мистецтво</a:t>
            </a:r>
            <a:r>
              <a:rPr lang="ru-RU" sz="6000" dirty="0" smtClean="0"/>
              <a:t> </a:t>
            </a:r>
            <a:br>
              <a:rPr lang="ru-RU" sz="6000" dirty="0" smtClean="0"/>
            </a:br>
            <a:r>
              <a:rPr lang="ru-RU" sz="4400" dirty="0" err="1" smtClean="0"/>
              <a:t>кінця</a:t>
            </a:r>
            <a:r>
              <a:rPr lang="ru-RU" sz="4400" dirty="0" smtClean="0"/>
              <a:t> ХХ-початку ХІХ ст.</a:t>
            </a:r>
            <a:endParaRPr lang="ru-RU" sz="4400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2771800" y="5301208"/>
            <a:ext cx="5976664" cy="1368152"/>
          </a:xfrm>
        </p:spPr>
        <p:txBody>
          <a:bodyPr>
            <a:normAutofit fontScale="92500" lnSpcReduction="10000"/>
          </a:bodyPr>
          <a:lstStyle/>
          <a:p>
            <a:pPr algn="r"/>
            <a:r>
              <a:rPr lang="uk-UA" dirty="0" smtClean="0"/>
              <a:t>Підготувала</a:t>
            </a:r>
          </a:p>
          <a:p>
            <a:pPr algn="r"/>
            <a:r>
              <a:rPr lang="uk-UA" dirty="0" smtClean="0"/>
              <a:t>Учениця 11-А класу</a:t>
            </a:r>
          </a:p>
          <a:p>
            <a:pPr algn="r"/>
            <a:r>
              <a:rPr lang="uk-UA" dirty="0" err="1" smtClean="0"/>
              <a:t>Щербанюк</a:t>
            </a:r>
            <a:r>
              <a:rPr lang="uk-UA" dirty="0" smtClean="0"/>
              <a:t> </a:t>
            </a:r>
            <a:r>
              <a:rPr lang="uk-UA" dirty="0" err="1" smtClean="0"/>
              <a:t>Юліанна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217019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100">
        <p:cut/>
      </p:transition>
    </mc:Choice>
    <mc:Fallback>
      <p:transition>
        <p:cut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-126268" y="4653136"/>
            <a:ext cx="9396536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 стало людей, </a:t>
            </a:r>
          </a:p>
          <a:p>
            <a:pPr algn="ctr"/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тільки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душі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...(1994-2003рр)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017890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2418" y="0"/>
            <a:ext cx="6079164" cy="2585323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Вони </a:t>
            </a:r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пішли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, та </a:t>
            </a:r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чи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ru-RU" sz="5400" dirty="0" err="1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залишилися</a:t>
            </a:r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 ми?</a:t>
            </a:r>
          </a:p>
          <a:p>
            <a:pPr algn="ctr"/>
            <a:r>
              <a:rPr lang="ru-RU" sz="5400" dirty="0" smtClean="0">
                <a:ln w="18415" cmpd="sng">
                  <a:solidFill>
                    <a:srgbClr val="FFFFFF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63500" dir="3600000" algn="tl" rotWithShape="0">
                    <a:srgbClr val="000000">
                      <a:alpha val="70000"/>
                    </a:srgbClr>
                  </a:outerShdw>
                </a:effectLst>
              </a:rPr>
              <a:t>(2005-2006р.)</a:t>
            </a:r>
            <a:endParaRPr lang="ru-RU" sz="5400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04289770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0"/>
            <a:ext cx="8784976" cy="6093296"/>
          </a:xfrm>
        </p:spPr>
        <p:txBody>
          <a:bodyPr>
            <a:normAutofit/>
          </a:bodyPr>
          <a:lstStyle/>
          <a:p>
            <a:r>
              <a:rPr lang="ru-RU" sz="2600" b="1" dirty="0" err="1"/>
              <a:t>Важливим</a:t>
            </a:r>
            <a:r>
              <a:rPr lang="ru-RU" sz="2600" b="1" dirty="0"/>
              <a:t> </a:t>
            </a:r>
            <a:r>
              <a:rPr lang="ru-RU" sz="2600" b="1" dirty="0" err="1"/>
              <a:t>чинником</a:t>
            </a:r>
            <a:r>
              <a:rPr lang="ru-RU" sz="2600" b="1" dirty="0"/>
              <a:t> у </a:t>
            </a:r>
            <a:r>
              <a:rPr lang="ru-RU" sz="2600" b="1" dirty="0" err="1"/>
              <a:t>розвитку</a:t>
            </a:r>
            <a:r>
              <a:rPr lang="ru-RU" sz="2600" b="1" dirty="0"/>
              <a:t> </a:t>
            </a:r>
            <a:r>
              <a:rPr lang="ru-RU" sz="2600" b="1" dirty="0" err="1"/>
              <a:t>образотворчого</a:t>
            </a:r>
            <a:r>
              <a:rPr lang="ru-RU" sz="2600" b="1" dirty="0"/>
              <a:t> </a:t>
            </a:r>
            <a:r>
              <a:rPr lang="ru-RU" sz="2600" b="1" dirty="0" err="1"/>
              <a:t>мистецтва</a:t>
            </a:r>
            <a:r>
              <a:rPr lang="ru-RU" sz="2600" b="1" dirty="0"/>
              <a:t> в </a:t>
            </a:r>
            <a:r>
              <a:rPr lang="ru-RU" sz="2600" b="1" dirty="0" err="1"/>
              <a:t>Україні</a:t>
            </a:r>
            <a:r>
              <a:rPr lang="ru-RU" sz="2600" b="1" dirty="0"/>
              <a:t> </a:t>
            </a:r>
            <a:r>
              <a:rPr lang="ru-RU" sz="2600" b="1" dirty="0" err="1"/>
              <a:t>протягом</a:t>
            </a:r>
            <a:r>
              <a:rPr lang="ru-RU" sz="2600" b="1" dirty="0"/>
              <a:t> 1990-х </a:t>
            </a:r>
            <a:r>
              <a:rPr lang="ru-RU" sz="2600" b="1" dirty="0" err="1"/>
              <a:t>рр</a:t>
            </a:r>
            <a:r>
              <a:rPr lang="ru-RU" sz="2600" b="1" dirty="0"/>
              <a:t>. стала </a:t>
            </a:r>
            <a:r>
              <a:rPr lang="ru-RU" sz="2600" b="1" dirty="0" err="1"/>
              <a:t>діяльність</a:t>
            </a:r>
            <a:r>
              <a:rPr lang="ru-RU" sz="2600" b="1" dirty="0"/>
              <a:t> галерей, </a:t>
            </a:r>
            <a:r>
              <a:rPr lang="ru-RU" sz="2600" b="1" dirty="0" err="1"/>
              <a:t>які</a:t>
            </a:r>
            <a:r>
              <a:rPr lang="ru-RU" sz="2600" b="1" dirty="0"/>
              <a:t> не </a:t>
            </a:r>
            <a:r>
              <a:rPr lang="ru-RU" sz="2600" b="1" dirty="0" err="1"/>
              <a:t>лише</a:t>
            </a:r>
            <a:r>
              <a:rPr lang="ru-RU" sz="2600" b="1" dirty="0"/>
              <a:t> </a:t>
            </a:r>
            <a:r>
              <a:rPr lang="ru-RU" sz="2600" b="1" dirty="0" err="1"/>
              <a:t>репрезентують</a:t>
            </a:r>
            <a:r>
              <a:rPr lang="ru-RU" sz="2600" b="1" dirty="0"/>
              <a:t> </a:t>
            </a:r>
            <a:r>
              <a:rPr lang="ru-RU" sz="2600" b="1" dirty="0" err="1"/>
              <a:t>здобутки</a:t>
            </a:r>
            <a:r>
              <a:rPr lang="ru-RU" sz="2600" b="1" dirty="0"/>
              <a:t> </a:t>
            </a:r>
            <a:r>
              <a:rPr lang="ru-RU" sz="2600" b="1" dirty="0" err="1"/>
              <a:t>художників</a:t>
            </a:r>
            <a:r>
              <a:rPr lang="ru-RU" sz="2600" b="1" dirty="0"/>
              <a:t> </a:t>
            </a:r>
            <a:r>
              <a:rPr lang="ru-RU" sz="2600" b="1" dirty="0" err="1"/>
              <a:t>України</a:t>
            </a:r>
            <a:r>
              <a:rPr lang="ru-RU" sz="2600" b="1" dirty="0"/>
              <a:t>, а </a:t>
            </a:r>
            <a:r>
              <a:rPr lang="ru-RU" sz="2600" b="1" dirty="0" err="1"/>
              <a:t>також</a:t>
            </a:r>
            <a:r>
              <a:rPr lang="ru-RU" sz="2600" b="1" dirty="0"/>
              <a:t> </a:t>
            </a:r>
            <a:r>
              <a:rPr lang="ru-RU" sz="2600" b="1" dirty="0" err="1"/>
              <a:t>створюють</a:t>
            </a:r>
            <a:r>
              <a:rPr lang="ru-RU" sz="2600" b="1" dirty="0"/>
              <a:t> </a:t>
            </a:r>
            <a:r>
              <a:rPr lang="ru-RU" sz="2600" b="1" dirty="0" err="1"/>
              <a:t>дистанцію</a:t>
            </a:r>
            <a:r>
              <a:rPr lang="ru-RU" sz="2600" b="1" dirty="0"/>
              <a:t> </a:t>
            </a:r>
            <a:r>
              <a:rPr lang="ru-RU" sz="2600" b="1" dirty="0" err="1"/>
              <a:t>між</a:t>
            </a:r>
            <a:r>
              <a:rPr lang="ru-RU" sz="2600" b="1" dirty="0"/>
              <a:t> </a:t>
            </a:r>
            <a:r>
              <a:rPr lang="ru-RU" sz="2600" b="1" dirty="0" err="1"/>
              <a:t>елітарним</a:t>
            </a:r>
            <a:r>
              <a:rPr lang="ru-RU" sz="2600" b="1" dirty="0"/>
              <a:t> </a:t>
            </a:r>
            <a:r>
              <a:rPr lang="ru-RU" sz="2600" b="1" dirty="0" err="1"/>
              <a:t>мистецтвом</a:t>
            </a:r>
            <a:r>
              <a:rPr lang="ru-RU" sz="2600" b="1" dirty="0"/>
              <a:t> та </a:t>
            </a:r>
            <a:r>
              <a:rPr lang="ru-RU" sz="2600" b="1" dirty="0" err="1"/>
              <a:t>міщанськими</a:t>
            </a:r>
            <a:r>
              <a:rPr lang="ru-RU" sz="2600" b="1" dirty="0"/>
              <a:t> </a:t>
            </a:r>
            <a:r>
              <a:rPr lang="ru-RU" sz="2600" b="1" dirty="0" err="1"/>
              <a:t>смаками</a:t>
            </a:r>
            <a:r>
              <a:rPr lang="ru-RU" sz="2600" b="1" dirty="0"/>
              <a:t>. </a:t>
            </a:r>
            <a:r>
              <a:rPr lang="ru-RU" sz="2600" b="1" dirty="0" err="1"/>
              <a:t>Серед</a:t>
            </a:r>
            <a:r>
              <a:rPr lang="ru-RU" sz="2600" b="1" dirty="0"/>
              <a:t> </a:t>
            </a:r>
            <a:r>
              <a:rPr lang="ru-RU" sz="2600" b="1" dirty="0" err="1"/>
              <a:t>найбільш</a:t>
            </a:r>
            <a:r>
              <a:rPr lang="ru-RU" sz="2600" b="1" dirty="0"/>
              <a:t> </a:t>
            </a:r>
            <a:r>
              <a:rPr lang="ru-RU" sz="2600" b="1" dirty="0" err="1"/>
              <a:t>відомих</a:t>
            </a:r>
            <a:r>
              <a:rPr lang="ru-RU" sz="2600" b="1" dirty="0"/>
              <a:t> в </a:t>
            </a:r>
            <a:r>
              <a:rPr lang="ru-RU" sz="2600" b="1" dirty="0" err="1"/>
              <a:t>Україні</a:t>
            </a:r>
            <a:r>
              <a:rPr lang="ru-RU" sz="2600" b="1" dirty="0"/>
              <a:t> – Центр </a:t>
            </a:r>
            <a:r>
              <a:rPr lang="ru-RU" sz="2600" b="1" dirty="0" err="1"/>
              <a:t>мистецтва</a:t>
            </a:r>
            <a:r>
              <a:rPr lang="ru-RU" sz="2600" b="1" dirty="0"/>
              <a:t> "Славутич", Центр </a:t>
            </a:r>
            <a:r>
              <a:rPr lang="ru-RU" sz="2600" b="1" dirty="0" err="1"/>
              <a:t>сучасних</a:t>
            </a:r>
            <a:r>
              <a:rPr lang="ru-RU" sz="2600" b="1" dirty="0"/>
              <a:t> </a:t>
            </a:r>
            <a:r>
              <a:rPr lang="ru-RU" sz="2600" b="1" dirty="0" err="1"/>
              <a:t>мистецтв</a:t>
            </a:r>
            <a:r>
              <a:rPr lang="ru-RU" sz="2600" b="1" dirty="0"/>
              <a:t> "Брама", </a:t>
            </a:r>
            <a:r>
              <a:rPr lang="ru-RU" sz="2600" b="1" dirty="0" err="1"/>
              <a:t>художні</a:t>
            </a:r>
            <a:r>
              <a:rPr lang="ru-RU" sz="2600" b="1" dirty="0"/>
              <a:t> </a:t>
            </a:r>
            <a:r>
              <a:rPr lang="ru-RU" sz="2600" b="1" dirty="0" err="1"/>
              <a:t>галереї</a:t>
            </a:r>
            <a:r>
              <a:rPr lang="ru-RU" sz="2600" b="1" dirty="0"/>
              <a:t> "Бланк-Арт", "</a:t>
            </a:r>
            <a:r>
              <a:rPr lang="ru-RU" sz="2600" b="1" dirty="0" err="1"/>
              <a:t>Лаврські</a:t>
            </a:r>
            <a:r>
              <a:rPr lang="ru-RU" sz="2600" b="1" dirty="0"/>
              <a:t> </a:t>
            </a:r>
            <a:r>
              <a:rPr lang="ru-RU" sz="2600" b="1" dirty="0" err="1"/>
              <a:t>дзвони</a:t>
            </a:r>
            <a:r>
              <a:rPr lang="ru-RU" sz="2600" b="1" dirty="0"/>
              <a:t>", "Пектораль", "НЕФ", "</a:t>
            </a:r>
            <a:r>
              <a:rPr lang="ru-RU" sz="2600" b="1" dirty="0" err="1"/>
              <a:t>Ірена</a:t>
            </a:r>
            <a:r>
              <a:rPr lang="ru-RU" sz="2600" b="1" dirty="0"/>
              <a:t>", "</a:t>
            </a:r>
            <a:r>
              <a:rPr lang="ru-RU" sz="2600" b="1" dirty="0" err="1"/>
              <a:t>Малярський</a:t>
            </a:r>
            <a:r>
              <a:rPr lang="ru-RU" sz="2600" b="1" dirty="0"/>
              <a:t> закут", "А-Акварель", "</a:t>
            </a:r>
            <a:r>
              <a:rPr lang="ru-RU" sz="2600" b="1" dirty="0" err="1"/>
              <a:t>Ґрифон</a:t>
            </a:r>
            <a:r>
              <a:rPr lang="ru-RU" sz="2600" b="1" dirty="0"/>
              <a:t>", "</a:t>
            </a:r>
            <a:r>
              <a:rPr lang="ru-RU" sz="2600" b="1" dirty="0" err="1"/>
              <a:t>Мистецький</a:t>
            </a:r>
            <a:r>
              <a:rPr lang="ru-RU" sz="2600" b="1" dirty="0"/>
              <a:t> </a:t>
            </a:r>
            <a:r>
              <a:rPr lang="ru-RU" sz="2600" b="1" dirty="0" err="1"/>
              <a:t>льох</a:t>
            </a:r>
            <a:r>
              <a:rPr lang="ru-RU" sz="2600" b="1" dirty="0"/>
              <a:t>", "</a:t>
            </a:r>
            <a:r>
              <a:rPr lang="ru-RU" sz="2600" b="1" dirty="0" err="1"/>
              <a:t>Артвітрила</a:t>
            </a:r>
            <a:r>
              <a:rPr lang="ru-RU" sz="2600" b="1" dirty="0" smtClean="0"/>
              <a:t>", </a:t>
            </a:r>
            <a:r>
              <a:rPr lang="ru-RU" sz="2600" b="1" dirty="0"/>
              <a:t>галерея </a:t>
            </a:r>
            <a:r>
              <a:rPr lang="ru-RU" sz="2600" b="1" dirty="0" err="1"/>
              <a:t>мистецтв</a:t>
            </a:r>
            <a:r>
              <a:rPr lang="ru-RU" sz="2600" b="1" dirty="0"/>
              <a:t> </a:t>
            </a:r>
            <a:r>
              <a:rPr lang="ru-RU" sz="2600" b="1" dirty="0" err="1"/>
              <a:t>Києво-Могилянської</a:t>
            </a:r>
            <a:r>
              <a:rPr lang="ru-RU" sz="2600" b="1" dirty="0"/>
              <a:t> </a:t>
            </a:r>
            <a:r>
              <a:rPr lang="ru-RU" sz="2600" b="1" dirty="0" err="1"/>
              <a:t>академії</a:t>
            </a:r>
            <a:r>
              <a:rPr lang="ru-RU" sz="2600" b="1" dirty="0"/>
              <a:t>, галерея "</a:t>
            </a:r>
            <a:r>
              <a:rPr lang="ru-RU" sz="2600" b="1" dirty="0" err="1"/>
              <a:t>Дім</a:t>
            </a:r>
            <a:r>
              <a:rPr lang="ru-RU" sz="2600" b="1" dirty="0"/>
              <a:t> </a:t>
            </a:r>
            <a:r>
              <a:rPr lang="ru-RU" sz="2600" b="1" dirty="0" err="1"/>
              <a:t>Миколи</a:t>
            </a:r>
            <a:r>
              <a:rPr lang="ru-RU" sz="2600" b="1" dirty="0"/>
              <a:t>". </a:t>
            </a:r>
            <a:r>
              <a:rPr lang="ru-RU" sz="2600" b="1" dirty="0" err="1"/>
              <a:t>Відомі</a:t>
            </a:r>
            <a:r>
              <a:rPr lang="ru-RU" sz="2600" b="1" dirty="0"/>
              <a:t> </a:t>
            </a:r>
            <a:r>
              <a:rPr lang="ru-RU" sz="2600" b="1" dirty="0" err="1"/>
              <a:t>також</a:t>
            </a:r>
            <a:r>
              <a:rPr lang="ru-RU" sz="2600" b="1" dirty="0"/>
              <a:t> </a:t>
            </a:r>
            <a:r>
              <a:rPr lang="ru-RU" sz="2600" b="1" dirty="0" err="1"/>
              <a:t>своєю</a:t>
            </a:r>
            <a:r>
              <a:rPr lang="ru-RU" sz="2600" b="1" dirty="0"/>
              <a:t> </a:t>
            </a:r>
            <a:r>
              <a:rPr lang="ru-RU" sz="2600" b="1" dirty="0" err="1"/>
              <a:t>діяльністю</a:t>
            </a:r>
            <a:r>
              <a:rPr lang="ru-RU" sz="2600" b="1" dirty="0"/>
              <a:t> </a:t>
            </a:r>
            <a:r>
              <a:rPr lang="ru-RU" sz="2600" b="1" dirty="0" err="1"/>
              <a:t>одеська</a:t>
            </a:r>
            <a:r>
              <a:rPr lang="ru-RU" sz="2600" b="1" dirty="0"/>
              <a:t> галерея "</a:t>
            </a:r>
            <a:r>
              <a:rPr lang="ru-RU" sz="2600" b="1" dirty="0" err="1"/>
              <a:t>Човен</a:t>
            </a:r>
            <a:r>
              <a:rPr lang="ru-RU" sz="2600" b="1" dirty="0"/>
              <a:t>", </a:t>
            </a:r>
            <a:r>
              <a:rPr lang="ru-RU" sz="2600" b="1" dirty="0" err="1"/>
              <a:t>Південноукраїнський</a:t>
            </a:r>
            <a:r>
              <a:rPr lang="ru-RU" sz="2600" b="1" dirty="0"/>
              <a:t> центр </a:t>
            </a:r>
            <a:r>
              <a:rPr lang="ru-RU" sz="2600" b="1" dirty="0" err="1"/>
              <a:t>сучасного</a:t>
            </a:r>
            <a:r>
              <a:rPr lang="ru-RU" sz="2600" b="1" dirty="0"/>
              <a:t> </a:t>
            </a:r>
            <a:r>
              <a:rPr lang="ru-RU" sz="2600" b="1" dirty="0" err="1"/>
              <a:t>мистецтва</a:t>
            </a:r>
            <a:r>
              <a:rPr lang="ru-RU" sz="2600" b="1" dirty="0"/>
              <a:t> в </a:t>
            </a:r>
            <a:r>
              <a:rPr lang="ru-RU" sz="2600" b="1" dirty="0" err="1"/>
              <a:t>Запоріжжі</a:t>
            </a:r>
            <a:r>
              <a:rPr lang="ru-RU" sz="26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8937360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conveyor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69590" y="1556792"/>
            <a:ext cx="856895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 smtClean="0"/>
              <a:t>Прикметна</a:t>
            </a:r>
            <a:r>
              <a:rPr lang="ru-RU" sz="2400" dirty="0" smtClean="0"/>
              <a:t> риса </a:t>
            </a:r>
            <a:r>
              <a:rPr lang="ru-RU" sz="2400" dirty="0" err="1" smtClean="0"/>
              <a:t>українського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 – </a:t>
            </a:r>
            <a:r>
              <a:rPr lang="ru-RU" sz="2400" dirty="0" err="1" smtClean="0"/>
              <a:t>увага</a:t>
            </a:r>
            <a:r>
              <a:rPr lang="ru-RU" sz="2400" dirty="0" smtClean="0"/>
              <a:t> до </a:t>
            </a:r>
            <a:r>
              <a:rPr lang="ru-RU" sz="2400" dirty="0" err="1" smtClean="0"/>
              <a:t>натурфілософського</a:t>
            </a:r>
            <a:r>
              <a:rPr lang="ru-RU" sz="2400" dirty="0" smtClean="0"/>
              <a:t>, </a:t>
            </a:r>
            <a:r>
              <a:rPr lang="ru-RU" sz="2400" dirty="0" err="1" smtClean="0"/>
              <a:t>духовності</a:t>
            </a:r>
            <a:r>
              <a:rPr lang="ru-RU" sz="2400" dirty="0" smtClean="0"/>
              <a:t>, </a:t>
            </a:r>
            <a:r>
              <a:rPr lang="ru-RU" sz="2400" dirty="0" err="1" smtClean="0"/>
              <a:t>космічного</a:t>
            </a:r>
            <a:r>
              <a:rPr lang="ru-RU" sz="2400" dirty="0" smtClean="0"/>
              <a:t> початку. У "</a:t>
            </a:r>
            <a:r>
              <a:rPr lang="ru-RU" sz="2400" dirty="0" err="1" smtClean="0"/>
              <a:t>Квітучій</a:t>
            </a:r>
            <a:r>
              <a:rPr lang="ru-RU" sz="2400" dirty="0" smtClean="0"/>
              <a:t> </a:t>
            </a:r>
            <a:r>
              <a:rPr lang="ru-RU" sz="2400" dirty="0" err="1" smtClean="0"/>
              <a:t>планеті</a:t>
            </a:r>
            <a:r>
              <a:rPr lang="ru-RU" sz="2400" dirty="0" smtClean="0"/>
              <a:t>" І. Марчука </a:t>
            </a:r>
            <a:r>
              <a:rPr lang="ru-RU" sz="2400" dirty="0" err="1" smtClean="0"/>
              <a:t>відчувається</a:t>
            </a:r>
            <a:r>
              <a:rPr lang="ru-RU" sz="2400" dirty="0" smtClean="0"/>
              <a:t> </a:t>
            </a:r>
            <a:r>
              <a:rPr lang="ru-RU" sz="2400" dirty="0" err="1" smtClean="0"/>
              <a:t>глибоке</a:t>
            </a:r>
            <a:r>
              <a:rPr lang="ru-RU" sz="2400" dirty="0" smtClean="0"/>
              <a:t> та </a:t>
            </a:r>
            <a:r>
              <a:rPr lang="ru-RU" sz="2400" dirty="0" err="1" smtClean="0"/>
              <a:t>природне</a:t>
            </a:r>
            <a:r>
              <a:rPr lang="ru-RU" sz="2400" dirty="0" smtClean="0"/>
              <a:t> </a:t>
            </a:r>
            <a:r>
              <a:rPr lang="ru-RU" sz="2400" dirty="0" err="1" smtClean="0"/>
              <a:t>поріднення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людини</a:t>
            </a:r>
            <a:r>
              <a:rPr lang="ru-RU" sz="2400" dirty="0" smtClean="0"/>
              <a:t> з </a:t>
            </a:r>
            <a:r>
              <a:rPr lang="ru-RU" sz="2400" dirty="0" err="1" smtClean="0"/>
              <a:t>навколишнім</a:t>
            </a:r>
            <a:r>
              <a:rPr lang="ru-RU" sz="2400" dirty="0" smtClean="0"/>
              <a:t> </a:t>
            </a:r>
            <a:r>
              <a:rPr lang="ru-RU" sz="2400" dirty="0" err="1" smtClean="0"/>
              <a:t>світом</a:t>
            </a:r>
            <a:r>
              <a:rPr lang="ru-RU" sz="2400" dirty="0" smtClean="0"/>
              <a:t>. </a:t>
            </a:r>
            <a:r>
              <a:rPr lang="ru-RU" sz="2400" dirty="0" err="1" smtClean="0"/>
              <a:t>Картини</a:t>
            </a:r>
            <a:r>
              <a:rPr lang="ru-RU" sz="2400" dirty="0" smtClean="0"/>
              <a:t> О. Дубовика, Е. </a:t>
            </a:r>
            <a:r>
              <a:rPr lang="ru-RU" sz="2400" dirty="0" err="1" smtClean="0"/>
              <a:t>Петренка</a:t>
            </a:r>
            <a:r>
              <a:rPr lang="ru-RU" sz="2400" dirty="0" smtClean="0"/>
              <a:t>, Ю. </a:t>
            </a:r>
            <a:r>
              <a:rPr lang="ru-RU" sz="2400" dirty="0" err="1" smtClean="0"/>
              <a:t>Шевченка</a:t>
            </a:r>
            <a:r>
              <a:rPr lang="ru-RU" sz="2400" dirty="0" smtClean="0"/>
              <a:t> – </a:t>
            </a:r>
            <a:r>
              <a:rPr lang="ru-RU" sz="2400" dirty="0" err="1" smtClean="0"/>
              <a:t>це</a:t>
            </a:r>
            <a:r>
              <a:rPr lang="ru-RU" sz="2400" dirty="0" smtClean="0"/>
              <a:t> </a:t>
            </a:r>
            <a:r>
              <a:rPr lang="ru-RU" sz="2400" dirty="0" err="1" smtClean="0"/>
              <a:t>своєрідні</a:t>
            </a:r>
            <a:r>
              <a:rPr lang="ru-RU" sz="2400" dirty="0" smtClean="0"/>
              <a:t> </a:t>
            </a:r>
            <a:r>
              <a:rPr lang="ru-RU" sz="2400" dirty="0" err="1" smtClean="0"/>
              <a:t>картини-ідеї</a:t>
            </a:r>
            <a:r>
              <a:rPr lang="ru-RU" sz="2400" dirty="0" smtClean="0"/>
              <a:t>, в </a:t>
            </a:r>
            <a:r>
              <a:rPr lang="ru-RU" sz="2400" dirty="0" err="1" smtClean="0"/>
              <a:t>яких</a:t>
            </a:r>
            <a:r>
              <a:rPr lang="ru-RU" sz="2400" dirty="0" smtClean="0"/>
              <a:t> </a:t>
            </a:r>
            <a:r>
              <a:rPr lang="ru-RU" sz="2400" dirty="0" err="1" smtClean="0"/>
              <a:t>відчутна</a:t>
            </a:r>
            <a:r>
              <a:rPr lang="ru-RU" sz="2400" dirty="0" smtClean="0"/>
              <a:t> </a:t>
            </a:r>
            <a:r>
              <a:rPr lang="ru-RU" sz="2400" dirty="0" err="1" smtClean="0"/>
              <a:t>космічна</a:t>
            </a:r>
            <a:r>
              <a:rPr lang="ru-RU" sz="2400" dirty="0" smtClean="0"/>
              <a:t> основа.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05397327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300">
        <p14:pan dir="u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-3" y="14962"/>
            <a:ext cx="9144001" cy="6843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648623" y="20156"/>
            <a:ext cx="6558334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"</a:t>
            </a:r>
            <a:r>
              <a:rPr lang="ru-RU" sz="5400" b="1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Квітуча</a:t>
            </a:r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планета" </a:t>
            </a:r>
          </a:p>
          <a:p>
            <a:pPr algn="ctr"/>
            <a:r>
              <a:rPr lang="ru-RU" sz="5400" b="1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І. Марчука </a:t>
            </a:r>
            <a:endParaRPr lang="ru-RU" sz="5400" b="1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6195941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6" y="44624"/>
            <a:ext cx="7956376" cy="31683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186" y="3186953"/>
            <a:ext cx="7966734" cy="36710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013156" y="2320598"/>
            <a:ext cx="7054367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cap="none" spc="0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chemeClr val="accent3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Олександр Дубовик</a:t>
            </a:r>
            <a:endParaRPr lang="ru-RU" sz="5400" b="1" cap="none" spc="0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chemeClr val="accent3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2149370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200">
        <p14:flip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23528" y="188640"/>
            <a:ext cx="8496944" cy="6336704"/>
          </a:xfrm>
        </p:spPr>
        <p:txBody>
          <a:bodyPr>
            <a:normAutofit/>
          </a:bodyPr>
          <a:lstStyle/>
          <a:p>
            <a:r>
              <a:rPr lang="ru-RU" dirty="0" err="1"/>
              <a:t>Українські</a:t>
            </a:r>
            <a:r>
              <a:rPr lang="ru-RU" dirty="0"/>
              <a:t> художники </a:t>
            </a:r>
            <a:r>
              <a:rPr lang="ru-RU" dirty="0" err="1"/>
              <a:t>лише</a:t>
            </a:r>
            <a:r>
              <a:rPr lang="ru-RU" dirty="0"/>
              <a:t> </a:t>
            </a:r>
            <a:r>
              <a:rPr lang="ru-RU" dirty="0" err="1"/>
              <a:t>напівсприйняли</a:t>
            </a:r>
            <a:r>
              <a:rPr lang="ru-RU" dirty="0"/>
              <a:t> </a:t>
            </a:r>
            <a:r>
              <a:rPr lang="ru-RU" dirty="0" err="1"/>
              <a:t>одне</a:t>
            </a:r>
            <a:r>
              <a:rPr lang="ru-RU" dirty="0"/>
              <a:t> з </a:t>
            </a:r>
            <a:r>
              <a:rPr lang="ru-RU" dirty="0" err="1"/>
              <a:t>найголовніших</a:t>
            </a:r>
            <a:r>
              <a:rPr lang="ru-RU" dirty="0"/>
              <a:t> правил </a:t>
            </a:r>
            <a:r>
              <a:rPr lang="ru-RU" dirty="0" err="1"/>
              <a:t>гри</a:t>
            </a:r>
            <a:r>
              <a:rPr lang="ru-RU" dirty="0"/>
              <a:t> </a:t>
            </a:r>
            <a:r>
              <a:rPr lang="ru-RU" dirty="0" err="1"/>
              <a:t>поставангарду</a:t>
            </a:r>
            <a:r>
              <a:rPr lang="ru-RU" dirty="0"/>
              <a:t>: </a:t>
            </a:r>
            <a:r>
              <a:rPr lang="ru-RU" dirty="0" err="1"/>
              <a:t>постійно</a:t>
            </a:r>
            <a:r>
              <a:rPr lang="ru-RU" dirty="0"/>
              <a:t> </a:t>
            </a:r>
            <a:r>
              <a:rPr lang="ru-RU" dirty="0" err="1"/>
              <a:t>ставити</a:t>
            </a:r>
            <a:r>
              <a:rPr lang="ru-RU" dirty="0"/>
              <a:t> </a:t>
            </a:r>
            <a:r>
              <a:rPr lang="ru-RU" dirty="0" err="1"/>
              <a:t>питання</a:t>
            </a:r>
            <a:r>
              <a:rPr lang="ru-RU" dirty="0"/>
              <a:t>, </a:t>
            </a:r>
            <a:r>
              <a:rPr lang="ru-RU" dirty="0" err="1"/>
              <a:t>запозичувані</a:t>
            </a:r>
            <a:r>
              <a:rPr lang="ru-RU" dirty="0"/>
              <a:t> з </a:t>
            </a:r>
            <a:r>
              <a:rPr lang="ru-RU" dirty="0" err="1"/>
              <a:t>нехудожньої</a:t>
            </a:r>
            <a:r>
              <a:rPr lang="ru-RU" dirty="0"/>
              <a:t> </a:t>
            </a:r>
            <a:r>
              <a:rPr lang="ru-RU" dirty="0" err="1"/>
              <a:t>сфери</a:t>
            </a:r>
            <a:r>
              <a:rPr lang="ru-RU" dirty="0"/>
              <a:t> — науки, </a:t>
            </a:r>
            <a:r>
              <a:rPr lang="ru-RU" dirty="0" err="1"/>
              <a:t>ідеології</a:t>
            </a:r>
            <a:r>
              <a:rPr lang="ru-RU" dirty="0"/>
              <a:t>, </a:t>
            </a:r>
            <a:r>
              <a:rPr lang="ru-RU" dirty="0" err="1"/>
              <a:t>соціології</a:t>
            </a:r>
            <a:r>
              <a:rPr lang="ru-RU" dirty="0"/>
              <a:t> </a:t>
            </a:r>
            <a:r>
              <a:rPr lang="ru-RU" dirty="0" err="1"/>
              <a:t>тощо</a:t>
            </a:r>
            <a:r>
              <a:rPr lang="ru-RU" dirty="0"/>
              <a:t>, але </a:t>
            </a:r>
            <a:r>
              <a:rPr lang="ru-RU" dirty="0" err="1"/>
              <a:t>вирішуються</a:t>
            </a:r>
            <a:r>
              <a:rPr lang="ru-RU" dirty="0"/>
              <a:t> вони пластичною </a:t>
            </a:r>
            <a:r>
              <a:rPr lang="ru-RU" dirty="0" err="1"/>
              <a:t>мовою</a:t>
            </a:r>
            <a:r>
              <a:rPr lang="ru-RU" dirty="0"/>
              <a:t>, а не </a:t>
            </a:r>
            <a:r>
              <a:rPr lang="ru-RU" dirty="0" err="1"/>
              <a:t>мовою</a:t>
            </a:r>
            <a:r>
              <a:rPr lang="ru-RU" dirty="0"/>
              <a:t> </a:t>
            </a:r>
            <a:r>
              <a:rPr lang="ru-RU" dirty="0" err="1"/>
              <a:t>символів</a:t>
            </a:r>
            <a:r>
              <a:rPr lang="ru-RU" dirty="0"/>
              <a:t> "</a:t>
            </a:r>
            <a:r>
              <a:rPr lang="ru-RU" dirty="0" err="1"/>
              <a:t>об'єкта</a:t>
            </a:r>
            <a:r>
              <a:rPr lang="ru-RU" dirty="0"/>
              <a:t>", </a:t>
            </a:r>
            <a:r>
              <a:rPr lang="ru-RU" dirty="0" err="1"/>
              <a:t>хепенінгу</a:t>
            </a:r>
            <a:r>
              <a:rPr lang="ru-RU" dirty="0"/>
              <a:t>. </a:t>
            </a:r>
            <a:r>
              <a:rPr lang="ru-RU" dirty="0" err="1"/>
              <a:t>Особливістю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традиції</a:t>
            </a:r>
            <a:r>
              <a:rPr lang="ru-RU" dirty="0"/>
              <a:t> є </a:t>
            </a:r>
            <a:r>
              <a:rPr lang="ru-RU" dirty="0" err="1"/>
              <a:t>чуттєво-образне</a:t>
            </a:r>
            <a:r>
              <a:rPr lang="ru-RU" dirty="0"/>
              <a:t>, духовно-</a:t>
            </a:r>
            <a:r>
              <a:rPr lang="ru-RU" dirty="0" err="1"/>
              <a:t>релігійне</a:t>
            </a:r>
            <a:r>
              <a:rPr lang="ru-RU" dirty="0"/>
              <a:t>, </a:t>
            </a:r>
            <a:r>
              <a:rPr lang="ru-RU" dirty="0" err="1"/>
              <a:t>екзистенціальне</a:t>
            </a:r>
            <a:r>
              <a:rPr lang="ru-RU" dirty="0"/>
              <a:t> </a:t>
            </a:r>
            <a:r>
              <a:rPr lang="ru-RU" dirty="0" err="1"/>
              <a:t>усвідомлення</a:t>
            </a:r>
            <a:r>
              <a:rPr lang="ru-RU" dirty="0"/>
              <a:t> </a:t>
            </a:r>
            <a:r>
              <a:rPr lang="ru-RU" dirty="0" err="1"/>
              <a:t>людського</a:t>
            </a:r>
            <a:r>
              <a:rPr lang="ru-RU" dirty="0"/>
              <a:t> </a:t>
            </a:r>
            <a:r>
              <a:rPr lang="ru-RU" dirty="0" err="1"/>
              <a:t>буття</a:t>
            </a:r>
            <a:r>
              <a:rPr lang="ru-RU" dirty="0"/>
              <a:t> на </a:t>
            </a:r>
            <a:r>
              <a:rPr lang="ru-RU" dirty="0" err="1"/>
              <a:t>противагу</a:t>
            </a:r>
            <a:r>
              <a:rPr lang="ru-RU" dirty="0"/>
              <a:t> </a:t>
            </a:r>
            <a:r>
              <a:rPr lang="ru-RU" dirty="0" err="1"/>
              <a:t>західній</a:t>
            </a:r>
            <a:r>
              <a:rPr lang="ru-RU" dirty="0"/>
              <a:t> </a:t>
            </a:r>
            <a:r>
              <a:rPr lang="ru-RU" dirty="0" err="1"/>
              <a:t>ментальності</a:t>
            </a:r>
            <a:r>
              <a:rPr lang="ru-RU" dirty="0"/>
              <a:t>, в </a:t>
            </a:r>
            <a:r>
              <a:rPr lang="ru-RU" dirty="0" err="1"/>
              <a:t>якій</a:t>
            </a:r>
            <a:r>
              <a:rPr lang="ru-RU" dirty="0"/>
              <a:t> </a:t>
            </a:r>
            <a:r>
              <a:rPr lang="ru-RU" dirty="0" err="1"/>
              <a:t>панували</a:t>
            </a:r>
            <a:r>
              <a:rPr lang="ru-RU" dirty="0"/>
              <a:t> </a:t>
            </a:r>
            <a:r>
              <a:rPr lang="ru-RU" dirty="0" err="1"/>
              <a:t>неологізм</a:t>
            </a:r>
            <a:r>
              <a:rPr lang="ru-RU" dirty="0"/>
              <a:t>, </a:t>
            </a:r>
            <a:r>
              <a:rPr lang="ru-RU" dirty="0" err="1"/>
              <a:t>імперативність</a:t>
            </a:r>
            <a:r>
              <a:rPr lang="ru-RU" dirty="0"/>
              <a:t> </a:t>
            </a:r>
            <a:r>
              <a:rPr lang="ru-RU" dirty="0" err="1"/>
              <a:t>мислення</a:t>
            </a:r>
            <a:r>
              <a:rPr lang="ru-RU" dirty="0"/>
              <a:t>, </a:t>
            </a:r>
            <a:r>
              <a:rPr lang="ru-RU" dirty="0" err="1"/>
              <a:t>тиранія</a:t>
            </a:r>
            <a:r>
              <a:rPr lang="ru-RU" dirty="0"/>
              <a:t> </a:t>
            </a:r>
            <a:r>
              <a:rPr lang="ru-RU" dirty="0" err="1"/>
              <a:t>абстракції</a:t>
            </a:r>
            <a:r>
              <a:rPr lang="ru-RU" dirty="0"/>
              <a:t>. А </a:t>
            </a:r>
            <a:r>
              <a:rPr lang="ru-RU" dirty="0" err="1"/>
              <a:t>звідси</a:t>
            </a:r>
            <a:r>
              <a:rPr lang="ru-RU" dirty="0"/>
              <a:t> </a:t>
            </a:r>
            <a:r>
              <a:rPr lang="ru-RU" dirty="0" err="1"/>
              <a:t>зв'язок</a:t>
            </a:r>
            <a:r>
              <a:rPr lang="ru-RU" dirty="0"/>
              <a:t> з </a:t>
            </a:r>
            <a:r>
              <a:rPr lang="ru-RU" dirty="0" err="1"/>
              <a:t>непроминущим</a:t>
            </a:r>
            <a:r>
              <a:rPr lang="ru-RU" dirty="0"/>
              <a:t>, </a:t>
            </a:r>
            <a:r>
              <a:rPr lang="ru-RU" dirty="0" err="1"/>
              <a:t>вічним</a:t>
            </a:r>
            <a:r>
              <a:rPr lang="ru-RU" dirty="0"/>
              <a:t>, </a:t>
            </a:r>
            <a:r>
              <a:rPr lang="ru-RU" dirty="0" err="1"/>
              <a:t>життєустрій</a:t>
            </a:r>
            <a:r>
              <a:rPr lang="ru-RU" dirty="0"/>
              <a:t>, </a:t>
            </a:r>
            <a:r>
              <a:rPr lang="ru-RU" dirty="0" err="1"/>
              <a:t>естетизм</a:t>
            </a:r>
            <a:r>
              <a:rPr lang="ru-RU" dirty="0"/>
              <a:t>, </a:t>
            </a:r>
            <a:r>
              <a:rPr lang="ru-RU" dirty="0" err="1"/>
              <a:t>катарсичне</a:t>
            </a:r>
            <a:r>
              <a:rPr lang="ru-RU" dirty="0"/>
              <a:t> </a:t>
            </a:r>
            <a:r>
              <a:rPr lang="ru-RU" dirty="0" err="1"/>
              <a:t>переживання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</a:t>
            </a:r>
            <a:r>
              <a:rPr lang="ru-RU" dirty="0" err="1"/>
              <a:t>простежується</a:t>
            </a:r>
            <a:r>
              <a:rPr lang="ru-RU" dirty="0"/>
              <a:t> в </a:t>
            </a:r>
            <a:r>
              <a:rPr lang="ru-RU" dirty="0" err="1"/>
              <a:t>творах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митців</a:t>
            </a:r>
            <a:r>
              <a:rPr lang="ru-RU" dirty="0"/>
              <a:t>.</a:t>
            </a:r>
          </a:p>
          <a:p>
            <a:r>
              <a:rPr lang="ru-RU" dirty="0"/>
              <a:t> </a:t>
            </a:r>
          </a:p>
          <a:p>
            <a:r>
              <a:rPr lang="ru-RU" dirty="0"/>
              <a:t>Прикладом </a:t>
            </a:r>
            <a:r>
              <a:rPr lang="ru-RU" dirty="0" err="1"/>
              <a:t>цього</a:t>
            </a:r>
            <a:r>
              <a:rPr lang="ru-RU" dirty="0"/>
              <a:t> </a:t>
            </a:r>
            <a:r>
              <a:rPr lang="ru-RU" dirty="0" err="1"/>
              <a:t>напряму</a:t>
            </a:r>
            <a:r>
              <a:rPr lang="ru-RU" dirty="0"/>
              <a:t> є </a:t>
            </a:r>
            <a:r>
              <a:rPr lang="ru-RU" dirty="0" err="1"/>
              <a:t>представник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трансавангарду</a:t>
            </a:r>
            <a:r>
              <a:rPr lang="ru-RU" dirty="0"/>
              <a:t> Арсена </a:t>
            </a:r>
            <a:r>
              <a:rPr lang="ru-RU" dirty="0" err="1"/>
              <a:t>Савадова</a:t>
            </a:r>
            <a:r>
              <a:rPr lang="ru-RU" dirty="0"/>
              <a:t>, картина </a:t>
            </a:r>
            <a:r>
              <a:rPr lang="ru-RU" dirty="0" err="1"/>
              <a:t>якого</a:t>
            </a:r>
            <a:r>
              <a:rPr lang="ru-RU" dirty="0"/>
              <a:t> "</a:t>
            </a:r>
            <a:r>
              <a:rPr lang="ru-RU" dirty="0" err="1"/>
              <a:t>Смуток</a:t>
            </a:r>
            <a:r>
              <a:rPr lang="ru-RU" dirty="0"/>
              <a:t> </a:t>
            </a:r>
            <a:r>
              <a:rPr lang="ru-RU" dirty="0" err="1"/>
              <a:t>Клеопатри</a:t>
            </a:r>
            <a:r>
              <a:rPr lang="ru-RU" dirty="0"/>
              <a:t>" (1987 р.) стала </a:t>
            </a:r>
            <a:r>
              <a:rPr lang="ru-RU" dirty="0" err="1"/>
              <a:t>своєрідною</a:t>
            </a:r>
            <a:r>
              <a:rPr lang="ru-RU" dirty="0"/>
              <a:t> </a:t>
            </a:r>
            <a:r>
              <a:rPr lang="ru-RU" dirty="0" err="1"/>
              <a:t>емблемою</a:t>
            </a:r>
            <a:r>
              <a:rPr lang="ru-RU" dirty="0"/>
              <a:t> </a:t>
            </a:r>
            <a:r>
              <a:rPr lang="ru-RU" dirty="0" err="1"/>
              <a:t>українського</a:t>
            </a:r>
            <a:r>
              <a:rPr lang="ru-RU" dirty="0"/>
              <a:t> </a:t>
            </a:r>
            <a:r>
              <a:rPr lang="ru-RU" dirty="0" err="1"/>
              <a:t>постмодернізму</a:t>
            </a:r>
            <a:r>
              <a:rPr lang="ru-RU" dirty="0"/>
              <a:t>. </a:t>
            </a:r>
            <a:r>
              <a:rPr lang="ru-RU" dirty="0" err="1"/>
              <a:t>Митця</a:t>
            </a:r>
            <a:r>
              <a:rPr lang="ru-RU" dirty="0"/>
              <a:t> </a:t>
            </a:r>
            <a:r>
              <a:rPr lang="ru-RU" dirty="0" err="1"/>
              <a:t>турбує</a:t>
            </a:r>
            <a:r>
              <a:rPr lang="ru-RU" dirty="0"/>
              <a:t> </a:t>
            </a:r>
            <a:r>
              <a:rPr lang="ru-RU" dirty="0" err="1"/>
              <a:t>довічна</a:t>
            </a:r>
            <a:r>
              <a:rPr lang="ru-RU" dirty="0"/>
              <a:t> проблема </a:t>
            </a:r>
            <a:r>
              <a:rPr lang="ru-RU" dirty="0" err="1"/>
              <a:t>Життя</a:t>
            </a:r>
            <a:r>
              <a:rPr lang="ru-RU" dirty="0"/>
              <a:t> і </a:t>
            </a:r>
            <a:r>
              <a:rPr lang="ru-RU" dirty="0" err="1"/>
              <a:t>Смерті</a:t>
            </a:r>
            <a:r>
              <a:rPr lang="ru-RU" dirty="0"/>
              <a:t>, торжества духовного в </a:t>
            </a:r>
            <a:r>
              <a:rPr lang="ru-RU" dirty="0" err="1"/>
              <a:t>світі</a:t>
            </a:r>
            <a:r>
              <a:rPr lang="ru-RU" dirty="0"/>
              <a:t>, </a:t>
            </a:r>
            <a:r>
              <a:rPr lang="ru-RU" dirty="0" err="1"/>
              <a:t>єдність</a:t>
            </a:r>
            <a:r>
              <a:rPr lang="ru-RU" dirty="0"/>
              <a:t> духу і </a:t>
            </a:r>
            <a:r>
              <a:rPr lang="ru-RU" dirty="0" err="1"/>
              <a:t>матерії</a:t>
            </a:r>
            <a:r>
              <a:rPr lang="ru-RU" dirty="0"/>
              <a:t>, </a:t>
            </a:r>
            <a:r>
              <a:rPr lang="ru-RU" dirty="0" err="1"/>
              <a:t>мистецтва</a:t>
            </a:r>
            <a:r>
              <a:rPr lang="ru-RU" dirty="0"/>
              <a:t> і </a:t>
            </a:r>
            <a:r>
              <a:rPr lang="ru-RU" dirty="0" err="1"/>
              <a:t>сучасності</a:t>
            </a:r>
            <a:r>
              <a:rPr lang="ru-RU" dirty="0"/>
              <a:t>, але </a:t>
            </a:r>
            <a:r>
              <a:rPr lang="ru-RU" dirty="0" err="1"/>
              <a:t>зовсім</a:t>
            </a:r>
            <a:r>
              <a:rPr lang="ru-RU" dirty="0"/>
              <a:t> </a:t>
            </a:r>
            <a:r>
              <a:rPr lang="ru-RU" dirty="0" err="1"/>
              <a:t>по-різному</a:t>
            </a:r>
            <a:r>
              <a:rPr lang="ru-RU" dirty="0"/>
              <a:t> </a:t>
            </a:r>
            <a:r>
              <a:rPr lang="ru-RU" dirty="0" err="1"/>
              <a:t>підходять</a:t>
            </a:r>
            <a:r>
              <a:rPr lang="ru-RU" dirty="0"/>
              <a:t> вони до </a:t>
            </a:r>
            <a:r>
              <a:rPr lang="ru-RU" dirty="0" err="1"/>
              <a:t>її</a:t>
            </a:r>
            <a:r>
              <a:rPr lang="ru-RU" dirty="0"/>
              <a:t> </a:t>
            </a:r>
            <a:r>
              <a:rPr lang="ru-RU" dirty="0" err="1"/>
              <a:t>втілення</a:t>
            </a:r>
            <a:r>
              <a:rPr lang="ru-RU" dirty="0"/>
              <a:t>. 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88128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l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35454"/>
            <a:ext cx="8928992" cy="68225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531990" y="4509120"/>
            <a:ext cx="6132833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uk-UA" sz="5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Арсен </a:t>
            </a:r>
            <a:r>
              <a:rPr lang="uk-UA" sz="5400" b="1" dirty="0" err="1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Савадав</a:t>
            </a:r>
            <a:r>
              <a:rPr lang="uk-UA" sz="5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</a:p>
          <a:p>
            <a:pPr algn="ctr"/>
            <a:r>
              <a:rPr lang="uk-UA" sz="5400" b="1" dirty="0" smtClean="0">
                <a:ln w="12700">
                  <a:solidFill>
                    <a:srgbClr val="FF0000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«Сум Клеопатри»</a:t>
            </a:r>
            <a:endParaRPr lang="ru-RU" sz="5400" b="1" dirty="0">
              <a:ln w="12700">
                <a:solidFill>
                  <a:srgbClr val="FF0000"/>
                </a:solidFill>
                <a:prstDash val="solid"/>
              </a:ln>
              <a:solidFill>
                <a:srgbClr val="FF0000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600474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000">
        <p14:shred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548680"/>
            <a:ext cx="3672408" cy="1083568"/>
          </a:xfrm>
        </p:spPr>
        <p:txBody>
          <a:bodyPr/>
          <a:lstStyle/>
          <a:p>
            <a:r>
              <a:rPr lang="uk-UA" dirty="0"/>
              <a:t>В</a:t>
            </a:r>
            <a:r>
              <a:rPr lang="uk-UA" dirty="0" smtClean="0"/>
              <a:t>исновок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 err="1"/>
              <a:t>Отже</a:t>
            </a:r>
            <a:r>
              <a:rPr lang="ru-RU" dirty="0"/>
              <a:t>, попри </a:t>
            </a:r>
            <a:r>
              <a:rPr lang="ru-RU" dirty="0" err="1"/>
              <a:t>всі</a:t>
            </a:r>
            <a:r>
              <a:rPr lang="ru-RU" dirty="0"/>
              <a:t> </a:t>
            </a:r>
            <a:r>
              <a:rPr lang="ru-RU" dirty="0" err="1"/>
              <a:t>соціально-економічні</a:t>
            </a:r>
            <a:r>
              <a:rPr lang="ru-RU" dirty="0"/>
              <a:t> </a:t>
            </a:r>
            <a:r>
              <a:rPr lang="ru-RU" dirty="0" err="1"/>
              <a:t>труднощі</a:t>
            </a:r>
            <a:r>
              <a:rPr lang="ru-RU" dirty="0"/>
              <a:t>, </a:t>
            </a:r>
            <a:r>
              <a:rPr lang="ru-RU" dirty="0" err="1"/>
              <a:t>українське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 </a:t>
            </a:r>
            <a:r>
              <a:rPr lang="ru-RU" dirty="0" err="1"/>
              <a:t>живе</a:t>
            </a:r>
            <a:r>
              <a:rPr lang="ru-RU" dirty="0"/>
              <a:t> й </a:t>
            </a:r>
            <a:r>
              <a:rPr lang="ru-RU" dirty="0" err="1"/>
              <a:t>набирає</a:t>
            </a:r>
            <a:r>
              <a:rPr lang="ru-RU" dirty="0"/>
              <a:t> </a:t>
            </a:r>
            <a:r>
              <a:rPr lang="ru-RU" dirty="0" err="1"/>
              <a:t>сили</a:t>
            </a:r>
            <a:r>
              <a:rPr lang="ru-RU" dirty="0"/>
              <a:t> як </a:t>
            </a:r>
            <a:r>
              <a:rPr lang="ru-RU" dirty="0" err="1"/>
              <a:t>уособлення</a:t>
            </a:r>
            <a:r>
              <a:rPr lang="ru-RU" dirty="0"/>
              <a:t> </a:t>
            </a:r>
            <a:r>
              <a:rPr lang="ru-RU" dirty="0" err="1"/>
              <a:t>національної</a:t>
            </a:r>
            <a:r>
              <a:rPr lang="ru-RU" dirty="0"/>
              <a:t> </a:t>
            </a:r>
            <a:r>
              <a:rPr lang="ru-RU" dirty="0" err="1"/>
              <a:t>духовності</a:t>
            </a:r>
            <a:r>
              <a:rPr lang="ru-RU" dirty="0"/>
              <a:t> та </a:t>
            </a:r>
            <a:r>
              <a:rPr lang="ru-RU" dirty="0" err="1"/>
              <a:t>менталітету</a:t>
            </a:r>
            <a:r>
              <a:rPr lang="ru-RU" dirty="0"/>
              <a:t>. Немало </a:t>
            </a:r>
            <a:r>
              <a:rPr lang="ru-RU" dirty="0" err="1"/>
              <a:t>талановитих</a:t>
            </a:r>
            <a:r>
              <a:rPr lang="ru-RU" dirty="0"/>
              <a:t> </a:t>
            </a:r>
            <a:r>
              <a:rPr lang="ru-RU" dirty="0" err="1"/>
              <a:t>українських</a:t>
            </a:r>
            <a:r>
              <a:rPr lang="ru-RU" dirty="0"/>
              <a:t> </a:t>
            </a:r>
            <a:r>
              <a:rPr lang="ru-RU" dirty="0" err="1"/>
              <a:t>художників</a:t>
            </a:r>
            <a:r>
              <a:rPr lang="ru-RU" dirty="0"/>
              <a:t>, </a:t>
            </a:r>
            <a:r>
              <a:rPr lang="ru-RU" dirty="0" err="1"/>
              <a:t>які</a:t>
            </a:r>
            <a:r>
              <a:rPr lang="ru-RU" dirty="0"/>
              <a:t> </a:t>
            </a:r>
            <a:r>
              <a:rPr lang="ru-RU" dirty="0" err="1"/>
              <a:t>працюють</a:t>
            </a:r>
            <a:r>
              <a:rPr lang="ru-RU" dirty="0"/>
              <a:t> в </a:t>
            </a:r>
            <a:r>
              <a:rPr lang="ru-RU" dirty="0" err="1"/>
              <a:t>Україні</a:t>
            </a:r>
            <a:r>
              <a:rPr lang="ru-RU" dirty="0"/>
              <a:t> </a:t>
            </a:r>
            <a:r>
              <a:rPr lang="ru-RU" dirty="0" err="1"/>
              <a:t>чи</a:t>
            </a:r>
            <a:r>
              <a:rPr lang="ru-RU" dirty="0"/>
              <a:t> за </a:t>
            </a:r>
            <a:r>
              <a:rPr lang="ru-RU" dirty="0" err="1"/>
              <a:t>її</a:t>
            </a:r>
            <a:r>
              <a:rPr lang="ru-RU" dirty="0"/>
              <a:t> межами, </a:t>
            </a:r>
            <a:r>
              <a:rPr lang="ru-RU" dirty="0" err="1"/>
              <a:t>знані</a:t>
            </a:r>
            <a:r>
              <a:rPr lang="ru-RU" dirty="0"/>
              <a:t> в </a:t>
            </a:r>
            <a:r>
              <a:rPr lang="ru-RU" dirty="0" err="1"/>
              <a:t>світі</a:t>
            </a:r>
            <a:r>
              <a:rPr lang="ru-RU" dirty="0"/>
              <a:t> й достойно </a:t>
            </a:r>
            <a:r>
              <a:rPr lang="ru-RU" dirty="0" err="1"/>
              <a:t>репрезентують</a:t>
            </a:r>
            <a:r>
              <a:rPr lang="ru-RU" dirty="0"/>
              <a:t> </a:t>
            </a:r>
            <a:r>
              <a:rPr lang="ru-RU" dirty="0" err="1"/>
              <a:t>мистецтво</a:t>
            </a:r>
            <a:r>
              <a:rPr lang="ru-RU" dirty="0"/>
              <a:t> </a:t>
            </a:r>
            <a:r>
              <a:rPr lang="ru-RU" dirty="0" err="1"/>
              <a:t>свого</a:t>
            </a:r>
            <a:r>
              <a:rPr lang="ru-RU" dirty="0"/>
              <a:t> народу. А </a:t>
            </a:r>
            <a:r>
              <a:rPr lang="ru-RU" dirty="0" err="1"/>
              <a:t>сучасне</a:t>
            </a:r>
            <a:r>
              <a:rPr lang="ru-RU" dirty="0"/>
              <a:t> </a:t>
            </a:r>
            <a:r>
              <a:rPr lang="ru-RU" dirty="0" err="1"/>
              <a:t>українське</a:t>
            </a:r>
            <a:r>
              <a:rPr lang="ru-RU" dirty="0"/>
              <a:t> </a:t>
            </a:r>
            <a:r>
              <a:rPr lang="ru-RU" dirty="0" err="1"/>
              <a:t>необарокове</a:t>
            </a:r>
            <a:r>
              <a:rPr lang="ru-RU" dirty="0"/>
              <a:t> (</a:t>
            </a:r>
            <a:r>
              <a:rPr lang="ru-RU" dirty="0" err="1"/>
              <a:t>постмодерністське</a:t>
            </a:r>
            <a:r>
              <a:rPr lang="ru-RU" dirty="0"/>
              <a:t>) </a:t>
            </a:r>
            <a:r>
              <a:rPr lang="ru-RU" dirty="0" err="1"/>
              <a:t>мистецтво</a:t>
            </a:r>
            <a:r>
              <a:rPr lang="ru-RU" dirty="0"/>
              <a:t> </a:t>
            </a:r>
            <a:r>
              <a:rPr lang="ru-RU" dirty="0" err="1"/>
              <a:t>розробляє</a:t>
            </a:r>
            <a:r>
              <a:rPr lang="ru-RU" dirty="0"/>
              <a:t> </a:t>
            </a:r>
            <a:r>
              <a:rPr lang="ru-RU" dirty="0" err="1"/>
              <a:t>ті</a:t>
            </a:r>
            <a:r>
              <a:rPr lang="ru-RU" dirty="0"/>
              <a:t> ж </a:t>
            </a:r>
            <a:r>
              <a:rPr lang="ru-RU" dirty="0" err="1"/>
              <a:t>самі</a:t>
            </a:r>
            <a:r>
              <a:rPr lang="ru-RU" dirty="0"/>
              <a:t> теми, </a:t>
            </a:r>
            <a:r>
              <a:rPr lang="ru-RU" dirty="0" err="1"/>
              <a:t>проблеми</a:t>
            </a:r>
            <a:r>
              <a:rPr lang="ru-RU" dirty="0"/>
              <a:t>, </a:t>
            </a:r>
            <a:r>
              <a:rPr lang="ru-RU" dirty="0" err="1"/>
              <a:t>що</a:t>
            </a:r>
            <a:r>
              <a:rPr lang="ru-RU" dirty="0"/>
              <a:t> й </a:t>
            </a:r>
            <a:r>
              <a:rPr lang="ru-RU" dirty="0" err="1"/>
              <a:t>сучасні</a:t>
            </a:r>
            <a:r>
              <a:rPr lang="ru-RU" dirty="0"/>
              <a:t> художники Заходу, </a:t>
            </a:r>
            <a:r>
              <a:rPr lang="ru-RU" dirty="0" err="1"/>
              <a:t>використовує</a:t>
            </a:r>
            <a:r>
              <a:rPr lang="ru-RU" dirty="0"/>
              <a:t> </a:t>
            </a:r>
            <a:r>
              <a:rPr lang="ru-RU" dirty="0" err="1"/>
              <a:t>ідентичні</a:t>
            </a:r>
            <a:r>
              <a:rPr lang="ru-RU" dirty="0"/>
              <a:t> </a:t>
            </a:r>
            <a:r>
              <a:rPr lang="ru-RU" dirty="0" err="1"/>
              <a:t>прийоми</a:t>
            </a:r>
            <a:r>
              <a:rPr lang="ru-RU" dirty="0"/>
              <a:t>, </a:t>
            </a:r>
            <a:r>
              <a:rPr lang="ru-RU" dirty="0" err="1"/>
              <a:t>залишаючись</a:t>
            </a:r>
            <a:r>
              <a:rPr lang="ru-RU" dirty="0"/>
              <a:t> у межах </a:t>
            </a:r>
            <a:r>
              <a:rPr lang="ru-RU" dirty="0" err="1"/>
              <a:t>національних</a:t>
            </a:r>
            <a:r>
              <a:rPr lang="ru-RU" dirty="0"/>
              <a:t> </a:t>
            </a:r>
            <a:r>
              <a:rPr lang="ru-RU" dirty="0" err="1"/>
              <a:t>особливостей</a:t>
            </a:r>
            <a:r>
              <a:rPr lang="ru-RU" dirty="0"/>
              <a:t>, </a:t>
            </a:r>
            <a:r>
              <a:rPr lang="ru-RU" dirty="0" err="1"/>
              <a:t>архетипів</a:t>
            </a:r>
            <a:r>
              <a:rPr lang="ru-RU" dirty="0"/>
              <a:t>, та </a:t>
            </a:r>
            <a:r>
              <a:rPr lang="ru-RU" dirty="0" err="1"/>
              <a:t>традицій</a:t>
            </a:r>
            <a:r>
              <a:rPr lang="ru-RU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7981067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>
        <p14:flash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0"/>
            <a:ext cx="9144000" cy="6858000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          </a:t>
            </a:r>
            <a:endParaRPr lang="uk-UA" dirty="0" smtClean="0"/>
          </a:p>
          <a:p>
            <a:pPr marL="0" indent="0">
              <a:buNone/>
            </a:pPr>
            <a:r>
              <a:rPr lang="ru-RU" sz="3400" dirty="0" err="1" smtClean="0"/>
              <a:t>Україна</a:t>
            </a:r>
            <a:r>
              <a:rPr lang="ru-RU" sz="3400" dirty="0" smtClean="0"/>
              <a:t> </a:t>
            </a:r>
            <a:r>
              <a:rPr lang="ru-RU" sz="3400" dirty="0" err="1" smtClean="0"/>
              <a:t>сьогодні</a:t>
            </a:r>
            <a:r>
              <a:rPr lang="ru-RU" sz="3400" dirty="0" smtClean="0"/>
              <a:t> </a:t>
            </a:r>
            <a:r>
              <a:rPr lang="ru-RU" sz="3400" dirty="0" err="1" smtClean="0"/>
              <a:t>стоїть</a:t>
            </a:r>
            <a:r>
              <a:rPr lang="ru-RU" sz="3400" dirty="0" smtClean="0"/>
              <a:t> перед </a:t>
            </a:r>
            <a:r>
              <a:rPr lang="ru-RU" sz="3400" dirty="0" err="1" smtClean="0"/>
              <a:t>важливою</a:t>
            </a:r>
            <a:r>
              <a:rPr lang="ru-RU" sz="3400" dirty="0" smtClean="0"/>
              <a:t> проблемою </a:t>
            </a:r>
            <a:r>
              <a:rPr lang="ru-RU" sz="3400" dirty="0" err="1" smtClean="0"/>
              <a:t>відновлення</a:t>
            </a:r>
            <a:r>
              <a:rPr lang="ru-RU" sz="3400" dirty="0" smtClean="0"/>
              <a:t> </a:t>
            </a:r>
            <a:r>
              <a:rPr lang="ru-RU" sz="3400" dirty="0" err="1" smtClean="0"/>
              <a:t>цілісної</a:t>
            </a:r>
            <a:r>
              <a:rPr lang="ru-RU" sz="3400" dirty="0" smtClean="0"/>
              <a:t> </a:t>
            </a:r>
            <a:r>
              <a:rPr lang="ru-RU" sz="3400" dirty="0" err="1" smtClean="0"/>
              <a:t>картини</a:t>
            </a:r>
            <a:r>
              <a:rPr lang="ru-RU" sz="3400" dirty="0" smtClean="0"/>
              <a:t> </a:t>
            </a:r>
            <a:r>
              <a:rPr lang="ru-RU" sz="3400" dirty="0" err="1" smtClean="0"/>
              <a:t>національного</a:t>
            </a:r>
            <a:r>
              <a:rPr lang="ru-RU" sz="3400" dirty="0" smtClean="0"/>
              <a:t> образу </a:t>
            </a:r>
            <a:r>
              <a:rPr lang="ru-RU" sz="3400" dirty="0" err="1" smtClean="0"/>
              <a:t>культури</a:t>
            </a:r>
            <a:r>
              <a:rPr lang="ru-RU" sz="3400" dirty="0" smtClean="0"/>
              <a:t>, </a:t>
            </a:r>
            <a:r>
              <a:rPr lang="ru-RU" sz="3400" dirty="0" err="1" smtClean="0"/>
              <a:t>набуття</a:t>
            </a:r>
            <a:r>
              <a:rPr lang="ru-RU" sz="3400" dirty="0" smtClean="0"/>
              <a:t> культурою </a:t>
            </a:r>
            <a:r>
              <a:rPr lang="ru-RU" sz="3400" dirty="0" err="1" smtClean="0"/>
              <a:t>національної</a:t>
            </a:r>
            <a:r>
              <a:rPr lang="ru-RU" sz="3400" dirty="0" smtClean="0"/>
              <a:t> </a:t>
            </a:r>
            <a:r>
              <a:rPr lang="ru-RU" sz="3400" dirty="0" err="1" smtClean="0"/>
              <a:t>ідентичності</a:t>
            </a:r>
            <a:r>
              <a:rPr lang="ru-RU" sz="3400" dirty="0" smtClean="0"/>
              <a:t>. Нова </a:t>
            </a:r>
            <a:r>
              <a:rPr lang="ru-RU" sz="3400" dirty="0" err="1" smtClean="0"/>
              <a:t>історична</a:t>
            </a:r>
            <a:r>
              <a:rPr lang="ru-RU" sz="3400" dirty="0" smtClean="0"/>
              <a:t> </a:t>
            </a:r>
            <a:r>
              <a:rPr lang="ru-RU" sz="3400" dirty="0" err="1" smtClean="0"/>
              <a:t>реальність</a:t>
            </a:r>
            <a:r>
              <a:rPr lang="ru-RU" sz="3400" dirty="0" smtClean="0"/>
              <a:t> є сама собою морально-</a:t>
            </a:r>
            <a:r>
              <a:rPr lang="ru-RU" sz="3400" dirty="0" err="1" smtClean="0"/>
              <a:t>психологічним</a:t>
            </a:r>
            <a:r>
              <a:rPr lang="ru-RU" sz="3400" dirty="0" smtClean="0"/>
              <a:t> стимулом для такого духовного </a:t>
            </a:r>
            <a:r>
              <a:rPr lang="ru-RU" sz="3400" dirty="0" err="1" smtClean="0"/>
              <a:t>оновлення</a:t>
            </a:r>
            <a:r>
              <a:rPr lang="ru-RU" sz="3400" dirty="0" smtClean="0"/>
              <a:t>. </a:t>
            </a:r>
            <a:r>
              <a:rPr lang="ru-RU" sz="3400" dirty="0" err="1" smtClean="0"/>
              <a:t>Проте</a:t>
            </a:r>
            <a:r>
              <a:rPr lang="ru-RU" sz="3400" dirty="0" smtClean="0"/>
              <a:t>, як </a:t>
            </a:r>
            <a:r>
              <a:rPr lang="ru-RU" sz="3400" dirty="0" err="1" smtClean="0"/>
              <a:t>свідчить</a:t>
            </a:r>
            <a:r>
              <a:rPr lang="ru-RU" sz="3400" dirty="0" smtClean="0"/>
              <a:t> </a:t>
            </a:r>
            <a:r>
              <a:rPr lang="ru-RU" sz="3400" dirty="0" err="1" smtClean="0"/>
              <a:t>більш</a:t>
            </a:r>
            <a:r>
              <a:rPr lang="ru-RU" sz="3400" dirty="0" smtClean="0"/>
              <a:t> </a:t>
            </a:r>
            <a:r>
              <a:rPr lang="ru-RU" sz="3400" dirty="0" err="1" smtClean="0"/>
              <a:t>ніж</a:t>
            </a:r>
            <a:r>
              <a:rPr lang="ru-RU" sz="3400" dirty="0" smtClean="0"/>
              <a:t> як 15-річний </a:t>
            </a:r>
            <a:r>
              <a:rPr lang="ru-RU" sz="3400" dirty="0" err="1" smtClean="0"/>
              <a:t>досвід</a:t>
            </a:r>
            <a:r>
              <a:rPr lang="ru-RU" sz="3400" dirty="0" smtClean="0"/>
              <a:t> </a:t>
            </a:r>
            <a:r>
              <a:rPr lang="ru-RU" sz="3400" dirty="0" err="1" smtClean="0"/>
              <a:t>незалежної</a:t>
            </a:r>
            <a:r>
              <a:rPr lang="ru-RU" sz="3400" dirty="0" smtClean="0"/>
              <a:t> </a:t>
            </a:r>
            <a:r>
              <a:rPr lang="ru-RU" sz="3400" dirty="0" err="1" smtClean="0"/>
              <a:t>України</a:t>
            </a:r>
            <a:r>
              <a:rPr lang="ru-RU" sz="3400" dirty="0" smtClean="0"/>
              <a:t>, </a:t>
            </a:r>
            <a:r>
              <a:rPr lang="ru-RU" sz="3400" dirty="0" err="1" smtClean="0"/>
              <a:t>сучасна</a:t>
            </a:r>
            <a:r>
              <a:rPr lang="ru-RU" sz="3400" dirty="0" smtClean="0"/>
              <a:t> держава і культура не </a:t>
            </a:r>
            <a:r>
              <a:rPr lang="ru-RU" sz="3400" dirty="0" err="1" smtClean="0"/>
              <a:t>може</a:t>
            </a:r>
            <a:r>
              <a:rPr lang="ru-RU" sz="3400" dirty="0" smtClean="0"/>
              <a:t> й </a:t>
            </a:r>
            <a:r>
              <a:rPr lang="ru-RU" sz="3400" dirty="0" err="1" smtClean="0"/>
              <a:t>досі</a:t>
            </a:r>
            <a:r>
              <a:rPr lang="ru-RU" sz="3400" dirty="0" smtClean="0"/>
              <a:t> </a:t>
            </a:r>
            <a:r>
              <a:rPr lang="ru-RU" sz="3400" dirty="0" err="1" smtClean="0"/>
              <a:t>розраховувати</a:t>
            </a:r>
            <a:r>
              <a:rPr lang="ru-RU" sz="3400" dirty="0" smtClean="0"/>
              <a:t> на </a:t>
            </a:r>
            <a:r>
              <a:rPr lang="ru-RU" sz="3400" dirty="0" err="1" smtClean="0"/>
              <a:t>загальнодержавну</a:t>
            </a:r>
            <a:r>
              <a:rPr lang="ru-RU" sz="3400" dirty="0" smtClean="0"/>
              <a:t> </a:t>
            </a:r>
            <a:r>
              <a:rPr lang="ru-RU" sz="3400" dirty="0" err="1" smtClean="0"/>
              <a:t>національну</a:t>
            </a:r>
            <a:r>
              <a:rPr lang="ru-RU" sz="3400" dirty="0" smtClean="0"/>
              <a:t> </a:t>
            </a:r>
            <a:r>
              <a:rPr lang="ru-RU" sz="3400" dirty="0" err="1" smtClean="0"/>
              <a:t>ідею</a:t>
            </a:r>
            <a:r>
              <a:rPr lang="ru-RU" sz="3400" dirty="0" smtClean="0"/>
              <a:t> як </a:t>
            </a:r>
            <a:r>
              <a:rPr lang="ru-RU" sz="3400" dirty="0" err="1" smtClean="0"/>
              <a:t>спосіб</a:t>
            </a:r>
            <a:r>
              <a:rPr lang="ru-RU" sz="3400" dirty="0" smtClean="0"/>
              <a:t> </a:t>
            </a:r>
            <a:r>
              <a:rPr lang="ru-RU" sz="3400" dirty="0" err="1" smtClean="0"/>
              <a:t>самоусвідомлення</a:t>
            </a:r>
            <a:r>
              <a:rPr lang="ru-RU" sz="3400" dirty="0" smtClean="0"/>
              <a:t> </a:t>
            </a:r>
            <a:r>
              <a:rPr lang="ru-RU" sz="3400" dirty="0" err="1" smtClean="0"/>
              <a:t>нації</a:t>
            </a:r>
            <a:r>
              <a:rPr lang="ru-RU" sz="3400" dirty="0" smtClean="0"/>
              <a:t>, </a:t>
            </a:r>
            <a:r>
              <a:rPr lang="ru-RU" sz="3400" dirty="0" err="1" smtClean="0"/>
              <a:t>її</a:t>
            </a:r>
            <a:r>
              <a:rPr lang="ru-RU" sz="3400" dirty="0" smtClean="0"/>
              <a:t> характеру, на </a:t>
            </a:r>
            <a:r>
              <a:rPr lang="ru-RU" sz="3400" dirty="0" err="1" smtClean="0"/>
              <a:t>чітко</a:t>
            </a:r>
            <a:r>
              <a:rPr lang="ru-RU" sz="3400" dirty="0" smtClean="0"/>
              <a:t> </a:t>
            </a:r>
            <a:r>
              <a:rPr lang="ru-RU" sz="3400" dirty="0" err="1" smtClean="0"/>
              <a:t>сформульовану</a:t>
            </a:r>
            <a:r>
              <a:rPr lang="ru-RU" sz="3400" dirty="0" smtClean="0"/>
              <a:t> і </a:t>
            </a:r>
            <a:r>
              <a:rPr lang="ru-RU" sz="3400" dirty="0" err="1" smtClean="0"/>
              <a:t>науково</a:t>
            </a:r>
            <a:r>
              <a:rPr lang="ru-RU" sz="3400" dirty="0" smtClean="0"/>
              <a:t> </a:t>
            </a:r>
            <a:r>
              <a:rPr lang="ru-RU" sz="3400" dirty="0" err="1" smtClean="0"/>
              <a:t>пояснену</a:t>
            </a:r>
            <a:r>
              <a:rPr lang="ru-RU" sz="3400" dirty="0" smtClean="0"/>
              <a:t> для </a:t>
            </a:r>
            <a:r>
              <a:rPr lang="ru-RU" sz="3400" dirty="0" err="1" smtClean="0"/>
              <a:t>сучасного</a:t>
            </a:r>
            <a:r>
              <a:rPr lang="ru-RU" sz="3400" dirty="0" smtClean="0"/>
              <a:t> </a:t>
            </a:r>
            <a:r>
              <a:rPr lang="ru-RU" sz="3400" dirty="0" err="1" smtClean="0"/>
              <a:t>покоління</a:t>
            </a:r>
            <a:r>
              <a:rPr lang="ru-RU" sz="3400" dirty="0" smtClean="0"/>
              <a:t> </a:t>
            </a:r>
            <a:r>
              <a:rPr lang="ru-RU" sz="3400" dirty="0" err="1" smtClean="0"/>
              <a:t>українців</a:t>
            </a:r>
            <a:r>
              <a:rPr lang="ru-RU" sz="3400" dirty="0" smtClean="0"/>
              <a:t> </a:t>
            </a:r>
            <a:r>
              <a:rPr lang="ru-RU" sz="3400" dirty="0" err="1" smtClean="0"/>
              <a:t>гармонійну</a:t>
            </a:r>
            <a:r>
              <a:rPr lang="ru-RU" sz="3400" dirty="0" smtClean="0"/>
              <a:t> </a:t>
            </a:r>
            <a:r>
              <a:rPr lang="ru-RU" sz="3400" dirty="0" err="1" smtClean="0"/>
              <a:t>культурну</a:t>
            </a:r>
            <a:r>
              <a:rPr lang="ru-RU" sz="3400" dirty="0" smtClean="0"/>
              <a:t> </a:t>
            </a:r>
            <a:r>
              <a:rPr lang="ru-RU" sz="3400" dirty="0" err="1" smtClean="0"/>
              <a:t>концепцію</a:t>
            </a:r>
            <a:r>
              <a:rPr lang="ru-RU" sz="3400" dirty="0" smtClean="0"/>
              <a:t> духу </a:t>
            </a:r>
            <a:r>
              <a:rPr lang="ru-RU" sz="3400" dirty="0" err="1" smtClean="0"/>
              <a:t>нації</a:t>
            </a:r>
            <a:r>
              <a:rPr lang="ru-RU" sz="3400" dirty="0" smtClean="0"/>
              <a:t>, без </a:t>
            </a:r>
            <a:r>
              <a:rPr lang="ru-RU" sz="3400" dirty="0" err="1" smtClean="0"/>
              <a:t>якої</a:t>
            </a:r>
            <a:r>
              <a:rPr lang="ru-RU" sz="3400" dirty="0" smtClean="0"/>
              <a:t> </a:t>
            </a:r>
            <a:r>
              <a:rPr lang="ru-RU" sz="3400" dirty="0" err="1" smtClean="0"/>
              <a:t>неможливо</a:t>
            </a:r>
            <a:r>
              <a:rPr lang="ru-RU" sz="3400" dirty="0" smtClean="0"/>
              <a:t> </a:t>
            </a:r>
            <a:r>
              <a:rPr lang="ru-RU" sz="3400" dirty="0" err="1" smtClean="0"/>
              <a:t>здійснювати</a:t>
            </a:r>
            <a:r>
              <a:rPr lang="ru-RU" sz="3400" dirty="0" smtClean="0"/>
              <a:t> </a:t>
            </a:r>
            <a:r>
              <a:rPr lang="ru-RU" sz="3400" dirty="0" err="1" smtClean="0"/>
              <a:t>успішне</a:t>
            </a:r>
            <a:r>
              <a:rPr lang="ru-RU" sz="3400" dirty="0" smtClean="0"/>
              <a:t> й </a:t>
            </a:r>
            <a:r>
              <a:rPr lang="ru-RU" sz="3400" dirty="0" err="1" smtClean="0"/>
              <a:t>ефективне</a:t>
            </a:r>
            <a:r>
              <a:rPr lang="ru-RU" sz="3400" dirty="0" smtClean="0"/>
              <a:t> </a:t>
            </a:r>
            <a:r>
              <a:rPr lang="ru-RU" sz="3400" dirty="0" err="1" smtClean="0"/>
              <a:t>управління</a:t>
            </a:r>
            <a:r>
              <a:rPr lang="ru-RU" sz="3400" dirty="0" smtClean="0"/>
              <a:t> державою.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16400449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24744"/>
            <a:ext cx="8229600" cy="3240360"/>
          </a:xfrm>
        </p:spPr>
        <p:txBody>
          <a:bodyPr>
            <a:normAutofit/>
          </a:bodyPr>
          <a:lstStyle/>
          <a:p>
            <a:pPr algn="ctr"/>
            <a:r>
              <a:rPr lang="ru-RU" dirty="0" err="1" smtClean="0"/>
              <a:t>Сучасне</a:t>
            </a:r>
            <a:r>
              <a:rPr lang="ru-RU" dirty="0" smtClean="0"/>
              <a:t> </a:t>
            </a:r>
            <a:r>
              <a:rPr lang="ru-RU" dirty="0" err="1" smtClean="0"/>
              <a:t>українське</a:t>
            </a:r>
            <a:r>
              <a:rPr lang="ru-RU" dirty="0" smtClean="0"/>
              <a:t> </a:t>
            </a:r>
            <a:r>
              <a:rPr lang="ru-RU" dirty="0" err="1" smtClean="0"/>
              <a:t>образотворче</a:t>
            </a:r>
            <a:r>
              <a:rPr lang="ru-RU" dirty="0" smtClean="0"/>
              <a:t> </a:t>
            </a:r>
            <a:r>
              <a:rPr lang="ru-RU" dirty="0" err="1" smtClean="0"/>
              <a:t>мистецтво</a:t>
            </a:r>
            <a:r>
              <a:rPr lang="ru-RU" dirty="0" smtClean="0"/>
              <a:t> як </a:t>
            </a:r>
            <a:r>
              <a:rPr lang="ru-RU" dirty="0" err="1" smtClean="0"/>
              <a:t>втілення</a:t>
            </a:r>
            <a:r>
              <a:rPr lang="ru-RU" dirty="0" smtClean="0"/>
              <a:t> </a:t>
            </a:r>
            <a:r>
              <a:rPr lang="ru-RU" dirty="0" err="1" smtClean="0"/>
              <a:t>менталітету</a:t>
            </a:r>
            <a:r>
              <a:rPr lang="ru-RU" dirty="0" smtClean="0"/>
              <a:t> </a:t>
            </a:r>
            <a:r>
              <a:rPr lang="ru-RU" dirty="0" err="1" smtClean="0"/>
              <a:t>українців</a:t>
            </a:r>
            <a:r>
              <a:rPr lang="ru-RU" dirty="0" smtClean="0"/>
              <a:t>. </a:t>
            </a:r>
            <a:br>
              <a:rPr lang="ru-RU" dirty="0" smtClean="0"/>
            </a:br>
            <a:r>
              <a:rPr lang="ru-RU" dirty="0" err="1" smtClean="0"/>
              <a:t>Постмодернізм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96619177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79512" y="0"/>
            <a:ext cx="8507288" cy="6858000"/>
          </a:xfrm>
        </p:spPr>
        <p:txBody>
          <a:bodyPr>
            <a:normAutofit/>
          </a:bodyPr>
          <a:lstStyle/>
          <a:p>
            <a:r>
              <a:rPr lang="ru-RU" sz="2400" dirty="0" smtClean="0"/>
              <a:t>В </a:t>
            </a:r>
            <a:r>
              <a:rPr lang="ru-RU" sz="2400" dirty="0" err="1" smtClean="0"/>
              <a:t>умовах</a:t>
            </a:r>
            <a:r>
              <a:rPr lang="ru-RU" sz="2400" dirty="0" smtClean="0"/>
              <a:t> </a:t>
            </a:r>
            <a:r>
              <a:rPr lang="ru-RU" sz="2400" dirty="0" err="1" smtClean="0"/>
              <a:t>незалежної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 </a:t>
            </a:r>
            <a:r>
              <a:rPr lang="ru-RU" sz="2400" dirty="0" err="1" smtClean="0"/>
              <a:t>головна</a:t>
            </a:r>
            <a:r>
              <a:rPr lang="ru-RU" sz="2400" dirty="0" smtClean="0"/>
              <a:t> </a:t>
            </a:r>
            <a:r>
              <a:rPr lang="ru-RU" sz="2400" dirty="0" err="1" smtClean="0"/>
              <a:t>увага</a:t>
            </a:r>
            <a:r>
              <a:rPr lang="ru-RU" sz="2400" dirty="0" smtClean="0"/>
              <a:t> </a:t>
            </a:r>
            <a:r>
              <a:rPr lang="ru-RU" sz="2400" dirty="0" err="1" smtClean="0"/>
              <a:t>державних</a:t>
            </a:r>
            <a:r>
              <a:rPr lang="ru-RU" sz="2400" dirty="0" smtClean="0"/>
              <a:t> і </a:t>
            </a:r>
            <a:r>
              <a:rPr lang="ru-RU" sz="2400" dirty="0" err="1" smtClean="0"/>
              <a:t>недержавних</a:t>
            </a:r>
            <a:r>
              <a:rPr lang="ru-RU" sz="2400" dirty="0" smtClean="0"/>
              <a:t> структур і </a:t>
            </a:r>
            <a:r>
              <a:rPr lang="ru-RU" sz="2400" dirty="0" err="1" smtClean="0"/>
              <a:t>організацій</a:t>
            </a:r>
            <a:r>
              <a:rPr lang="ru-RU" sz="2400" dirty="0" smtClean="0"/>
              <a:t> </a:t>
            </a:r>
            <a:r>
              <a:rPr lang="ru-RU" sz="2400" dirty="0" err="1" smtClean="0"/>
              <a:t>зосереджувалася</a:t>
            </a:r>
            <a:r>
              <a:rPr lang="ru-RU" sz="2400" dirty="0" smtClean="0"/>
              <a:t> на </a:t>
            </a:r>
            <a:r>
              <a:rPr lang="ru-RU" sz="2400" dirty="0" err="1" smtClean="0"/>
              <a:t>сприянні</a:t>
            </a:r>
            <a:r>
              <a:rPr lang="ru-RU" sz="2400" dirty="0" smtClean="0"/>
              <a:t> </a:t>
            </a:r>
            <a:r>
              <a:rPr lang="ru-RU" sz="2400" dirty="0" err="1" smtClean="0"/>
              <a:t>вільному</a:t>
            </a:r>
            <a:r>
              <a:rPr lang="ru-RU" sz="2400" dirty="0" smtClean="0"/>
              <a:t> </a:t>
            </a:r>
            <a:r>
              <a:rPr lang="ru-RU" sz="2400" dirty="0" err="1" smtClean="0"/>
              <a:t>розвиткові</a:t>
            </a:r>
            <a:r>
              <a:rPr lang="ru-RU" sz="2400" dirty="0" smtClean="0"/>
              <a:t> </a:t>
            </a:r>
            <a:r>
              <a:rPr lang="ru-RU" sz="2400" dirty="0" err="1" smtClean="0"/>
              <a:t>всіх</a:t>
            </a:r>
            <a:r>
              <a:rPr lang="ru-RU" sz="2400" dirty="0" smtClean="0"/>
              <a:t> </a:t>
            </a:r>
            <a:r>
              <a:rPr lang="ru-RU" sz="2400" dirty="0" err="1" smtClean="0"/>
              <a:t>стилів</a:t>
            </a:r>
            <a:r>
              <a:rPr lang="ru-RU" sz="2400" dirty="0" smtClean="0"/>
              <a:t> і </a:t>
            </a:r>
            <a:r>
              <a:rPr lang="ru-RU" sz="2400" dirty="0" err="1" smtClean="0"/>
              <a:t>жанрів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українського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образотворчого</a:t>
            </a:r>
            <a:r>
              <a:rPr lang="ru-RU" sz="2400" dirty="0" smtClean="0"/>
              <a:t> </a:t>
            </a:r>
            <a:r>
              <a:rPr lang="ru-RU" sz="2400" dirty="0" err="1" smtClean="0"/>
              <a:t>мистецтва</a:t>
            </a:r>
            <a:r>
              <a:rPr lang="ru-RU" sz="2400" dirty="0" smtClean="0"/>
              <a:t>, </a:t>
            </a:r>
            <a:r>
              <a:rPr lang="ru-RU" sz="2400" dirty="0" err="1" smtClean="0"/>
              <a:t>широкій</a:t>
            </a:r>
            <a:r>
              <a:rPr lang="ru-RU" sz="2400" dirty="0" smtClean="0"/>
              <a:t> </a:t>
            </a:r>
            <a:r>
              <a:rPr lang="ru-RU" sz="2400" dirty="0" err="1" smtClean="0"/>
              <a:t>популяризації</a:t>
            </a:r>
            <a:r>
              <a:rPr lang="ru-RU" sz="2400" dirty="0" smtClean="0"/>
              <a:t> </a:t>
            </a:r>
            <a:r>
              <a:rPr lang="ru-RU" sz="2400" dirty="0" err="1" smtClean="0"/>
              <a:t>його</a:t>
            </a:r>
            <a:r>
              <a:rPr lang="ru-RU" sz="2400" dirty="0" smtClean="0"/>
              <a:t> шляхом </a:t>
            </a:r>
            <a:r>
              <a:rPr lang="ru-RU" sz="2400" dirty="0" err="1" smtClean="0"/>
              <a:t>улаштування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всеукраїнських</a:t>
            </a:r>
            <a:r>
              <a:rPr lang="ru-RU" sz="2400" dirty="0" smtClean="0"/>
              <a:t>, </a:t>
            </a:r>
            <a:r>
              <a:rPr lang="ru-RU" sz="2400" dirty="0" err="1" smtClean="0"/>
              <a:t>обласних</a:t>
            </a:r>
            <a:r>
              <a:rPr lang="ru-RU" sz="2400" dirty="0" smtClean="0"/>
              <a:t>, </a:t>
            </a:r>
            <a:r>
              <a:rPr lang="ru-RU" sz="2400" dirty="0" err="1" smtClean="0"/>
              <a:t>групових</a:t>
            </a:r>
            <a:r>
              <a:rPr lang="ru-RU" sz="2400" dirty="0" smtClean="0"/>
              <a:t> та </a:t>
            </a:r>
            <a:r>
              <a:rPr lang="ru-RU" sz="2400" dirty="0" err="1" smtClean="0"/>
              <a:t>персональних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виставок</a:t>
            </a:r>
            <a:r>
              <a:rPr lang="ru-RU" sz="2400" dirty="0" smtClean="0"/>
              <a:t>. </a:t>
            </a:r>
            <a:r>
              <a:rPr lang="ru-RU" sz="2400" dirty="0" err="1" smtClean="0"/>
              <a:t>Значне</a:t>
            </a:r>
            <a:r>
              <a:rPr lang="ru-RU" sz="2400" dirty="0" smtClean="0"/>
              <a:t> </a:t>
            </a:r>
            <a:r>
              <a:rPr lang="ru-RU" sz="2400" dirty="0" err="1" smtClean="0"/>
              <a:t>зацікавлення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громадськості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викликали</a:t>
            </a:r>
            <a:r>
              <a:rPr lang="ru-RU" sz="2400" dirty="0" smtClean="0"/>
              <a:t> </a:t>
            </a:r>
            <a:r>
              <a:rPr lang="ru-RU" sz="2400" dirty="0" err="1" smtClean="0"/>
              <a:t>Всеукраїнські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виставки</a:t>
            </a:r>
            <a:r>
              <a:rPr lang="ru-RU" sz="2400" dirty="0" smtClean="0"/>
              <a:t> до 400-річчя </a:t>
            </a:r>
            <a:r>
              <a:rPr lang="ru-RU" sz="2400" dirty="0" err="1" smtClean="0"/>
              <a:t>від</a:t>
            </a:r>
            <a:r>
              <a:rPr lang="ru-RU" sz="2400" dirty="0" smtClean="0"/>
              <a:t> дня </a:t>
            </a:r>
            <a:r>
              <a:rPr lang="ru-RU" sz="2400" dirty="0" err="1" smtClean="0"/>
              <a:t>народження</a:t>
            </a:r>
            <a:r>
              <a:rPr lang="ru-RU" sz="2400" dirty="0" smtClean="0"/>
              <a:t> Б. </a:t>
            </a:r>
            <a:r>
              <a:rPr lang="ru-RU" sz="2400" dirty="0" err="1" smtClean="0"/>
              <a:t>Хмельницького</a:t>
            </a:r>
            <a:r>
              <a:rPr lang="ru-RU" sz="2400" dirty="0" smtClean="0"/>
              <a:t>, до 10-ї </a:t>
            </a:r>
            <a:r>
              <a:rPr lang="ru-RU" sz="2400" dirty="0" err="1" smtClean="0"/>
              <a:t>річниці</a:t>
            </a:r>
            <a:r>
              <a:rPr lang="ru-RU" sz="2400" dirty="0" smtClean="0"/>
              <a:t> </a:t>
            </a:r>
            <a:r>
              <a:rPr lang="ru-RU" sz="2400" dirty="0" err="1" smtClean="0"/>
              <a:t>Чорнобильської</a:t>
            </a:r>
            <a:r>
              <a:rPr lang="ru-RU" sz="2400" dirty="0" smtClean="0"/>
              <a:t> </a:t>
            </a:r>
            <a:r>
              <a:rPr lang="ru-RU" sz="2400" dirty="0" err="1" smtClean="0"/>
              <a:t>трагедії</a:t>
            </a:r>
            <a:r>
              <a:rPr lang="ru-RU" sz="2400" dirty="0" smtClean="0"/>
              <a:t>, до 5-ї </a:t>
            </a:r>
            <a:r>
              <a:rPr lang="ru-RU" sz="2400" dirty="0" err="1" smtClean="0"/>
              <a:t>річниці</a:t>
            </a:r>
            <a:r>
              <a:rPr lang="ru-RU" sz="2400" dirty="0" smtClean="0"/>
              <a:t> </a:t>
            </a:r>
            <a:r>
              <a:rPr lang="ru-RU" sz="2400" dirty="0" err="1" smtClean="0"/>
              <a:t>проголошення</a:t>
            </a:r>
            <a:r>
              <a:rPr lang="ru-RU" sz="2400" dirty="0" smtClean="0"/>
              <a:t> </a:t>
            </a:r>
            <a:r>
              <a:rPr lang="ru-RU" sz="2400" dirty="0" err="1" smtClean="0"/>
              <a:t>незалежності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України</a:t>
            </a:r>
            <a:r>
              <a:rPr lang="ru-RU" sz="2400" dirty="0" smtClean="0"/>
              <a:t>. </a:t>
            </a:r>
            <a:r>
              <a:rPr lang="ru-RU" sz="2400" dirty="0" err="1" smtClean="0"/>
              <a:t>Українські</a:t>
            </a:r>
            <a:r>
              <a:rPr lang="ru-RU" sz="2400" dirty="0" smtClean="0"/>
              <a:t> </a:t>
            </a:r>
            <a:r>
              <a:rPr lang="ru-RU" sz="2400" dirty="0" err="1" smtClean="0"/>
              <a:t>митці</a:t>
            </a:r>
            <a:r>
              <a:rPr lang="ru-RU" sz="2400" dirty="0" smtClean="0"/>
              <a:t> брали участь у </a:t>
            </a:r>
            <a:r>
              <a:rPr lang="ru-RU" sz="2400" dirty="0" err="1" smtClean="0"/>
              <a:t>міжнародних</a:t>
            </a:r>
            <a:r>
              <a:rPr lang="ru-RU" sz="2400" dirty="0" smtClean="0"/>
              <a:t> </a:t>
            </a:r>
            <a:r>
              <a:rPr lang="ru-RU" sz="2400" dirty="0" err="1" smtClean="0"/>
              <a:t>виставках</a:t>
            </a:r>
            <a:r>
              <a:rPr lang="ru-RU" sz="2400" dirty="0" smtClean="0"/>
              <a:t> </a:t>
            </a:r>
            <a:r>
              <a:rPr lang="ru-RU" sz="2400" dirty="0" err="1" smtClean="0"/>
              <a:t>із</a:t>
            </a:r>
            <a:r>
              <a:rPr lang="ru-RU" sz="2400" dirty="0" smtClean="0"/>
              <a:t> </a:t>
            </a:r>
            <a:r>
              <a:rPr lang="ru-RU" sz="2400" dirty="0" err="1" smtClean="0"/>
              <a:t>живопису</a:t>
            </a:r>
            <a:r>
              <a:rPr lang="ru-RU" sz="2400" dirty="0" smtClean="0"/>
              <a:t>, </a:t>
            </a:r>
            <a:r>
              <a:rPr lang="ru-RU" sz="2400" dirty="0" err="1" smtClean="0"/>
              <a:t>графіки</a:t>
            </a:r>
            <a:r>
              <a:rPr lang="ru-RU" sz="2400" dirty="0" smtClean="0"/>
              <a:t>, гобелену в </a:t>
            </a:r>
            <a:r>
              <a:rPr lang="ru-RU" sz="2400" dirty="0" err="1" smtClean="0"/>
              <a:t>Білорусі</a:t>
            </a:r>
            <a:r>
              <a:rPr lang="ru-RU" sz="2400" dirty="0" smtClean="0"/>
              <a:t>, </a:t>
            </a:r>
            <a:r>
              <a:rPr lang="ru-RU" sz="2400" dirty="0" err="1" smtClean="0"/>
              <a:t>Польщі</a:t>
            </a:r>
            <a:r>
              <a:rPr lang="ru-RU" sz="2400" dirty="0" smtClean="0"/>
              <a:t>, </a:t>
            </a:r>
            <a:r>
              <a:rPr lang="ru-RU" sz="2400" dirty="0" err="1" smtClean="0"/>
              <a:t>Угорщині</a:t>
            </a:r>
            <a:r>
              <a:rPr lang="ru-RU" sz="2400" dirty="0" smtClean="0"/>
              <a:t>. В </a:t>
            </a:r>
            <a:r>
              <a:rPr lang="ru-RU" sz="2400" dirty="0" err="1" smtClean="0"/>
              <a:t>Україні</a:t>
            </a:r>
            <a:r>
              <a:rPr lang="ru-RU" sz="2400" dirty="0" smtClean="0"/>
              <a:t> </a:t>
            </a:r>
            <a:r>
              <a:rPr lang="ru-RU" sz="2400" dirty="0" err="1" smtClean="0"/>
              <a:t>здобули</a:t>
            </a:r>
            <a:r>
              <a:rPr lang="ru-RU" sz="2400" dirty="0" smtClean="0"/>
              <a:t> </a:t>
            </a:r>
            <a:r>
              <a:rPr lang="ru-RU" sz="2400" dirty="0" err="1" smtClean="0"/>
              <a:t>популярність</a:t>
            </a:r>
            <a:r>
              <a:rPr lang="ru-RU" sz="2400" dirty="0" smtClean="0"/>
              <a:t> </a:t>
            </a:r>
            <a:r>
              <a:rPr lang="ru-RU" sz="2400" dirty="0" err="1" smtClean="0"/>
              <a:t>виставки</a:t>
            </a:r>
            <a:r>
              <a:rPr lang="ru-RU" sz="2400" dirty="0" smtClean="0"/>
              <a:t> </a:t>
            </a:r>
            <a:r>
              <a:rPr lang="ru-RU" sz="2400" dirty="0" err="1" smtClean="0"/>
              <a:t>відомих</a:t>
            </a:r>
            <a:r>
              <a:rPr lang="ru-RU" sz="2400" dirty="0" smtClean="0"/>
              <a:t> </a:t>
            </a:r>
            <a:r>
              <a:rPr lang="ru-RU" sz="2400" dirty="0" err="1" smtClean="0"/>
              <a:t>українських</a:t>
            </a:r>
            <a:r>
              <a:rPr lang="ru-RU" sz="2400" dirty="0" smtClean="0"/>
              <a:t> </a:t>
            </a:r>
            <a:r>
              <a:rPr lang="ru-RU" sz="2400" dirty="0" err="1" smtClean="0"/>
              <a:t>художників</a:t>
            </a: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4408123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00">
        <p:circle/>
      </p:transition>
    </mc:Choice>
    <mc:Fallback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3754760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Григорій </a:t>
            </a:r>
            <a:br>
              <a:rPr lang="uk-UA" dirty="0" smtClean="0"/>
            </a:br>
            <a:r>
              <a:rPr lang="uk-UA" dirty="0" smtClean="0"/>
              <a:t>Синиця</a:t>
            </a:r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05291"/>
            <a:ext cx="2390775" cy="337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1484784"/>
            <a:ext cx="6086062" cy="465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519825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3970784" cy="1143000"/>
          </a:xfrm>
        </p:spPr>
        <p:txBody>
          <a:bodyPr>
            <a:normAutofit fontScale="90000"/>
          </a:bodyPr>
          <a:lstStyle/>
          <a:p>
            <a:r>
              <a:rPr lang="uk-UA" dirty="0" smtClean="0"/>
              <a:t>Надія </a:t>
            </a:r>
            <a:r>
              <a:rPr lang="uk-UA" dirty="0" err="1" smtClean="0"/>
              <a:t>Бобренко</a:t>
            </a:r>
            <a:endParaRPr lang="ru-RU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557131"/>
            <a:ext cx="3312368" cy="4985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508104" y="0"/>
            <a:ext cx="26633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Килим "</a:t>
            </a:r>
            <a:r>
              <a:rPr lang="ru-RU" dirty="0" err="1" smtClean="0"/>
              <a:t>Лелечине</a:t>
            </a:r>
            <a:r>
              <a:rPr lang="ru-RU" dirty="0" smtClean="0"/>
              <a:t> </a:t>
            </a:r>
            <a:r>
              <a:rPr lang="ru-RU" dirty="0" err="1" smtClean="0"/>
              <a:t>сонце</a:t>
            </a:r>
            <a:r>
              <a:rPr lang="ru-RU" dirty="0" smtClean="0"/>
              <a:t>"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9" y="476672"/>
            <a:ext cx="4679582" cy="6381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4386429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292860"/>
            <a:ext cx="3672408" cy="114300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Михайло </a:t>
            </a:r>
            <a:br>
              <a:rPr lang="ru-RU" dirty="0" smtClean="0"/>
            </a:br>
            <a:r>
              <a:rPr lang="ru-RU" dirty="0" smtClean="0"/>
              <a:t>Романишин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22" y="1556792"/>
            <a:ext cx="2987824" cy="47525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5076056" y="1052527"/>
            <a:ext cx="2666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 smtClean="0"/>
              <a:t>Новая дорога на перевал</a:t>
            </a:r>
            <a:endParaRPr lang="ru-RU" dirty="0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570856"/>
            <a:ext cx="5616624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2556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4000">
        <p14:vortex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04" y="116632"/>
            <a:ext cx="8818868" cy="6480720"/>
          </a:xfrm>
        </p:spPr>
        <p:txBody>
          <a:bodyPr/>
          <a:lstStyle/>
          <a:p>
            <a:r>
              <a:rPr lang="ru-RU" dirty="0" smtClean="0"/>
              <a:t>           </a:t>
            </a:r>
            <a:r>
              <a:rPr lang="ru-RU" dirty="0" err="1" smtClean="0"/>
              <a:t>Чіткий</a:t>
            </a:r>
            <a:r>
              <a:rPr lang="ru-RU" dirty="0" smtClean="0"/>
              <a:t> портрет </a:t>
            </a:r>
            <a:r>
              <a:rPr lang="ru-RU" dirty="0" err="1" smtClean="0"/>
              <a:t>нашого</a:t>
            </a:r>
            <a:r>
              <a:rPr lang="ru-RU" dirty="0" smtClean="0"/>
              <a:t> </a:t>
            </a:r>
            <a:r>
              <a:rPr lang="ru-RU" dirty="0" err="1" smtClean="0"/>
              <a:t>життя</a:t>
            </a:r>
            <a:r>
              <a:rPr lang="ru-RU" dirty="0" smtClean="0"/>
              <a:t> </a:t>
            </a:r>
            <a:r>
              <a:rPr lang="ru-RU" dirty="0" err="1" smtClean="0"/>
              <a:t>простежується</a:t>
            </a:r>
            <a:r>
              <a:rPr lang="ru-RU" dirty="0" smtClean="0"/>
              <a:t> у </a:t>
            </a:r>
            <a:r>
              <a:rPr lang="ru-RU" dirty="0" err="1" smtClean="0"/>
              <a:t>творчості</a:t>
            </a:r>
            <a:r>
              <a:rPr lang="ru-RU" dirty="0" smtClean="0"/>
              <a:t> </a:t>
            </a:r>
            <a:r>
              <a:rPr lang="ru-RU" dirty="0" err="1" smtClean="0"/>
              <a:t>талановитого</a:t>
            </a:r>
            <a:r>
              <a:rPr lang="ru-RU" dirty="0" smtClean="0"/>
              <a:t> художника </a:t>
            </a:r>
            <a:r>
              <a:rPr lang="ru-RU" dirty="0" err="1" smtClean="0"/>
              <a:t>Валерія</a:t>
            </a:r>
            <a:r>
              <a:rPr lang="ru-RU" dirty="0" smtClean="0"/>
              <a:t> </a:t>
            </a:r>
            <a:r>
              <a:rPr lang="ru-RU" dirty="0" err="1" smtClean="0"/>
              <a:t>Франчука</a:t>
            </a:r>
            <a:r>
              <a:rPr lang="ru-RU" dirty="0" smtClean="0"/>
              <a:t>. </a:t>
            </a:r>
            <a:r>
              <a:rPr lang="ru-RU" dirty="0" err="1" smtClean="0"/>
              <a:t>Всього</a:t>
            </a:r>
            <a:r>
              <a:rPr lang="ru-RU" dirty="0" smtClean="0"/>
              <a:t> </a:t>
            </a:r>
            <a:r>
              <a:rPr lang="ru-RU" dirty="0" err="1" smtClean="0"/>
              <a:t>він</a:t>
            </a:r>
            <a:r>
              <a:rPr lang="ru-RU" dirty="0" smtClean="0"/>
              <a:t> брав участь у 25 </a:t>
            </a:r>
            <a:r>
              <a:rPr lang="ru-RU" dirty="0" err="1" smtClean="0"/>
              <a:t>виставках</a:t>
            </a:r>
            <a:r>
              <a:rPr lang="ru-RU" dirty="0" smtClean="0"/>
              <a:t>, </a:t>
            </a:r>
            <a:r>
              <a:rPr lang="ru-RU" dirty="0" err="1" smtClean="0"/>
              <a:t>п'ять</a:t>
            </a:r>
            <a:r>
              <a:rPr lang="ru-RU" dirty="0" smtClean="0"/>
              <a:t> з </a:t>
            </a:r>
            <a:r>
              <a:rPr lang="ru-RU" dirty="0" err="1" smtClean="0"/>
              <a:t>яких</a:t>
            </a:r>
            <a:r>
              <a:rPr lang="ru-RU" dirty="0" smtClean="0"/>
              <a:t> – </a:t>
            </a:r>
            <a:r>
              <a:rPr lang="ru-RU" dirty="0" err="1" smtClean="0"/>
              <a:t>персональні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1940349"/>
            <a:ext cx="3279482" cy="42950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3103148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896448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907704" y="4941168"/>
            <a:ext cx="6967485" cy="1754326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Не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рони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вербо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  <a:r>
              <a:rPr lang="ru-RU" sz="5400" b="1" cap="none" spc="0" dirty="0" err="1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сліз</a:t>
            </a:r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/>
            <a:r>
              <a:rPr lang="ru-RU" sz="5400" b="1" cap="none" spc="0" dirty="0" smtClean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над водою (2007р.)</a:t>
            </a:r>
            <a:endParaRPr lang="ru-RU" sz="5400" b="1" cap="none" spc="0" dirty="0">
              <a:ln w="17780" cmpd="sng">
                <a:solidFill>
                  <a:srgbClr val="FFFFFF"/>
                </a:solidFill>
                <a:prstDash val="solid"/>
                <a:miter lim="800000"/>
              </a:ln>
              <a:gradFill rotWithShape="1">
                <a:gsLst>
                  <a:gs pos="0">
                    <a:srgbClr val="000000">
                      <a:tint val="92000"/>
                      <a:shade val="100000"/>
                      <a:satMod val="150000"/>
                    </a:srgbClr>
                  </a:gs>
                  <a:gs pos="49000">
                    <a:srgbClr val="000000">
                      <a:tint val="89000"/>
                      <a:shade val="90000"/>
                      <a:satMod val="150000"/>
                    </a:srgbClr>
                  </a:gs>
                  <a:gs pos="50000">
                    <a:srgbClr val="000000">
                      <a:tint val="100000"/>
                      <a:shade val="75000"/>
                      <a:satMod val="150000"/>
                    </a:srgbClr>
                  </a:gs>
                  <a:gs pos="95000">
                    <a:srgbClr val="000000">
                      <a:shade val="47000"/>
                      <a:satMod val="150000"/>
                    </a:srgbClr>
                  </a:gs>
                  <a:gs pos="100000">
                    <a:srgbClr val="000000">
                      <a:shade val="39000"/>
                      <a:satMod val="150000"/>
                    </a:srgbClr>
                  </a:gs>
                </a:gsLst>
                <a:lin ang="5400000"/>
              </a:gradFill>
              <a:effectLst>
                <a:outerShdw blurRad="50800" algn="tl" rotWithShape="0">
                  <a:srgbClr val="00000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92992040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600">
        <p14:prism isInverted="1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4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5.jpeg"/></Relationships>
</file>

<file path=ppt/theme/theme1.xml><?xml version="1.0" encoding="utf-8"?>
<a:theme xmlns:a="http://schemas.openxmlformats.org/drawingml/2006/main" name="Главная">
  <a:themeElements>
    <a:clrScheme name="Главная">
      <a:dk1>
        <a:srgbClr val="000000"/>
      </a:dk1>
      <a:lt1>
        <a:srgbClr val="FFFFFF"/>
      </a:lt1>
      <a:dk2>
        <a:srgbClr val="D1282E"/>
      </a:dk2>
      <a:lt2>
        <a:srgbClr val="C8C8B1"/>
      </a:lt2>
      <a:accent1>
        <a:srgbClr val="7A7A7A"/>
      </a:accent1>
      <a:accent2>
        <a:srgbClr val="F5C201"/>
      </a:accent2>
      <a:accent3>
        <a:srgbClr val="526DB0"/>
      </a:accent3>
      <a:accent4>
        <a:srgbClr val="989AAC"/>
      </a:accent4>
      <a:accent5>
        <a:srgbClr val="DC5924"/>
      </a:accent5>
      <a:accent6>
        <a:srgbClr val="B4B392"/>
      </a:accent6>
      <a:hlink>
        <a:srgbClr val="CC9900"/>
      </a:hlink>
      <a:folHlink>
        <a:srgbClr val="969696"/>
      </a:folHlink>
    </a:clrScheme>
    <a:fontScheme name="Главная">
      <a:majorFont>
        <a:latin typeface="Arial Black"/>
        <a:ea typeface=""/>
        <a:cs typeface=""/>
        <a:font script="Jpan" typeface="ＭＳ Ｐゴシック"/>
        <a:font script="Hang" typeface="HY견고딕"/>
        <a:font script="Hans" typeface="微软雅黑"/>
        <a:font script="Hant" typeface="微軟正黑體"/>
        <a:font script="Arab" typeface="Tahoma"/>
        <a:font script="Hebr" typeface="Tahoma"/>
        <a:font script="Thai" typeface="Tahoma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лавная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250000"/>
              </a:schemeClr>
            </a:gs>
            <a:gs pos="35000">
              <a:schemeClr val="phClr">
                <a:tint val="47000"/>
                <a:satMod val="275000"/>
              </a:schemeClr>
            </a:gs>
            <a:gs pos="100000">
              <a:schemeClr val="phClr">
                <a:tint val="25000"/>
                <a:satMod val="300000"/>
              </a:schemeClr>
            </a:gs>
          </a:gsLst>
          <a:lin ang="16200000" scaled="1"/>
        </a:gradFill>
        <a:solidFill>
          <a:schemeClr val="phClr">
            <a:satMod val="110000"/>
          </a:schemeClr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4127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9999" dist="23000" algn="bl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38100" dist="19050" algn="bl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l"/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tint val="96000"/>
              </a:schemeClr>
              <a:schemeClr val="phClr">
                <a:shade val="94000"/>
              </a:schemeClr>
            </a:duotone>
          </a:blip>
          <a:tile tx="0" ty="0" sx="100000" sy="100000" flip="none" algn="tl"/>
        </a:blipFill>
        <a:gradFill rotWithShape="1">
          <a:gsLst>
            <a:gs pos="0">
              <a:schemeClr val="phClr">
                <a:tint val="84000"/>
                <a:satMod val="110000"/>
              </a:schemeClr>
            </a:gs>
            <a:gs pos="44000">
              <a:schemeClr val="phClr">
                <a:tint val="93000"/>
                <a:satMod val="115000"/>
              </a:schemeClr>
            </a:gs>
            <a:gs pos="100000">
              <a:schemeClr val="phClr">
                <a:tint val="100000"/>
                <a:shade val="59000"/>
                <a:satMod val="120000"/>
              </a:schemeClr>
            </a:gs>
          </a:gsLst>
          <a:path path="circle">
            <a:fillToRect l="40000" t="60000" r="60000" b="4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Апекс">
  <a:themeElements>
    <a:clrScheme name="Апекс">
      <a:dk1>
        <a:sysClr val="windowText" lastClr="000000"/>
      </a:dk1>
      <a:lt1>
        <a:sysClr val="window" lastClr="FFFFFF"/>
      </a:lt1>
      <a:dk2>
        <a:srgbClr val="69676D"/>
      </a:dk2>
      <a:lt2>
        <a:srgbClr val="C9C2D1"/>
      </a:lt2>
      <a:accent1>
        <a:srgbClr val="CEB966"/>
      </a:accent1>
      <a:accent2>
        <a:srgbClr val="9CB084"/>
      </a:accent2>
      <a:accent3>
        <a:srgbClr val="6BB1C9"/>
      </a:accent3>
      <a:accent4>
        <a:srgbClr val="6585CF"/>
      </a:accent4>
      <a:accent5>
        <a:srgbClr val="7E6BC9"/>
      </a:accent5>
      <a:accent6>
        <a:srgbClr val="A379BB"/>
      </a:accent6>
      <a:hlink>
        <a:srgbClr val="410082"/>
      </a:hlink>
      <a:folHlink>
        <a:srgbClr val="932968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Городск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Городская">
      <a:majorFont>
        <a:latin typeface="Trebuchet MS"/>
        <a:ea typeface=""/>
        <a:cs typeface=""/>
        <a:font script="Jpan" typeface="HGｺﾞｼｯｸM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Georgia"/>
        <a:ea typeface=""/>
        <a:cs typeface=""/>
        <a:font script="Jpan" typeface="HG明朝B"/>
        <a:font script="Hang" typeface="맑은 고딕"/>
        <a:font script="Hans" typeface="宋体"/>
        <a:font script="Hant" typeface="新細明體"/>
        <a:font script="Arab" typeface="Arial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Городская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255000"/>
              </a:schemeClr>
            </a:gs>
            <a:gs pos="55000">
              <a:schemeClr val="phClr">
                <a:tint val="12000"/>
                <a:satMod val="255000"/>
              </a:schemeClr>
            </a:gs>
            <a:gs pos="100000">
              <a:schemeClr val="phClr">
                <a:tint val="45000"/>
                <a:satMod val="250000"/>
              </a:schemeClr>
            </a:gs>
          </a:gsLst>
          <a:path path="circle">
            <a:fillToRect l="-40000" t="-90000" r="140000" b="190000"/>
          </a:path>
        </a:gradFill>
        <a:gradFill rotWithShape="1">
          <a:gsLst>
            <a:gs pos="0">
              <a:schemeClr val="phClr">
                <a:tint val="43000"/>
                <a:satMod val="165000"/>
              </a:schemeClr>
            </a:gs>
            <a:gs pos="55000">
              <a:schemeClr val="phClr">
                <a:tint val="83000"/>
                <a:satMod val="155000"/>
              </a:schemeClr>
            </a:gs>
            <a:gs pos="100000">
              <a:schemeClr val="phClr">
                <a:shade val="85000"/>
              </a:schemeClr>
            </a:gs>
          </a:gsLst>
          <a:path path="circle">
            <a:fillToRect l="-40000" t="-90000" r="140000" b="19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175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1500" dist="25400" dir="5400000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50800" dist="254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flat" dir="t">
              <a:rot lat="0" lon="0" rev="20040000"/>
            </a:lightRig>
          </a:scene3d>
          <a:sp3d contourW="12700" prstMaterial="dkEdge">
            <a:bevelT w="25400" h="38100" prst="convex"/>
            <a:contourClr>
              <a:schemeClr val="phClr">
                <a:satMod val="115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100000">
              <a:schemeClr val="phClr">
                <a:tint val="80000"/>
                <a:satMod val="250000"/>
              </a:schemeClr>
            </a:gs>
            <a:gs pos="60000">
              <a:schemeClr val="phClr">
                <a:shade val="38000"/>
                <a:satMod val="175000"/>
              </a:schemeClr>
            </a:gs>
            <a:gs pos="0">
              <a:schemeClr val="phClr">
                <a:shade val="30000"/>
                <a:satMod val="175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48000"/>
              </a:schemeClr>
              <a:schemeClr val="phClr">
                <a:tint val="96000"/>
                <a:satMod val="150000"/>
              </a:schemeClr>
            </a:duotone>
          </a:blip>
          <a:tile tx="0" ty="0" sx="80000" sy="8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Перспектива">
  <a:themeElements>
    <a:clrScheme name="Перспектива">
      <a:dk1>
        <a:sysClr val="windowText" lastClr="000000"/>
      </a:dk1>
      <a:lt1>
        <a:sysClr val="window" lastClr="FFFFFF"/>
      </a:lt1>
      <a:dk2>
        <a:srgbClr val="283138"/>
      </a:dk2>
      <a:lt2>
        <a:srgbClr val="FF8600"/>
      </a:lt2>
      <a:accent1>
        <a:srgbClr val="838D9B"/>
      </a:accent1>
      <a:accent2>
        <a:srgbClr val="D2610C"/>
      </a:accent2>
      <a:accent3>
        <a:srgbClr val="80716A"/>
      </a:accent3>
      <a:accent4>
        <a:srgbClr val="94147C"/>
      </a:accent4>
      <a:accent5>
        <a:srgbClr val="5D5AD2"/>
      </a:accent5>
      <a:accent6>
        <a:srgbClr val="6F6C7D"/>
      </a:accent6>
      <a:hlink>
        <a:srgbClr val="6187E3"/>
      </a:hlink>
      <a:folHlink>
        <a:srgbClr val="7B8EB8"/>
      </a:folHlink>
    </a:clrScheme>
    <a:fontScheme name="Классическая 2">
      <a:maj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ерспектив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alpha val="100000"/>
                <a:satMod val="160000"/>
                <a:lumMod val="105000"/>
              </a:schemeClr>
            </a:gs>
            <a:gs pos="41000">
              <a:schemeClr val="phClr">
                <a:tint val="57000"/>
                <a:satMod val="180000"/>
                <a:lumMod val="99000"/>
              </a:schemeClr>
            </a:gs>
            <a:gs pos="100000">
              <a:schemeClr val="phClr">
                <a:tint val="80000"/>
                <a:satMod val="200000"/>
                <a:lumMod val="10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6000"/>
                <a:satMod val="130000"/>
                <a:lumMod val="114000"/>
              </a:schemeClr>
            </a:gs>
            <a:gs pos="60000">
              <a:schemeClr val="phClr">
                <a:tint val="100000"/>
                <a:satMod val="106000"/>
                <a:lumMod val="110000"/>
              </a:schemeClr>
            </a:gs>
            <a:gs pos="100000">
              <a:schemeClr val="phClr"/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47625" dist="38100" dir="5400000" sy="98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twoPt" dir="br">
              <a:rot lat="0" lon="0" rev="8700000"/>
            </a:lightRig>
          </a:scene3d>
          <a:sp3d prstMaterial="matte">
            <a:bevelT w="25400" h="53975"/>
          </a:sp3d>
        </a:effectStyle>
        <a:effectStyle>
          <a:effectLst>
            <a:reflection blurRad="12700" stA="24000" endPos="28000" dist="50800" dir="5400000" sy="-100000" rotWithShape="0"/>
          </a:effectLst>
          <a:scene3d>
            <a:camera prst="orthographicFront">
              <a:rot lat="0" lon="0" rev="0"/>
            </a:camera>
            <a:lightRig rig="threePt" dir="t">
              <a:rot lat="0" lon="0" rev="4800000"/>
            </a:lightRig>
          </a:scene3d>
          <a:sp3d>
            <a:bevelT w="69850" h="3175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80000"/>
                <a:satMod val="100000"/>
                <a:lumMod val="100000"/>
              </a:schemeClr>
            </a:gs>
            <a:gs pos="65000">
              <a:schemeClr val="phClr">
                <a:tint val="100000"/>
                <a:shade val="95000"/>
                <a:satMod val="100000"/>
                <a:lumMod val="100000"/>
              </a:schemeClr>
            </a:gs>
            <a:gs pos="100000">
              <a:schemeClr val="phClr">
                <a:tint val="88000"/>
                <a:shade val="100000"/>
                <a:satMod val="400000"/>
                <a:lumMod val="1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  <a:satMod val="90000"/>
              </a:schemeClr>
              <a:schemeClr val="phClr">
                <a:shade val="92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oho">
  <a:themeElements>
    <a:clrScheme name="SOHO">
      <a:dk1>
        <a:srgbClr val="2E2224"/>
      </a:dk1>
      <a:lt1>
        <a:sysClr val="window" lastClr="FFFFFF"/>
      </a:lt1>
      <a:dk2>
        <a:srgbClr val="48231E"/>
      </a:dk2>
      <a:lt2>
        <a:srgbClr val="CBD8DD"/>
      </a:lt2>
      <a:accent1>
        <a:srgbClr val="61625E"/>
      </a:accent1>
      <a:accent2>
        <a:srgbClr val="964D2C"/>
      </a:accent2>
      <a:accent3>
        <a:srgbClr val="66553E"/>
      </a:accent3>
      <a:accent4>
        <a:srgbClr val="848058"/>
      </a:accent4>
      <a:accent5>
        <a:srgbClr val="AFA14B"/>
      </a:accent5>
      <a:accent6>
        <a:srgbClr val="AD7D4D"/>
      </a:accent6>
      <a:hlink>
        <a:srgbClr val="FFDE66"/>
      </a:hlink>
      <a:folHlink>
        <a:srgbClr val="C0AEBC"/>
      </a:folHlink>
    </a:clrScheme>
    <a:fontScheme name="SOHO">
      <a:majorFont>
        <a:latin typeface="Candara"/>
        <a:ea typeface=""/>
        <a:cs typeface=""/>
        <a:font script="Jpan" typeface="ＭＳ Ｐゴシック"/>
        <a:font script="Hang" typeface="HY견명조"/>
        <a:font script="Hans" typeface="华文新魏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ＭＳ Ｐゴシック"/>
        <a:font script="Hang" typeface="HY견명조"/>
        <a:font script="Hans" typeface="华文楷体"/>
        <a:font script="Hant" typeface="新細明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SOHO">
      <a:fillStyleLst>
        <a:solidFill>
          <a:schemeClr val="phClr"/>
        </a:solidFill>
        <a:gradFill rotWithShape="1">
          <a:gsLst>
            <a:gs pos="0">
              <a:schemeClr val="phClr">
                <a:tint val="45000"/>
                <a:satMod val="200000"/>
              </a:schemeClr>
            </a:gs>
            <a:gs pos="30000">
              <a:schemeClr val="phClr">
                <a:tint val="61000"/>
                <a:satMod val="200000"/>
              </a:schemeClr>
            </a:gs>
            <a:gs pos="45000">
              <a:schemeClr val="phClr">
                <a:tint val="66000"/>
                <a:satMod val="200000"/>
              </a:schemeClr>
            </a:gs>
            <a:gs pos="55000">
              <a:schemeClr val="phClr">
                <a:tint val="66000"/>
                <a:satMod val="200000"/>
              </a:schemeClr>
            </a:gs>
            <a:gs pos="73000">
              <a:schemeClr val="phClr">
                <a:tint val="61000"/>
                <a:satMod val="200000"/>
              </a:schemeClr>
            </a:gs>
            <a:gs pos="100000">
              <a:schemeClr val="phClr">
                <a:tint val="45000"/>
                <a:satMod val="200000"/>
              </a:schemeClr>
            </a:gs>
          </a:gsLst>
          <a:lin ang="950000" scaled="1"/>
        </a:gradFill>
        <a:gradFill rotWithShape="1">
          <a:gsLst>
            <a:gs pos="0">
              <a:schemeClr val="phClr">
                <a:shade val="67000"/>
                <a:satMod val="150000"/>
              </a:schemeClr>
            </a:gs>
            <a:gs pos="30000">
              <a:schemeClr val="phClr">
                <a:shade val="94000"/>
                <a:satMod val="130000"/>
              </a:schemeClr>
            </a:gs>
            <a:gs pos="45000">
              <a:schemeClr val="phClr">
                <a:shade val="100000"/>
                <a:satMod val="120000"/>
              </a:schemeClr>
            </a:gs>
            <a:gs pos="55000">
              <a:schemeClr val="phClr">
                <a:shade val="100000"/>
                <a:satMod val="118000"/>
              </a:schemeClr>
            </a:gs>
            <a:gs pos="73000">
              <a:schemeClr val="phClr">
                <a:shade val="94000"/>
                <a:satMod val="130000"/>
              </a:schemeClr>
            </a:gs>
            <a:gs pos="100000">
              <a:schemeClr val="phClr">
                <a:shade val="67000"/>
                <a:satMod val="150000"/>
              </a:schemeClr>
            </a:gs>
          </a:gsLst>
          <a:lin ang="950000" scaled="1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</a:effectStyle>
        <a:effectStyle>
          <a:effectLst>
            <a:outerShdw blurRad="50800" dist="38100" dir="2700000" algn="br" rotWithShape="0">
              <a:srgbClr val="000000">
                <a:alpha val="4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2700000"/>
            </a:lightRig>
          </a:scene3d>
          <a:sp3d contourW="19050">
            <a:bevelT w="31750" h="38100"/>
            <a:contourClr>
              <a:schemeClr val="phClr">
                <a:shade val="15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64000"/>
                <a:satMod val="210000"/>
              </a:schemeClr>
            </a:gs>
            <a:gs pos="40000">
              <a:schemeClr val="phClr">
                <a:tint val="72000"/>
                <a:shade val="99000"/>
                <a:satMod val="200000"/>
              </a:schemeClr>
            </a:gs>
            <a:gs pos="100000">
              <a:schemeClr val="phClr">
                <a:tint val="100000"/>
                <a:shade val="30000"/>
                <a:alpha val="100000"/>
                <a:satMod val="175000"/>
                <a:lumMod val="100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86000"/>
                <a:alpha val="90000"/>
              </a:schemeClr>
              <a:schemeClr val="phClr">
                <a:shade val="49000"/>
                <a:satMod val="120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Essential</Template>
  <TotalTime>193</TotalTime>
  <Words>688</Words>
  <Application>Microsoft Office PowerPoint</Application>
  <PresentationFormat>Экран (4:3)</PresentationFormat>
  <Paragraphs>34</Paragraphs>
  <Slides>18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18</vt:i4>
      </vt:variant>
    </vt:vector>
  </HeadingPairs>
  <TitlesOfParts>
    <vt:vector size="23" baseType="lpstr">
      <vt:lpstr>Главная</vt:lpstr>
      <vt:lpstr>Апекс</vt:lpstr>
      <vt:lpstr>Городская</vt:lpstr>
      <vt:lpstr>Перспектива</vt:lpstr>
      <vt:lpstr>Soho</vt:lpstr>
      <vt:lpstr>образотворче мистецтво  кінця ХХ-початку ХІХ ст.</vt:lpstr>
      <vt:lpstr>Презентация PowerPoint</vt:lpstr>
      <vt:lpstr>Сучасне українське образотворче мистецтво як втілення менталітету українців.  Постмодернізм</vt:lpstr>
      <vt:lpstr>Презентация PowerPoint</vt:lpstr>
      <vt:lpstr>Григорій  Синиця</vt:lpstr>
      <vt:lpstr>Надія Бобренко</vt:lpstr>
      <vt:lpstr>Михайло  Романишин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Висновок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Юля</dc:creator>
  <cp:lastModifiedBy>Юля</cp:lastModifiedBy>
  <cp:revision>14</cp:revision>
  <dcterms:created xsi:type="dcterms:W3CDTF">2014-03-17T15:30:02Z</dcterms:created>
  <dcterms:modified xsi:type="dcterms:W3CDTF">2014-03-17T18:43:11Z</dcterms:modified>
</cp:coreProperties>
</file>