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  <p:sldId id="259" r:id="rId16"/>
    <p:sldId id="260" r:id="rId17"/>
    <p:sldId id="272" r:id="rId18"/>
    <p:sldId id="273" r:id="rId19"/>
    <p:sldId id="290" r:id="rId20"/>
    <p:sldId id="298" r:id="rId21"/>
    <p:sldId id="299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7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3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0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8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8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3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C412A-F74A-47C0-BEDB-B821FCBDD9B7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6015-E71C-4C02-9F25-0492155D9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Education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47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brush up on </a:t>
            </a:r>
            <a:r>
              <a:rPr lang="en-US" dirty="0" err="1" smtClean="0"/>
              <a:t>smth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124819" cy="29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03" y="1700808"/>
            <a:ext cx="2253977" cy="32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963561" cy="29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1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crack a book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699088"/>
            <a:ext cx="5832648" cy="46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10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have nose in a book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241947" cy="40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23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catch up to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4608512" cy="462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36" y="404664"/>
            <a:ext cx="1171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brainstorm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6363"/>
            <a:ext cx="6666739" cy="478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67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 learn by heart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4671963" cy="46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71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pass with flying colors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9" y="1530214"/>
            <a:ext cx="8134703" cy="221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4" y="3548817"/>
            <a:ext cx="2837763" cy="316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3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play hooky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26305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68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cut classes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2" y="1772815"/>
            <a:ext cx="7642647" cy="433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4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smtClean="0"/>
          </a:p>
          <a:p>
            <a:pPr marL="0" indent="0" algn="ctr">
              <a:buNone/>
            </a:pPr>
            <a:r>
              <a:rPr lang="en-US" sz="8800" b="1" smtClean="0"/>
              <a:t>learning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04881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 smtClean="0"/>
          </a:p>
          <a:p>
            <a:pPr marL="0" indent="0" algn="ctr">
              <a:buNone/>
            </a:pPr>
            <a:r>
              <a:rPr lang="en-US" sz="8800" b="1" dirty="0" smtClean="0"/>
              <a:t>Ways of work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69458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hand 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48" y="1405604"/>
            <a:ext cx="6144556" cy="45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5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 hand out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744416" cy="528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0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trace with finger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5" cy="496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5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notes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832" cy="49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65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interpret the meaning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66838"/>
            <a:ext cx="5121919" cy="38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384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benefit from…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63581"/>
            <a:ext cx="3600400" cy="508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28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verbalize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       ?s</a:t>
            </a:r>
            <a:endParaRPr lang="ru-RU" sz="200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896544" cy="40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2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Emphasize key points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7"/>
            <a:ext cx="6745907" cy="498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55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envision the topic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272808" cy="41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17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 smtClean="0"/>
          </a:p>
          <a:p>
            <a:pPr marL="0" indent="0" algn="ctr">
              <a:buNone/>
            </a:pPr>
            <a:r>
              <a:rPr lang="en-US" sz="8800" b="1" dirty="0" smtClean="0"/>
              <a:t>People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64375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call the roll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2653"/>
            <a:ext cx="7626424" cy="444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09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copycat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0189"/>
            <a:ext cx="4392488" cy="51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93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bookworm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79944"/>
            <a:ext cx="5021321" cy="43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46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Eager beaver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30700"/>
            <a:ext cx="5256583" cy="53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68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dictionary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73547"/>
            <a:ext cx="6831211" cy="443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28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encyclopedia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847196" cy="43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26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Academically oriented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5"/>
            <a:ext cx="5112568" cy="39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591842" cy="359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824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Above average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848883" cy="51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06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Teacher’s pet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22154" cy="370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14" y="2564904"/>
            <a:ext cx="3697188" cy="34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105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b="1" dirty="0" smtClean="0"/>
          </a:p>
          <a:p>
            <a:pPr marL="0" indent="0" algn="ctr">
              <a:buNone/>
            </a:pPr>
            <a:r>
              <a:rPr lang="en-US" sz="8800" b="1" smtClean="0"/>
              <a:t>Proverbs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281621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never late to learn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228"/>
            <a:ext cx="496855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9312"/>
            <a:ext cx="2448272" cy="367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0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trained for future life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4320480" cy="422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228181" cy="43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087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idle brain is devil’s workshop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8802"/>
            <a:ext cx="4032447" cy="46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41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doing we learn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832648" cy="466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6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teacher, like pupil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0" b="1" dirty="0" smtClean="0"/>
              <a:t>=</a:t>
            </a:r>
            <a:endParaRPr lang="ru-RU" sz="200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77287"/>
            <a:ext cx="3312368" cy="326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" y="2189795"/>
            <a:ext cx="3502954" cy="345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78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He, who makes no mistake, learns nothing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6645"/>
            <a:ext cx="8097767" cy="523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03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Money spent on brain is never spent in vain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7" y="1556792"/>
            <a:ext cx="3393728" cy="25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400300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6486"/>
            <a:ext cx="3456384" cy="229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9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follow the rules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41" y="1556792"/>
            <a:ext cx="4729708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9700"/>
            <a:ext cx="4023891" cy="402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1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gain social 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78" y="1484784"/>
            <a:ext cx="47525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2315"/>
            <a:ext cx="4394608" cy="273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8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absorb information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7" y="1844823"/>
            <a:ext cx="3764521" cy="451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66" y="1779696"/>
            <a:ext cx="4383930" cy="438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68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stuff head with facts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783856" cy="48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48" y="2115882"/>
            <a:ext cx="3879874" cy="38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1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hit the books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384376" cy="50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41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164</Words>
  <Application>Microsoft Office PowerPoint</Application>
  <PresentationFormat>Экран (4:3)</PresentationFormat>
  <Paragraphs>51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Education</vt:lpstr>
      <vt:lpstr>Презентация PowerPoint</vt:lpstr>
      <vt:lpstr>To call the roll</vt:lpstr>
      <vt:lpstr>To get trained for future life</vt:lpstr>
      <vt:lpstr>To follow the rules</vt:lpstr>
      <vt:lpstr>To gain social skills</vt:lpstr>
      <vt:lpstr>To absorb information</vt:lpstr>
      <vt:lpstr>To stuff head with facts</vt:lpstr>
      <vt:lpstr>To hit the books</vt:lpstr>
      <vt:lpstr>To brush up on smth.</vt:lpstr>
      <vt:lpstr>To crack a book</vt:lpstr>
      <vt:lpstr>To have nose in a book</vt:lpstr>
      <vt:lpstr>To catch up to</vt:lpstr>
      <vt:lpstr>To brainstorm</vt:lpstr>
      <vt:lpstr> to learn by heart</vt:lpstr>
      <vt:lpstr>To pass with flying colors</vt:lpstr>
      <vt:lpstr>To play hooky </vt:lpstr>
      <vt:lpstr>To cut classes</vt:lpstr>
      <vt:lpstr>Презентация PowerPoint</vt:lpstr>
      <vt:lpstr>To hand in</vt:lpstr>
      <vt:lpstr> to hand out</vt:lpstr>
      <vt:lpstr>To trace with finger </vt:lpstr>
      <vt:lpstr>To take notes</vt:lpstr>
      <vt:lpstr>To interpret the meaning</vt:lpstr>
      <vt:lpstr>To benefit from…</vt:lpstr>
      <vt:lpstr>To verbalize questions</vt:lpstr>
      <vt:lpstr>Emphasize key points</vt:lpstr>
      <vt:lpstr>To envision the topic</vt:lpstr>
      <vt:lpstr> </vt:lpstr>
      <vt:lpstr>copycat</vt:lpstr>
      <vt:lpstr>bookworm</vt:lpstr>
      <vt:lpstr>Eager beaver</vt:lpstr>
      <vt:lpstr>Walking dictionary</vt:lpstr>
      <vt:lpstr>Walking encyclopedia </vt:lpstr>
      <vt:lpstr>Academically oriented </vt:lpstr>
      <vt:lpstr>Above average </vt:lpstr>
      <vt:lpstr>Teacher’s pet </vt:lpstr>
      <vt:lpstr>Презентация PowerPoint</vt:lpstr>
      <vt:lpstr>It’s never late to learn </vt:lpstr>
      <vt:lpstr>An idle brain is devil’s workshop </vt:lpstr>
      <vt:lpstr>In doing we learn</vt:lpstr>
      <vt:lpstr>Like teacher, like pupil</vt:lpstr>
      <vt:lpstr>He, who makes no mistake, learns nothing </vt:lpstr>
      <vt:lpstr>Money spent on brain is never spent in vain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22</cp:revision>
  <dcterms:created xsi:type="dcterms:W3CDTF">2012-12-16T18:11:58Z</dcterms:created>
  <dcterms:modified xsi:type="dcterms:W3CDTF">2012-12-17T12:01:47Z</dcterms:modified>
</cp:coreProperties>
</file>