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718" autoAdjust="0"/>
  </p:normalViewPr>
  <p:slideViewPr>
    <p:cSldViewPr>
      <p:cViewPr varScale="1">
        <p:scale>
          <a:sx n="70" d="100"/>
          <a:sy n="70" d="100"/>
        </p:scale>
        <p:origin x="-51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57158" y="1000108"/>
            <a:ext cx="8572560" cy="4714907"/>
          </a:xfrm>
        </p:spPr>
        <p:txBody>
          <a:bodyPr/>
          <a:lstStyle/>
          <a:p>
            <a:r>
              <a:rPr lang="ru-RU" b="1" i="1" dirty="0" smtClean="0">
                <a:solidFill>
                  <a:srgbClr val="FFFF00"/>
                </a:solidFill>
              </a:rPr>
              <a:t>Проект </a:t>
            </a:r>
            <a:r>
              <a:rPr lang="ru-RU" b="1" i="1" dirty="0" err="1" smtClean="0">
                <a:solidFill>
                  <a:srgbClr val="FFFF00"/>
                </a:solidFill>
              </a:rPr>
              <a:t>підготувала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dirty="0" smtClean="0">
                <a:solidFill>
                  <a:srgbClr val="FFFF00"/>
                </a:solidFill>
              </a:rPr>
              <a:t>​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b="1" i="1" dirty="0" err="1" smtClean="0">
                <a:solidFill>
                  <a:srgbClr val="FFFF00"/>
                </a:solidFill>
              </a:rPr>
              <a:t>учениця</a:t>
            </a:r>
            <a:r>
              <a:rPr lang="ru-RU" b="1" i="1" dirty="0" smtClean="0">
                <a:solidFill>
                  <a:srgbClr val="FFFF00"/>
                </a:solidFill>
              </a:rPr>
              <a:t> 11-А классу </a:t>
            </a:r>
            <a:r>
              <a:rPr lang="ru-RU" dirty="0" smtClean="0">
                <a:solidFill>
                  <a:srgbClr val="FFFF00"/>
                </a:solidFill>
              </a:rPr>
              <a:t>​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b="1" i="1" dirty="0" err="1" smtClean="0">
                <a:solidFill>
                  <a:srgbClr val="FFFF00"/>
                </a:solidFill>
              </a:rPr>
              <a:t>Запорізько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навчально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виховного</a:t>
            </a:r>
            <a:r>
              <a:rPr lang="ru-RU" b="1" i="1" dirty="0" smtClean="0">
                <a:solidFill>
                  <a:srgbClr val="FFFF00"/>
                </a:solidFill>
              </a:rPr>
              <a:t> комплексу№67</a:t>
            </a:r>
            <a:r>
              <a:rPr lang="ru-RU" dirty="0" smtClean="0">
                <a:solidFill>
                  <a:srgbClr val="FFFF00"/>
                </a:solidFill>
              </a:rPr>
              <a:t>​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Несват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Валерія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4290"/>
            <a:ext cx="9001156" cy="6429420"/>
          </a:xfrm>
        </p:spPr>
        <p:txBody>
          <a:bodyPr>
            <a:normAutofit fontScale="70000" lnSpcReduction="20000"/>
          </a:bodyPr>
          <a:lstStyle/>
          <a:p>
            <a:pPr fontAlgn="base">
              <a:buNone/>
            </a:pPr>
            <a:r>
              <a:rPr lang="ru-RU" b="1" i="1" dirty="0" smtClean="0">
                <a:solidFill>
                  <a:srgbClr val="FFFF00"/>
                </a:solidFill>
              </a:rPr>
              <a:t>4</a:t>
            </a:r>
            <a:r>
              <a:rPr lang="ru-RU" sz="3600" b="1" i="1" dirty="0" smtClean="0">
                <a:solidFill>
                  <a:srgbClr val="FFFF00"/>
                </a:solidFill>
              </a:rPr>
              <a:t>.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Іноді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радять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прикласти</a:t>
            </a:r>
            <a:r>
              <a:rPr lang="ru-RU" sz="3600" b="1" i="1" dirty="0" smtClean="0">
                <a:solidFill>
                  <a:srgbClr val="FFFF00"/>
                </a:solidFill>
              </a:rPr>
              <a:t> до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потерпілого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місцем</a:t>
            </a:r>
            <a:r>
              <a:rPr lang="ru-RU" sz="3600" b="1" i="1" dirty="0" smtClean="0">
                <a:solidFill>
                  <a:srgbClr val="FFFF00"/>
                </a:solidFill>
              </a:rPr>
              <a:t> холод. </a:t>
            </a:r>
            <a:endParaRPr lang="ru-RU" sz="3600" b="1" i="1" dirty="0" smtClean="0">
              <a:solidFill>
                <a:srgbClr val="FFFF00"/>
              </a:solidFill>
            </a:endParaRPr>
          </a:p>
          <a:p>
            <a:pPr fontAlgn="base">
              <a:buNone/>
            </a:pPr>
            <a:r>
              <a:rPr lang="ru-RU" sz="3600" b="1" i="1" dirty="0" smtClean="0">
                <a:solidFill>
                  <a:srgbClr val="FFFF00"/>
                </a:solidFill>
              </a:rPr>
              <a:t>     </a:t>
            </a:r>
            <a:r>
              <a:rPr lang="ru-RU" sz="3600" b="1" i="1" dirty="0" err="1" smtClean="0">
                <a:solidFill>
                  <a:srgbClr val="FFFF00"/>
                </a:solidFill>
              </a:rPr>
              <a:t>Слідкуйте</a:t>
            </a:r>
            <a:r>
              <a:rPr lang="ru-RU" sz="3600" b="1" i="1" dirty="0" smtClean="0">
                <a:solidFill>
                  <a:srgbClr val="FFFF00"/>
                </a:solidFill>
              </a:rPr>
              <a:t>,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щоб</a:t>
            </a:r>
            <a:r>
              <a:rPr lang="ru-RU" sz="3600" b="1" i="1" dirty="0" smtClean="0">
                <a:solidFill>
                  <a:srgbClr val="FFFF00"/>
                </a:solidFill>
              </a:rPr>
              <a:t> не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заподіяти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людині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біль</a:t>
            </a:r>
            <a:r>
              <a:rPr lang="ru-RU" sz="3600" b="1" i="1" dirty="0" smtClean="0">
                <a:solidFill>
                  <a:srgbClr val="FFFF00"/>
                </a:solidFill>
              </a:rPr>
              <a:t>.</a:t>
            </a:r>
            <a:r>
              <a:rPr lang="ru-RU" sz="3600" dirty="0" smtClean="0">
                <a:solidFill>
                  <a:srgbClr val="FFFF00"/>
                </a:solidFill>
              </a:rPr>
              <a:t>​</a:t>
            </a:r>
          </a:p>
          <a:p>
            <a:pPr fontAlgn="base">
              <a:buNone/>
            </a:pPr>
            <a:r>
              <a:rPr lang="ru-RU" sz="3600" b="1" i="1" dirty="0" smtClean="0">
                <a:solidFill>
                  <a:srgbClr val="FFFF00"/>
                </a:solidFill>
              </a:rPr>
              <a:t>5.  Дайте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людині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болезаспокійливий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засіб</a:t>
            </a:r>
            <a:r>
              <a:rPr lang="ru-RU" sz="3600" b="1" i="1" dirty="0" smtClean="0">
                <a:solidFill>
                  <a:srgbClr val="FFFF00"/>
                </a:solidFill>
              </a:rPr>
              <a:t>: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амідопірин</a:t>
            </a:r>
            <a:r>
              <a:rPr lang="ru-RU" sz="3600" b="1" i="1" dirty="0" smtClean="0">
                <a:solidFill>
                  <a:srgbClr val="FFFF00"/>
                </a:solidFill>
              </a:rPr>
              <a:t>,</a:t>
            </a:r>
          </a:p>
          <a:p>
            <a:pPr fontAlgn="base">
              <a:buNone/>
            </a:pPr>
            <a:r>
              <a:rPr lang="ru-RU" sz="3600" b="1" i="1" dirty="0" smtClean="0">
                <a:solidFill>
                  <a:srgbClr val="FFFF00"/>
                </a:solidFill>
              </a:rPr>
              <a:t>    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ібупрофен</a:t>
            </a:r>
            <a:r>
              <a:rPr lang="ru-RU" sz="3600" b="1" i="1" dirty="0" smtClean="0">
                <a:solidFill>
                  <a:srgbClr val="FFFF00"/>
                </a:solidFill>
              </a:rPr>
              <a:t>,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анальгін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або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будь-яке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інше</a:t>
            </a:r>
            <a:r>
              <a:rPr lang="ru-RU" sz="3600" b="1" i="1" dirty="0" smtClean="0">
                <a:solidFill>
                  <a:srgbClr val="FFFF00"/>
                </a:solidFill>
              </a:rPr>
              <a:t>.</a:t>
            </a:r>
            <a:r>
              <a:rPr lang="ru-RU" sz="3600" dirty="0" smtClean="0">
                <a:solidFill>
                  <a:srgbClr val="FFFF00"/>
                </a:solidFill>
              </a:rPr>
              <a:t>​</a:t>
            </a:r>
          </a:p>
          <a:p>
            <a:pPr fontAlgn="base">
              <a:buNone/>
            </a:pPr>
            <a:r>
              <a:rPr lang="ru-RU" sz="3600" b="1" i="1" dirty="0" smtClean="0">
                <a:solidFill>
                  <a:srgbClr val="FFFF00"/>
                </a:solidFill>
              </a:rPr>
              <a:t>6. 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Чекайте</a:t>
            </a:r>
            <a:r>
              <a:rPr lang="ru-RU" sz="3600" b="1" i="1" dirty="0" smtClean="0">
                <a:solidFill>
                  <a:srgbClr val="FFFF00"/>
                </a:solidFill>
              </a:rPr>
              <a:t> бригаду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швидкої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допомоги</a:t>
            </a:r>
            <a:r>
              <a:rPr lang="ru-RU" sz="3600" b="1" i="1" dirty="0" smtClean="0">
                <a:solidFill>
                  <a:srgbClr val="FFFF00"/>
                </a:solidFill>
              </a:rPr>
              <a:t>,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фахівці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якої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зроблять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всі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необхідні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процедури</a:t>
            </a:r>
            <a:r>
              <a:rPr lang="ru-RU" sz="3600" b="1" i="1" dirty="0" smtClean="0">
                <a:solidFill>
                  <a:srgbClr val="FFFF00"/>
                </a:solidFill>
              </a:rPr>
              <a:t>, в тому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числі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накладення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шини</a:t>
            </a:r>
            <a:r>
              <a:rPr lang="ru-RU" sz="3600" b="1" i="1" dirty="0" smtClean="0">
                <a:solidFill>
                  <a:srgbClr val="FFFF00"/>
                </a:solidFill>
              </a:rPr>
              <a:t>.</a:t>
            </a:r>
            <a:r>
              <a:rPr lang="ru-RU" sz="3600" dirty="0" smtClean="0">
                <a:solidFill>
                  <a:srgbClr val="FFFF00"/>
                </a:solidFill>
              </a:rPr>
              <a:t>​</a:t>
            </a:r>
          </a:p>
          <a:p>
            <a:pPr fontAlgn="base">
              <a:buNone/>
            </a:pPr>
            <a:r>
              <a:rPr lang="ru-RU" sz="3600" b="1" i="1" dirty="0" smtClean="0">
                <a:solidFill>
                  <a:srgbClr val="FFFF00"/>
                </a:solidFill>
              </a:rPr>
              <a:t>7. 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Якщо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викликати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швидку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немає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можливості</a:t>
            </a:r>
            <a:r>
              <a:rPr lang="ru-RU" sz="3600" b="1" i="1" dirty="0" smtClean="0">
                <a:solidFill>
                  <a:srgbClr val="FFFF00"/>
                </a:solidFill>
              </a:rPr>
              <a:t>,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тоді</a:t>
            </a:r>
            <a:r>
              <a:rPr lang="ru-RU" sz="3600" b="1" i="1" dirty="0" smtClean="0">
                <a:solidFill>
                  <a:srgbClr val="FFFF00"/>
                </a:solidFill>
              </a:rPr>
              <a:t> шину </a:t>
            </a:r>
            <a:endParaRPr lang="ru-RU" sz="3600" b="1" i="1" dirty="0" smtClean="0">
              <a:solidFill>
                <a:srgbClr val="FFFF00"/>
              </a:solidFill>
            </a:endParaRPr>
          </a:p>
          <a:p>
            <a:pPr fontAlgn="base">
              <a:buNone/>
            </a:pPr>
            <a:r>
              <a:rPr lang="ru-RU" sz="3600" b="1" i="1" dirty="0" smtClean="0">
                <a:solidFill>
                  <a:srgbClr val="FFFF00"/>
                </a:solidFill>
              </a:rPr>
              <a:t> </a:t>
            </a:r>
            <a:r>
              <a:rPr lang="ru-RU" sz="3600" b="1" i="1" dirty="0" smtClean="0">
                <a:solidFill>
                  <a:srgbClr val="FFFF00"/>
                </a:solidFill>
              </a:rPr>
              <a:t>    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доведеться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накладати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самостійно</a:t>
            </a:r>
            <a:r>
              <a:rPr lang="ru-RU" sz="3600" b="1" i="1" dirty="0" smtClean="0">
                <a:solidFill>
                  <a:srgbClr val="FFFF00"/>
                </a:solidFill>
              </a:rPr>
              <a:t>.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Пам'ятайте</a:t>
            </a:r>
            <a:r>
              <a:rPr lang="ru-RU" sz="3600" b="1" i="1" dirty="0" smtClean="0">
                <a:solidFill>
                  <a:srgbClr val="FFFF00"/>
                </a:solidFill>
              </a:rPr>
              <a:t>,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що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smtClean="0">
                <a:solidFill>
                  <a:srgbClr val="FFFF00"/>
                </a:solidFill>
              </a:rPr>
              <a:t>вона повинна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розташовуватися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мінімум</a:t>
            </a:r>
            <a:r>
              <a:rPr lang="ru-RU" sz="3600" b="1" i="1" dirty="0" smtClean="0">
                <a:solidFill>
                  <a:srgbClr val="FFFF00"/>
                </a:solidFill>
              </a:rPr>
              <a:t> на 2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суглобах</a:t>
            </a:r>
            <a:r>
              <a:rPr lang="ru-RU" sz="3600" b="1" i="1" dirty="0" smtClean="0">
                <a:solidFill>
                  <a:srgbClr val="FFFF00"/>
                </a:solidFill>
              </a:rPr>
              <a:t>,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що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межують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з</a:t>
            </a:r>
            <a:r>
              <a:rPr lang="ru-RU" sz="3600" b="1" i="1" dirty="0" smtClean="0">
                <a:solidFill>
                  <a:srgbClr val="FFFF00"/>
                </a:solidFill>
              </a:rPr>
              <a:t> переломом, </a:t>
            </a:r>
            <a:r>
              <a:rPr lang="ru-RU" sz="3600" b="1" i="1" dirty="0" err="1" smtClean="0">
                <a:solidFill>
                  <a:srgbClr val="FFFF00"/>
                </a:solidFill>
              </a:rPr>
              <a:t>і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під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неї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потрібно</a:t>
            </a:r>
            <a:endParaRPr lang="ru-RU" sz="3600" b="1" i="1" dirty="0" smtClean="0">
              <a:solidFill>
                <a:srgbClr val="FFFF00"/>
              </a:solidFill>
            </a:endParaRPr>
          </a:p>
          <a:p>
            <a:pPr fontAlgn="base">
              <a:buNone/>
            </a:pPr>
            <a:r>
              <a:rPr lang="ru-RU" sz="3600" b="1" i="1" dirty="0" smtClean="0">
                <a:solidFill>
                  <a:srgbClr val="FFFF00"/>
                </a:solidFill>
              </a:rPr>
              <a:t> </a:t>
            </a:r>
            <a:r>
              <a:rPr lang="ru-RU" sz="3600" b="1" i="1" dirty="0" smtClean="0">
                <a:solidFill>
                  <a:srgbClr val="FFFF00"/>
                </a:solidFill>
              </a:rPr>
              <a:t>   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покласти</a:t>
            </a:r>
            <a:r>
              <a:rPr lang="ru-RU" sz="3600" b="1" i="1" dirty="0" smtClean="0">
                <a:solidFill>
                  <a:srgbClr val="FFFF00"/>
                </a:solidFill>
              </a:rPr>
              <a:t> тканину.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Найкраще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накласти</a:t>
            </a:r>
            <a:r>
              <a:rPr lang="ru-RU" sz="3600" b="1" i="1" dirty="0" smtClean="0">
                <a:solidFill>
                  <a:srgbClr val="FFFF00"/>
                </a:solidFill>
              </a:rPr>
              <a:t> шину на </a:t>
            </a:r>
            <a:r>
              <a:rPr lang="ru-RU" sz="3600" b="1" i="1" dirty="0" smtClean="0">
                <a:solidFill>
                  <a:srgbClr val="FFFF00"/>
                </a:solidFill>
              </a:rPr>
              <a:t>всю</a:t>
            </a:r>
          </a:p>
          <a:p>
            <a:pPr fontAlgn="base">
              <a:buNone/>
            </a:pPr>
            <a:r>
              <a:rPr lang="ru-RU" sz="3600" b="1" i="1" dirty="0" smtClean="0">
                <a:solidFill>
                  <a:srgbClr val="FFFF00"/>
                </a:solidFill>
              </a:rPr>
              <a:t> </a:t>
            </a:r>
            <a:r>
              <a:rPr lang="ru-RU" sz="3600" b="1" i="1" dirty="0" smtClean="0">
                <a:solidFill>
                  <a:srgbClr val="FFFF00"/>
                </a:solidFill>
              </a:rPr>
              <a:t>   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кінцівку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і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міцно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закріпити</a:t>
            </a:r>
            <a:r>
              <a:rPr lang="ru-RU" sz="3600" b="1" i="1" dirty="0" smtClean="0">
                <a:solidFill>
                  <a:srgbClr val="FFFF00"/>
                </a:solidFill>
              </a:rPr>
              <a:t>, вона не повинна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з'їжджати</a:t>
            </a:r>
            <a:endParaRPr lang="ru-RU" sz="3600" b="1" i="1" dirty="0" smtClean="0">
              <a:solidFill>
                <a:srgbClr val="FFFF00"/>
              </a:solidFill>
            </a:endParaRPr>
          </a:p>
          <a:p>
            <a:pPr fontAlgn="base">
              <a:buNone/>
            </a:pPr>
            <a:r>
              <a:rPr lang="ru-RU" sz="3600" b="1" i="1" dirty="0" smtClean="0">
                <a:solidFill>
                  <a:srgbClr val="FFFF00"/>
                </a:solidFill>
              </a:rPr>
              <a:t> </a:t>
            </a:r>
            <a:r>
              <a:rPr lang="ru-RU" sz="3600" b="1" i="1" dirty="0" smtClean="0">
                <a:solidFill>
                  <a:srgbClr val="FFFF00"/>
                </a:solidFill>
              </a:rPr>
              <a:t>   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або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бовтатися</a:t>
            </a:r>
            <a:r>
              <a:rPr lang="ru-RU" sz="3600" b="1" i="1" dirty="0" smtClean="0">
                <a:solidFill>
                  <a:srgbClr val="FFFF00"/>
                </a:solidFill>
              </a:rPr>
              <a:t>. В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якості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шини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можна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використовувати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smtClean="0">
                <a:solidFill>
                  <a:srgbClr val="FFFF00"/>
                </a:solidFill>
              </a:rPr>
              <a:t> </a:t>
            </a:r>
          </a:p>
          <a:p>
            <a:pPr fontAlgn="base">
              <a:buNone/>
            </a:pPr>
            <a:r>
              <a:rPr lang="ru-RU" sz="3600" b="1" i="1" dirty="0" smtClean="0">
                <a:solidFill>
                  <a:srgbClr val="FFFF00"/>
                </a:solidFill>
              </a:rPr>
              <a:t>    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палиці</a:t>
            </a:r>
            <a:r>
              <a:rPr lang="ru-RU" sz="3600" b="1" i="1" dirty="0" smtClean="0">
                <a:solidFill>
                  <a:srgbClr val="FFFF00"/>
                </a:solidFill>
              </a:rPr>
              <a:t>,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дошку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або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будь-який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інший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довгий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міцний</a:t>
            </a:r>
            <a:r>
              <a:rPr lang="ru-RU" sz="3600" b="1" i="1" dirty="0" smtClean="0">
                <a:solidFill>
                  <a:srgbClr val="FFFF00"/>
                </a:solidFill>
              </a:rPr>
              <a:t> предмет</a:t>
            </a:r>
            <a:r>
              <a:rPr lang="ru-RU" sz="3600" b="1" i="1" dirty="0" smtClean="0">
                <a:solidFill>
                  <a:srgbClr val="FFFF00"/>
                </a:solidFill>
              </a:rPr>
              <a:t>.</a:t>
            </a:r>
          </a:p>
          <a:p>
            <a:pPr fontAlgn="base">
              <a:buNone/>
            </a:pP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smtClean="0">
                <a:solidFill>
                  <a:srgbClr val="FFFF00"/>
                </a:solidFill>
              </a:rPr>
              <a:t>    </a:t>
            </a:r>
            <a:r>
              <a:rPr lang="ru-RU" sz="3600" b="1" i="1" dirty="0" err="1" smtClean="0">
                <a:solidFill>
                  <a:srgbClr val="FFFF00"/>
                </a:solidFill>
              </a:rPr>
              <a:t>Розмір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шини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залежить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від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кістки</a:t>
            </a:r>
            <a:r>
              <a:rPr lang="ru-RU" sz="3600" b="1" i="1" dirty="0" smtClean="0">
                <a:solidFill>
                  <a:srgbClr val="FFFF00"/>
                </a:solidFill>
              </a:rPr>
              <a:t>: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чим</a:t>
            </a:r>
            <a:r>
              <a:rPr lang="ru-RU" sz="3600" b="1" i="1" dirty="0" smtClean="0">
                <a:solidFill>
                  <a:srgbClr val="FFFF00"/>
                </a:solidFill>
              </a:rPr>
              <a:t> вона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більше</a:t>
            </a:r>
            <a:r>
              <a:rPr lang="ru-RU" sz="3600" b="1" i="1" dirty="0" smtClean="0">
                <a:solidFill>
                  <a:srgbClr val="FFFF00"/>
                </a:solidFill>
              </a:rPr>
              <a:t>,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тим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endParaRPr lang="ru-RU" sz="3600" b="1" i="1" dirty="0" smtClean="0">
              <a:solidFill>
                <a:srgbClr val="FFFF00"/>
              </a:solidFill>
            </a:endParaRPr>
          </a:p>
          <a:p>
            <a:pPr fontAlgn="base">
              <a:buNone/>
            </a:pPr>
            <a:r>
              <a:rPr lang="ru-RU" sz="3600" b="1" i="1" dirty="0" smtClean="0">
                <a:solidFill>
                  <a:srgbClr val="FFFF00"/>
                </a:solidFill>
              </a:rPr>
              <a:t> </a:t>
            </a:r>
            <a:r>
              <a:rPr lang="ru-RU" sz="3600" b="1" i="1" dirty="0" smtClean="0">
                <a:solidFill>
                  <a:srgbClr val="FFFF00"/>
                </a:solidFill>
              </a:rPr>
              <a:t>    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більше</a:t>
            </a:r>
            <a:r>
              <a:rPr lang="ru-RU" sz="3600" b="1" i="1" dirty="0" smtClean="0">
                <a:solidFill>
                  <a:srgbClr val="FFFF00"/>
                </a:solidFill>
              </a:rPr>
              <a:t> повинен бути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утримує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її</a:t>
            </a:r>
            <a:r>
              <a:rPr lang="ru-RU" sz="3600" b="1" i="1" dirty="0" smtClean="0">
                <a:solidFill>
                  <a:srgbClr val="FFFF00"/>
                </a:solidFill>
              </a:rPr>
              <a:t> предмет.</a:t>
            </a:r>
            <a:endParaRPr lang="ru-RU" sz="3600" dirty="0" smtClean="0">
              <a:solidFill>
                <a:srgbClr val="FFFF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i="1" dirty="0" smtClean="0">
                <a:solidFill>
                  <a:srgbClr val="FFFF00"/>
                </a:solidFill>
              </a:rPr>
              <a:t>8. </a:t>
            </a:r>
            <a:r>
              <a:rPr lang="ru-RU" sz="2800" b="1" i="1" dirty="0" err="1" smtClean="0">
                <a:solidFill>
                  <a:srgbClr val="FFFF00"/>
                </a:solidFill>
              </a:rPr>
              <a:t>Тільки</a:t>
            </a:r>
            <a:r>
              <a:rPr lang="ru-RU" sz="2800" b="1" i="1" dirty="0" smtClean="0">
                <a:solidFill>
                  <a:srgbClr val="FFFF00"/>
                </a:solidFill>
              </a:rPr>
              <a:t> </a:t>
            </a:r>
            <a:r>
              <a:rPr lang="ru-RU" sz="2800" b="1" i="1" dirty="0" err="1" smtClean="0">
                <a:solidFill>
                  <a:srgbClr val="FFFF00"/>
                </a:solidFill>
              </a:rPr>
              <a:t>після</a:t>
            </a:r>
            <a:r>
              <a:rPr lang="ru-RU" sz="2800" b="1" i="1" dirty="0" smtClean="0">
                <a:solidFill>
                  <a:srgbClr val="FFFF00"/>
                </a:solidFill>
              </a:rPr>
              <a:t> того, як </a:t>
            </a:r>
            <a:r>
              <a:rPr lang="ru-RU" sz="2800" b="1" i="1" dirty="0" err="1" smtClean="0">
                <a:solidFill>
                  <a:srgbClr val="FFFF00"/>
                </a:solidFill>
              </a:rPr>
              <a:t>кінцівку</a:t>
            </a:r>
            <a:r>
              <a:rPr lang="ru-RU" sz="2800" b="1" i="1" dirty="0" smtClean="0">
                <a:solidFill>
                  <a:srgbClr val="FFFF00"/>
                </a:solidFill>
              </a:rPr>
              <a:t> обездвижена, </a:t>
            </a:r>
            <a:r>
              <a:rPr lang="ru-RU" sz="2800" b="1" i="1" dirty="0" err="1" smtClean="0">
                <a:solidFill>
                  <a:srgbClr val="FFFF00"/>
                </a:solidFill>
              </a:rPr>
              <a:t>можна</a:t>
            </a:r>
            <a:r>
              <a:rPr lang="ru-RU" sz="2800" b="1" i="1" dirty="0" smtClean="0">
                <a:solidFill>
                  <a:srgbClr val="FFFF00"/>
                </a:solidFill>
              </a:rPr>
              <a:t> везти </a:t>
            </a:r>
            <a:r>
              <a:rPr lang="ru-RU" sz="2800" b="1" i="1" dirty="0" err="1" smtClean="0">
                <a:solidFill>
                  <a:srgbClr val="FFFF00"/>
                </a:solidFill>
              </a:rPr>
              <a:t>людину</a:t>
            </a:r>
            <a:r>
              <a:rPr lang="ru-RU" sz="2800" b="1" i="1" dirty="0" smtClean="0">
                <a:solidFill>
                  <a:srgbClr val="FFFF00"/>
                </a:solidFill>
              </a:rPr>
              <a:t> до </a:t>
            </a:r>
            <a:r>
              <a:rPr lang="ru-RU" sz="2800" b="1" i="1" dirty="0" err="1" smtClean="0">
                <a:solidFill>
                  <a:srgbClr val="FFFF00"/>
                </a:solidFill>
              </a:rPr>
              <a:t>лікарні</a:t>
            </a:r>
            <a:r>
              <a:rPr lang="ru-RU" sz="2800" b="1" i="1" dirty="0" smtClean="0">
                <a:solidFill>
                  <a:srgbClr val="FFFF00"/>
                </a:solidFill>
              </a:rPr>
              <a:t>. </a:t>
            </a:r>
            <a:r>
              <a:rPr lang="ru-RU" sz="2800" b="1" i="1" dirty="0" err="1" smtClean="0">
                <a:solidFill>
                  <a:srgbClr val="FFFF00"/>
                </a:solidFill>
              </a:rPr>
              <a:t>Якщо</a:t>
            </a:r>
            <a:r>
              <a:rPr lang="ru-RU" sz="2800" b="1" i="1" dirty="0" smtClean="0">
                <a:solidFill>
                  <a:srgbClr val="FFFF00"/>
                </a:solidFill>
              </a:rPr>
              <a:t> </a:t>
            </a:r>
            <a:r>
              <a:rPr lang="ru-RU" sz="2800" b="1" i="1" dirty="0" err="1" smtClean="0">
                <a:solidFill>
                  <a:srgbClr val="FFFF00"/>
                </a:solidFill>
              </a:rPr>
              <a:t>стався</a:t>
            </a:r>
            <a:r>
              <a:rPr lang="ru-RU" sz="2800" b="1" i="1" dirty="0" smtClean="0">
                <a:solidFill>
                  <a:srgbClr val="FFFF00"/>
                </a:solidFill>
              </a:rPr>
              <a:t> перелом </a:t>
            </a:r>
            <a:r>
              <a:rPr lang="ru-RU" sz="2800" b="1" i="1" dirty="0" err="1" smtClean="0">
                <a:solidFill>
                  <a:srgbClr val="FFFF00"/>
                </a:solidFill>
              </a:rPr>
              <a:t>верхніх</a:t>
            </a:r>
            <a:r>
              <a:rPr lang="ru-RU" sz="2800" b="1" i="1" dirty="0" smtClean="0">
                <a:solidFill>
                  <a:srgbClr val="FFFF00"/>
                </a:solidFill>
              </a:rPr>
              <a:t> </a:t>
            </a:r>
            <a:r>
              <a:rPr lang="ru-RU" sz="2800" b="1" i="1" dirty="0" err="1" smtClean="0">
                <a:solidFill>
                  <a:srgbClr val="FFFF00"/>
                </a:solidFill>
              </a:rPr>
              <a:t>кінцівок</a:t>
            </a:r>
            <a:r>
              <a:rPr lang="ru-RU" sz="2800" b="1" i="1" dirty="0" smtClean="0">
                <a:solidFill>
                  <a:srgbClr val="FFFF00"/>
                </a:solidFill>
              </a:rPr>
              <a:t>, то </a:t>
            </a:r>
            <a:r>
              <a:rPr lang="ru-RU" sz="2800" b="1" i="1" dirty="0" err="1" smtClean="0">
                <a:solidFill>
                  <a:srgbClr val="FFFF00"/>
                </a:solidFill>
              </a:rPr>
              <a:t>людина</a:t>
            </a:r>
            <a:r>
              <a:rPr lang="ru-RU" sz="2800" b="1" i="1" dirty="0" smtClean="0">
                <a:solidFill>
                  <a:srgbClr val="FFFF00"/>
                </a:solidFill>
              </a:rPr>
              <a:t> </a:t>
            </a:r>
            <a:r>
              <a:rPr lang="ru-RU" sz="2800" b="1" i="1" dirty="0" err="1" smtClean="0">
                <a:solidFill>
                  <a:srgbClr val="FFFF00"/>
                </a:solidFill>
              </a:rPr>
              <a:t>може</a:t>
            </a:r>
            <a:r>
              <a:rPr lang="ru-RU" sz="2800" b="1" i="1" dirty="0" smtClean="0">
                <a:solidFill>
                  <a:srgbClr val="FFFF00"/>
                </a:solidFill>
              </a:rPr>
              <a:t> </a:t>
            </a:r>
            <a:r>
              <a:rPr lang="ru-RU" sz="2800" b="1" i="1" dirty="0" err="1" smtClean="0">
                <a:solidFill>
                  <a:srgbClr val="FFFF00"/>
                </a:solidFill>
              </a:rPr>
              <a:t>сидіти</a:t>
            </a:r>
            <a:r>
              <a:rPr lang="ru-RU" sz="2800" b="1" i="1" dirty="0" smtClean="0">
                <a:solidFill>
                  <a:srgbClr val="FFFF00"/>
                </a:solidFill>
              </a:rPr>
              <a:t>, </a:t>
            </a:r>
            <a:r>
              <a:rPr lang="ru-RU" sz="2800" b="1" i="1" dirty="0" err="1" smtClean="0">
                <a:solidFill>
                  <a:srgbClr val="FFFF00"/>
                </a:solidFill>
              </a:rPr>
              <a:t>якщо</a:t>
            </a:r>
            <a:r>
              <a:rPr lang="ru-RU" sz="2800" b="1" i="1" dirty="0" smtClean="0">
                <a:solidFill>
                  <a:srgbClr val="FFFF00"/>
                </a:solidFill>
              </a:rPr>
              <a:t> </a:t>
            </a:r>
            <a:r>
              <a:rPr lang="ru-RU" sz="2800" b="1" i="1" dirty="0" err="1" smtClean="0">
                <a:solidFill>
                  <a:srgbClr val="FFFF00"/>
                </a:solidFill>
              </a:rPr>
              <a:t>нижніх</a:t>
            </a:r>
            <a:r>
              <a:rPr lang="ru-RU" sz="2800" b="1" i="1" dirty="0" smtClean="0">
                <a:solidFill>
                  <a:srgbClr val="FFFF00"/>
                </a:solidFill>
              </a:rPr>
              <a:t>, </a:t>
            </a:r>
            <a:r>
              <a:rPr lang="ru-RU" sz="2800" b="1" i="1" dirty="0" err="1" smtClean="0">
                <a:solidFill>
                  <a:srgbClr val="FFFF00"/>
                </a:solidFill>
              </a:rPr>
              <a:t>то</a:t>
            </a:r>
            <a:r>
              <a:rPr lang="ru-RU" sz="2800" b="1" i="1" dirty="0" smtClean="0">
                <a:solidFill>
                  <a:srgbClr val="FFFF00"/>
                </a:solidFill>
              </a:rPr>
              <a:t> </a:t>
            </a:r>
            <a:r>
              <a:rPr lang="ru-RU" sz="2800" b="1" i="1" dirty="0" err="1" smtClean="0">
                <a:solidFill>
                  <a:srgbClr val="FFFF00"/>
                </a:solidFill>
              </a:rPr>
              <a:t>тільки</a:t>
            </a:r>
            <a:r>
              <a:rPr lang="ru-RU" sz="2800" b="1" i="1" dirty="0" smtClean="0">
                <a:solidFill>
                  <a:srgbClr val="FFFF00"/>
                </a:solidFill>
              </a:rPr>
              <a:t> </a:t>
            </a:r>
            <a:r>
              <a:rPr lang="ru-RU" sz="2800" b="1" i="1" dirty="0" err="1" smtClean="0">
                <a:solidFill>
                  <a:srgbClr val="FFFF00"/>
                </a:solidFill>
              </a:rPr>
              <a:t>лежати</a:t>
            </a:r>
            <a:r>
              <a:rPr lang="ru-RU" sz="2800" b="1" i="1" dirty="0" smtClean="0">
                <a:solidFill>
                  <a:srgbClr val="FFFF00"/>
                </a:solidFill>
              </a:rPr>
              <a:t>. </a:t>
            </a:r>
            <a:r>
              <a:rPr lang="ru-RU" sz="2800" b="1" i="1" dirty="0" err="1" smtClean="0">
                <a:solidFill>
                  <a:srgbClr val="FFFF00"/>
                </a:solidFill>
              </a:rPr>
              <a:t>Пересувати</a:t>
            </a:r>
            <a:r>
              <a:rPr lang="ru-RU" sz="2800" b="1" i="1" dirty="0" smtClean="0">
                <a:solidFill>
                  <a:srgbClr val="FFFF00"/>
                </a:solidFill>
              </a:rPr>
              <a:t> </a:t>
            </a:r>
            <a:r>
              <a:rPr lang="ru-RU" sz="2800" b="1" i="1" dirty="0" err="1" smtClean="0">
                <a:solidFill>
                  <a:srgbClr val="FFFF00"/>
                </a:solidFill>
              </a:rPr>
              <a:t>людини</a:t>
            </a:r>
            <a:r>
              <a:rPr lang="ru-RU" sz="2800" b="1" i="1" dirty="0" smtClean="0">
                <a:solidFill>
                  <a:srgbClr val="FFFF00"/>
                </a:solidFill>
              </a:rPr>
              <a:t> </a:t>
            </a:r>
            <a:r>
              <a:rPr lang="ru-RU" sz="2800" b="1" i="1" dirty="0" err="1" smtClean="0">
                <a:solidFill>
                  <a:srgbClr val="FFFF00"/>
                </a:solidFill>
              </a:rPr>
              <a:t>потрібно</a:t>
            </a:r>
            <a:r>
              <a:rPr lang="ru-RU" sz="2800" b="1" i="1" dirty="0" smtClean="0">
                <a:solidFill>
                  <a:srgbClr val="FFFF00"/>
                </a:solidFill>
              </a:rPr>
              <a:t> </a:t>
            </a:r>
            <a:r>
              <a:rPr lang="ru-RU" sz="2800" b="1" i="1" dirty="0" err="1" smtClean="0">
                <a:solidFill>
                  <a:srgbClr val="FFFF00"/>
                </a:solidFill>
              </a:rPr>
              <a:t>дуже</a:t>
            </a:r>
            <a:r>
              <a:rPr lang="ru-RU" sz="2800" b="1" i="1" dirty="0" smtClean="0">
                <a:solidFill>
                  <a:srgbClr val="FFFF00"/>
                </a:solidFill>
              </a:rPr>
              <a:t> </a:t>
            </a:r>
            <a:r>
              <a:rPr lang="ru-RU" sz="2800" b="1" i="1" dirty="0" err="1" smtClean="0">
                <a:solidFill>
                  <a:srgbClr val="FFFF00"/>
                </a:solidFill>
              </a:rPr>
              <a:t>обережно</a:t>
            </a:r>
            <a:r>
              <a:rPr lang="ru-RU" sz="2800" b="1" i="1" dirty="0" smtClean="0">
                <a:solidFill>
                  <a:srgbClr val="FFFF00"/>
                </a:solidFill>
              </a:rPr>
              <a:t>, </a:t>
            </a:r>
            <a:r>
              <a:rPr lang="ru-RU" sz="2800" b="1" i="1" dirty="0" err="1" smtClean="0">
                <a:solidFill>
                  <a:srgbClr val="FFFF00"/>
                </a:solidFill>
              </a:rPr>
              <a:t>щоб</a:t>
            </a:r>
            <a:r>
              <a:rPr lang="ru-RU" sz="2800" b="1" i="1" dirty="0" smtClean="0">
                <a:solidFill>
                  <a:srgbClr val="FFFF00"/>
                </a:solidFill>
              </a:rPr>
              <a:t> </a:t>
            </a:r>
            <a:r>
              <a:rPr lang="ru-RU" sz="2800" b="1" i="1" dirty="0" err="1" smtClean="0">
                <a:solidFill>
                  <a:srgbClr val="FFFF00"/>
                </a:solidFill>
              </a:rPr>
              <a:t>уникнути</a:t>
            </a:r>
            <a:r>
              <a:rPr lang="ru-RU" sz="2800" b="1" i="1" dirty="0" smtClean="0">
                <a:solidFill>
                  <a:srgbClr val="FFFF00"/>
                </a:solidFill>
              </a:rPr>
              <a:t> нового </a:t>
            </a:r>
            <a:r>
              <a:rPr lang="ru-RU" sz="2800" b="1" i="1" dirty="0" err="1" smtClean="0">
                <a:solidFill>
                  <a:srgbClr val="FFFF00"/>
                </a:solidFill>
              </a:rPr>
              <a:t>зсуву</a:t>
            </a:r>
            <a:r>
              <a:rPr lang="ru-RU" sz="2800" b="1" i="1" dirty="0" smtClean="0">
                <a:solidFill>
                  <a:srgbClr val="FFFF00"/>
                </a:solidFill>
              </a:rPr>
              <a:t> </a:t>
            </a:r>
            <a:r>
              <a:rPr lang="ru-RU" sz="2800" b="1" i="1" dirty="0" err="1" smtClean="0">
                <a:solidFill>
                  <a:srgbClr val="FFFF00"/>
                </a:solidFill>
              </a:rPr>
              <a:t>кісток</a:t>
            </a:r>
            <a:r>
              <a:rPr lang="ru-RU" sz="2800" b="1" i="1" dirty="0" smtClean="0">
                <a:solidFill>
                  <a:srgbClr val="FFFF00"/>
                </a:solidFill>
              </a:rPr>
              <a:t> </a:t>
            </a:r>
            <a:r>
              <a:rPr lang="ru-RU" sz="2800" b="1" i="1" dirty="0" err="1" smtClean="0">
                <a:solidFill>
                  <a:srgbClr val="FFFF00"/>
                </a:solidFill>
              </a:rPr>
              <a:t>і</a:t>
            </a:r>
            <a:r>
              <a:rPr lang="ru-RU" sz="2800" b="1" i="1" dirty="0" smtClean="0">
                <a:solidFill>
                  <a:srgbClr val="FFFF00"/>
                </a:solidFill>
              </a:rPr>
              <a:t> болю.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4098" name="AutoShape 2" descr="data:image/png;base64,%20iVBORw0KGgoAAAANSUhEUgAAAYUAAAEOCAYAAAERUzvFAAAAAXNSR0IArs4c6QAAAARnQU1BAACxjwv8YQUAAAAJcEhZcwAADsMAAA7DAcdvqGQAAP+lSURBVHhe7P0FnBTH9j4OP+O+7sLCYou7BpIQT4AkxN3d3d1diCdEyI1ChEASIAbBgrvbAuu+4z7zPqdnB5ZlApvc3Pu9//fzO8thenq6q6tOHXlOdXW16t213ijaQeqwDlF1EFFVCEGVDroId6qi/BfhPnXsoDYUje4rWqVStWwdnCJRIwxROzzqZOijLni1OhhCkYOer1bz+u1h6N1QqUMsWAszggjp1VBrQgmPjbNKGtnCiX5PxBqdAy6DBVZ1MyI6A6yRdpwfZYXaw6qgDyX2aRhv+QYlpa+gfNrzcLuaEGHPJDpeWKUO7+VEvyfiSHMDtG+egceP64Hlk19FSHXo89UaqkJ7ePn3n2BAZgPMVKVP352EU3O9WD//F4qO/xIcH2fp6jgf7Hc9VU8bdOPE+unYvOwPoLoGhlVfIkXjPmgZsk/1wQbXXsUVvWutx61p0aePYriqFCUlBehsVMPeDKweei88Oj2Vny1poXgZez9bFRelWrf+XSGqi5B8+/bdZ1Cw8jMUdusKrdeD7ZX1WKzqjFve+DJWLzmoVR2lDClfNXmjr9VlDqQoRa2NBtEh2YEUXkC3ey0yi7vhqae/QN8Xf0A0KZs6KVZ+aNK0HBamHrclTTSMVF0IBYufQ1aKFnD4sHHLVjgufBOOUGrLUYlJrUUIiVjDigvrIwFYbSZEG72o2LgZ3br3w8qff8WqSgegNUDHiyc6PxGLYxBO/FsYVQ4vdtbzmnozbHm9sGhbA/yB5ITHt2bVlC3uA3uC3RXmhyYaQvX27SjbuBDF3sU4d0BPvD9pKlKsJqTeNw1+TQo0dA376cxBKNKiQXLKfkQ9E/fti+jw3tkDMPvJc7F73U6c/szXePAPB7QaHzWCqsP/DyR6rigNVTjCNu1lujh17Q5UbFiC6R/dgk6YB5/GgYfefA/eajueXLoJKcnsAY0GEbVh/3MPwiroFN63T81rRxHShthCM0rSopgwtK/S2jd/+BW9OpvxxC3nspJheikTBdumnmSpu2rKdukJaaGwKGsUKaEmZKrdWDvvOfQoSML60i34+us5WLHah8MyrYjkJ8HZoMWAc2/BwNOvV9QuZnVKBGy1HVf++Pb+15HjNBEtslKbcPPtI9Gw3cX6R3FOQR4sSWaUZvPa23bB0diMq654E50GHsXf6UiUc4XkOvRO32zf5500ETUC+ggGGrw49vAjcPNlmTwmBKNGi8xkLTZ7+qC7pRybSmswb85muPUFuOO9hZRG+wx7H8UaEaHE77quF4aO08NoNCG0sx9mTf4J9BvI65yK72ZsRN/DLLCkZqBuoxc7dnswa40TbreDZ+/ziHSz+3ywsFkVxM+zf8RLL79AFxZCKKCHll6jz9BM3DTegNU7fci2GeDzurFhyy62fP/z28esAs9TqXZj/OU5UJsNqNrWhE5FvXD4KaciajGgQe1Emq0AZ5/6KI+NIBxWYVD/NASb97DW+v3L06jZpS2so3EhqMV338/A1VeeBYNOh6Y6PTZvc2PXDj1mzFyIjp3VqI0mIzMtBR06FNAueB799Z/xfuXH94uHUutw6XljUbfHBZMjBypfhL1/DIYeNZoVDsIUsrG/9Jg991UqDQOh2oSAzosUixF6alHra4hQFG+hOBnqroaAa8zowxCydESz8TQk9z4bDc0+VO6pRZAFb1qxEWtWVkJrTkLI54WRF1ACzp/wfuW3MKI6hIIO9O5qgd/vx7cfzEXtHjWSzTYkWzog4Fdj6dJyaEx0HMRn0WAEDY110OnDWPT7b4oK7XcNHdsbZ+kal8uF66+9BQ88cB/KKhzo0u8ohOSiERf0RgajrFx07aDBs29N53Ymwn7f/l3bhtuWLyzqnEIhWHj1SDAZadEM+JwemAj4CvI7Uyx+9nQ+gmygVqsl02ZMWhiMGixcuHC/8hWmarKrYxzRmJBkYOcxYFpt6bj3jpvRVFsGr8dFiRsAPwGX2g+/S4WHbxkHBz3HlBuPIXQOQksco6eB65Su3sety4/vM7BBCLtRdHgIeUMD2G2v4rkm6JJTkJOdjCARQHG345CSSrRMN+qyh2B3+uF0RNhYJ3EWhdLqGmoFf7SwPhKCTmtERWUNzGYzXZ8VzXVl6N73QmyNHAF39uXQJJ2P3sddhwEjrsCLz9wCd6MGegMbuLccwUWteV/5cY5Qt/zOZli9+ahYpcLI0SWUsgHRiJ7xR8seyMYRJ41n5fzEqGF6MeYs9GR+pj5nnnG+Et33lcdgp+UBcdbwBDHUVyZ9iqKiImypbMDll5yLXxYsww033I2Ro8ai5LAT4YpkYXGdFl+Up6HUaKVco5SOX8E/Wnrb/Xlf+XHWkY2mHDzYfQjeGHoZdMsrsWnrdnrzCL1hFOdfcg/SLLQXlRGWcBjeIGGQOUwvpUdhh2xiOeK5veVRfosq/GJqMV1toUjQiZHdumPOyuV4/pVXsGNbKY45YiSqKkrRoSgbGxfPQoqqGbe//CsmTDgb3/w0R5GW0H7lcF/r73Gi7OAMefH4scX45vefUbo7irQMA4zpHdlLKjSVLoW18xCYmnZhzbz52LhpMZ767jMYtWpU7DFh4ZpqRT3jpFpc3So9FWMgheFhjxjYyjBWr12MyuXzYTFbsHbJT9CZwuhYMgSl1V5c9cjLMPEYt5eKqZC4C0FdcZL9+4qPU4hYSBu0wbrgOJhSumCZ8VoMDM3BItWR8HmaMDi9Af9a0oweO9/H41NrcEE3Az4JlSHdaMHu3WbMnL+VYogJTUi1vCbWE39GKhpslADNGWimO/Mh5PXzux7JyTn8JNIlfkpEjE0KaRKUHqC0rWTftAmornOgutdjmPLspTj53k/htLvx0ZM349K7nkN/9zQ8MGkNTOomeDuakZOSi4cenAyVMZuqH2gpjXVcUec5aCPojpQPyRnUBO5+GqWGfyrqb5RBKxEZaOiRIE2S+hyh8R1A1GmVUY/gtjWwZWXh9fc/R3a2HvWE4RGCwZIuRcjN7YSkVLpVUyoCAZbjb0Zqbm8GYBUCIVHIVj2xuj6WFInuxnU4rt9CkgKGeYRKG4DGZ0FEL2Bvf4qGW3Sfx5oC9XAvnYlOZjd+IdY57IzrUMkEJ2JJp3r6lIAq0SlOdC7K9aTHpIx41hYn+R7vVaoFL8ESeLycp+yicajW1R48sxOq2rMT/poy5A87Fsawn4XuL135KqZg1YewdeLVKC5KQXZuDl12kJ7ID7s+FZ/+shLj7n4X9qgZqlZCiucYrdVurytuOS7eCPmIV751bqLa1ECfphifsKiOfLYcQQqrNHjnqVtQVL8Z417+km7Q2ia9FKn4kWywwrHkPeQF63H5ZS/j48nXsWFExVRBnfRSKMSyIqiLZMI25kqUujXIjrrhI5gTG1HR7rRhOhZVQBnT8tKdqpTULEZKfi5VUyjK73IO9/E/1fZGaURbaqklD4jwb3CWDaOL89D1kutww9W3yg+x36UB/NMZCQ1WTkZyxSY0Brz4+F9z0JzcCX2MTRg37jAYLWaKWioiukxEwNNfnbICp7zwJdVBBUNQ9kXh03nYSxboRfRqL4vnefuRVDVe3Vgdo4xNql1NtJIDqOUA+Y9wfPPmrejcvRsmPv8ybrvrdnZhvCsYtIhnJl5/Gp48vRcq3On47uM3cN1327DHFUCSyodJJw3AsCP6YcBhfVl9SpqwWhvWMPkPwBPJwFnPLUUOk6BFS5bhuitPx/EjO6DrqHFwe4KU4T7b2UdxVdxXB1WZKzZmEjdqZZuSaNlUemPFihUo7loIz84y5JR0h8nM7E5G5gxqjMtWYdknD+CeW1/Gt1vcmFlVj0YabjID0+pVW1FXuQGnH3scqn0eGMzZMNItm1b+C2ZmjuWNbkxd0xk7fGnEZhEs+vpezP3+WTiLxxOLxa59MIrXWXPbfQ8+IjKP2aqcxG3qqKIxyj7g/PPPp5vzwEy3mlXUARs2bsL06d9h2KDeaDJkoyanDy554CVG4XrMfOtNnD0gG/n+MizdtBl/rFyPE8afjLvuuQdNNfWKxA3eRujpSg1aE0FeE7bvtsBDuL1lxQxcf+4xCGWVKJFb8WQtdUrE8ToTANJnH8Ax7xADcBGUl+/GmSedio/m/IZzLr2aoEyPMyecB5fPhBuuuxFuuwaLN+7G1CVVGHzTo7j6i6W46F8b8O60Oejbuz/8NOrPJr2HzJxsvP3GG/jXlgB+1h6Jl3ZkY1ZNF2zevoT5ymZmjydCE2hg4whE6VoT1y3OlLHC3K7xtAzBHYTkgNsvPheb7R5U76nDNTfegPnLl6Df4GHIzMrBt599gcOPOhYfTXwK151zKn6e/AbcKjOKTzoFqzdVYefypUjr0gUW6vjhZ56GAYUpDIhWBUak56Tgkds/IuJhEPV4McH6O05/bQpM3frSox2yagqpGv1toktbavlVqwnDJWrGSCxDNSG3Hw888iRGHnE0OtAwl2/Yjp0LpyGstWHMUUfg1PETcMQJJ+LGex+jDTJxodgMzgDyepjh+eQx5gEaBD12vLIwGQ3mjow/Xrj0Btzcoxzhot447bp7lfP+lOK1lt44VCPa2pa4xzipaVgCLQQ/eT1uWKyMISxVTlG3OBEtJaxmIQ5nEElJBnhdXqhNenofD844cgz22I3ISElVcowfZ0+F1Sxl+WAyWURyShkHs28lftj9rfqs1cBwjBhU4rVpIVWk9TGJSm/VygNI4oTiZaUgNphlMVOMKK5UasPgprjvlh5oQcStBdeWpD7tulOkikihPIyFhqlSSshiBwpUkDtFkT/p9taj1+0l6V2lHTxXriWR20wVPlgZqknr23O7S9JBio+tFkjgZ5RVKVLiJ0HMn93uimOfePxpDwXZOaI+ykg7e8gQCcDP6xysDGrigXde2rJKrcG6me/g3KTvcLzuS2Rv+YASE0TKRJ6NSXSO8F+9SyT8zAnF6PTbk3j6mJ6KsQfUsXISHRvn9t0posqekNmMCLOu6l01mHTfTZh6FmFEUM/c2pj4nBYWCSpR9SC/6SSjpBFf2TsJi166FV3z0/DH54/gzmO7UrWMhy6jpUcUnfszvYsw+UtKUmHV6kp0TTPis+cfhFXJ7NRM2vclRvHzW5clfiHuG1rvl899v2n56ceJfQox4Y4XkBatxU/Tf8C4QV2VUUkNLVuOi58bJ/mu/KZRadkiFkJPIRz/LqyiFHS8gAwr+pCFj16dAdeuSvy8dCdOvH8iXSWPpxhalxH/3LtNKC4sd111ik21OqblNw0zRA1saAiE8OVjZ8OUW4JhnQrgLKtC2BNiZVuObSkzzvJd+S3RnRdhGa7XBVxwuxzsbh7I4PbS/ZfBojNiyYJlCBjTKZ0wY4DIMXEZrTl+lyjRnaIoC9Gpgrj+edoa09Gw2gSn34/L354Cs954wPFtWa2TAeE2rJFPmryKhrV4+keY9epV6GyswS8zpmNHaQ1W2dWw5BbBzCCnpp9NVEZb1hCWCqvJ+/bTHkTX5Tcigo9mLkF1vRNe4qhnX54Cd2EfBks/zYXHtSqrLau+3BqgO9/fyxrDHlxzzjj06F6IM45Oxy7ipPzcNOQ3aDFjxWr85rbg9a9WwqMxs8foOQ4e9BVqrc/x45n3KbFAFZGBTTeTLzUKln2AT2bMQnB9OX7KOxKX3HIbXEkFxLNUIXqitqTYlooRU5kZoBFXJRyCt3Ynju2nwmOX5qJXtg95XU3ILBmNho556DmyL4al+PHwqZ0RCdiJ+308J7D33AO35VPUiN5ecZeyL7Zf3F5eshnXX90RX/1rLEpL9+Dan39C1a7d2HpsJ9z+/I144Y1RePjaQTAGq3jOvjrGryPulzYh+Rajr0QYrRarZ/6Abp07oV9nCzZs3YDVG9chK8UEjXcToAtj4cpfYcqMICfFg0IzpcC/WBliG9EE2/LZelt+k2FIDayaRrzw9BBMuDIdBlszvvnuB3z34zxoBwzFouVbceoxA6C30oCjlbj/yjFw7NqkCINwrKU8+WQj4j6YzeKPYfToSNfJlFSnZ8hniqiGAalpWpwwJhnrti1Bbl4vpFlUqK7xwM+gLTlyvIz2s2AANz75+hK4zVvQWBlEZWkTrrn2FmSa0/D2HzPgC9TDpu+B2rJUGA0mXsePlx8+D1qqn1pssXV58bs4WnFblNSgfr0JFwAfUWZdtZdZnBul2+tx6bXvMM0swavvTkNVoAxpyfROYqRsfOu7Nm35gLtEZDWNONuWSlRfhR0rvPBs8fGaeugMeoSJBLp0z4OnqRssaY1IzrIjTE+5ZctuhPQBaoyRKRmdSevyZNxGGbth19BAcNXVV8DnjSC5y0XofMQduPjWF2FvDuCc007Fnt0OvPnOpciynU/AG8b82TMVoCaa+Ge8t/zWzH748L2HYdIYkJtZiN++3oNwwAZXcwO8Pg38XhXOOfsSCslHrYjFqd79OtCJ0I4SlLf3TpF0i7TksJGjMee3OSjuVIJXJn6Ehat3IRz0QKN3IsQ82BhIgU+9HGqDBmWbNyFM1duva9tw27tECqt0GDloMLzNOgSdBmiJCOSYFEsS9Do9fD431q5ZA61Op4DIKMGgVs/rKFJvU5awEnHJZgYunVaHpIwsnHnqCejaqw/efus1WC1aGHUW6AnHVbyYDFpZCDfChj4oLP0ds1+/GyZaWOs7N605Xv6+fVEYIya8/P4tyD/cB2RVwk+VjHgpZFbYpwtg12o1bNmUvDnIY0MIuPVshAlhX1juVykjIa2vse9OESOpLhDFkadMQHJSElauXoufZn6P559+Be6ksXjvVxOaMk/D8ec/Dm3auZh2z1AcdcENKKz2IBQSaCDlSHLfllvKb2H+p7jZrrk90bTahlRTAQo7ZWDblnI6E8J8rwZjjjsfTdU7eGgUITZQoxGVYgM9cr7cOm5dJrOb+B0XSXAEbLHhaHba8cSTT+PcCy7FM08/g3pXFEXF/ZCa0gn/mrYCv27YiWeXdsMzP85CzoTLYSQClZk4B94lEo6VH2cZxdDzc3ReD7ww8BTcaR4Ao1GFbh16IUS1GX3EWbQLD2Z9OZl5vBsBXTLVhdpgY/LFXMMi4UXUa2+ZbJfcKRK9ak3XXXUJ3nv7DYwcPAT9Rx2G7ORUJWJ//cVncHkqcdLQzti2sxYTrngVLm0dzjj18r0DWa0p0T4htcqLXGKl1KRmViIPTU1lmLV4HU446kR4XG5UVFXgnbeexdNPPI3rRtDNFhXDZa1HY3kQ382qplNhj7SifXeKWu4SKUTVshoN2LRqJcrKN8C/qxS19eUo27Icr33wLl54cwrOuuQ++EyCeVJYkRY4TiPfS0oGHyt6f6KK0Z1++/I43DM2BS+u7Ide0fmwDXgI1TRuU60Lc3//Ec9caMOXWzpizbO3Yq7fh7TDMuGq0OH9T9cTquxfrurgd4oYOWSGC11bRMU00e+AOqCCwciKiwKTFD1vQzLsHi+09ZC9EJtASQYx8arROKePAy8s7oChHWgjJz/JXtUhze/Clo1rcNEQK37bYUBo5Ux8smsPMgl9cpL74tqbXmH5jNJ7x2RZh4PeKdo7cCy+WVRDqwzDa0IyCtJK6q1IwJ14mcx0K9XEwwvu30hphOh0CqGMv6IBTgbVRcsXYktVmXLntGdJZ1jNZujNFhTn94Jf60XY6aW3srEHCTj1etaF9ZKcv4WUO0Wit6K/cYuPJ/jiu2VAR7QioieAC5oZ/vfdM4hT7E4RExT6yefvvgkTz+wPu86Gb9dU4vhzroVPb5YukyPZADZS8l2SUi6vpee5QooAyHFSvvMzfkNF7gop9dx3iLJPLWNAcv9NPtVhyqllW1gakGLVYduG5UhxuJTekN/bspYxJEmnQeXMD9C77neWU490/x5cXxJA59WvIm31B3jz0btglRxTSxfZcl5cWDIAp9zf43epuAgy3pjW/SjnKGNWrUj2qWWQTZIOuQkfY9mOsZ6qE6HRbp47CVOfupdSlJv18d/lvNjxqWk6hKvWYFS6C0MHD0eT28eKBBBiZPZT6hmhBrxxkgW56z/CJd2TYLAYGKntMKl9MIrG6mWI2gA9IbaZuq6jU5CpRHGW5ElPbYnXUbaVhEqYFTnonaKglinjOeehQ6Qehx81AYOuuBIWmJTf2MnK/yKwfEMzNAvfx6Ili2ELGPDcL1swkC752AHJ6NF/EPWSakEdEEnLOC7USdiSeyQMeX2oCn62wQi/vonqmMICKW2mnDLmdCDFu2GfrR7yTlGY3b9900b8OHMWzrj4Eli1YaTaspXfpEAtVYjAE7q5L+DLDz7FyAED8MPcjbhgynw0007eOuNoFPt34+yrzkJKerqSwCiz1GiYbnr2E+77Di5LD/Trkom122qRGf0DX8xYjIAlS7GdA+nARsg+5U6RSKh1UNp7p4jSMxiYO5RVMzlahcEdOyGjcwm8Xh/oaZESbkLSyskoXbYSb05Zi7u+ngF/QVfYXR70TzejuPsQXHr5WbjkgguxubwWgZAKz9x9LabdezIhhh4NukI8Ny2JxmtntaJ47JQdCPe5AlFD2gF3aBNRvN5sxJ/3hJDYxGsvvYxjTxyD2y+6GPc89zLTyN1ortyO6+55EKkGIxsdQMXm1dDX72BqWYbhowahpqYS7t6nwsp4IoaqZqXdjXYYk20I/P4Wop5m+AMRHH7lizjjssmoa6zEW1c6oO11KUK2TOWubXtJVe5O2G8tFIbL5URZRTk65xTCyQZVVtZjz/adBGkn4POPP8J5Z5yKMPWcyoVFyxZi2+5KbN5diur1m/DGa68jK9OkuN8AEagqGMSc0q3QesKoqrWjsr4OgXIXtm2qhcvtx4wH8qHpNBDOgpEHeKH9SX6MV7udd4rsDVW44dIrYS7sht07SnHFTddhOSvpZ6WKCosQ8odQU7YTem8lfvnkY2RnpqC491BYB43htVQwmUywO+qgMmTAGvCgpFcHgk0zCvQa3PH0a0jWdqe/jyC36luccuIojHv6fZr2odUpTge/ydLyi6DHqN+PoI76R7dr1WqxdWsZJr75Nk454xy6SBOuOnschvcvwcgjT8IJ447H/bfei7VVtbjkiquIUo0o7FqIxx54CM+O7guDbz3hSxANYQPe2NAf2pADfh0TLv8udMVmPPfdImitB5kf3rrGbOtBG9E6MsZJcJ2Q3EfQMnD5/QF+ahVXy9CvlB8bX5VJBAJNogxkTITMjKz8C/gCUFmNILLG4IEjmSXmwOusxy9zv0d6JpMv+v4Ae1bFrC5OieoRJwVn7r1TdMBdIqnUgRBj352iRCX/uQpInJDKiMsQ7ES/onggtcqnPILD0BvjCLeFWu4SCcUFl4iUO0XvrTv0BJX2k2R48mSLYEz2Ci/O0EIScUmzic3YZco9al5VqZt8kv/sbtOfUWuMFadEiPrfJRmTlqnfEoLlHpnMQVHJ2DT3SA1iN/BUyrwVob9bB9V76x0HtuhvkkxI87u90Pkbkaxy449fv0eD14PTzzidHtSLjKIeWF1ai7T0VMWEzBYrArRvacj/KllSbWjYswsZzDzqq6vQtWdfNDOtktv0XhURGDtAI+7hYCrfDlJNWvcPdgR9VZq3ETmVP6E/QTjRJgXuhyEtDa5mP+rqnWhqdOKNSTNx4aRfUVELeMMe6Aj/oup9M/r+CrXOIePUNpf8M9o7n62F1Mz6dfSjYYJccXaZqiZMumgonrzkZBRl5eK17+ZilzNI9GhAkq0QweIB6DL2XAIwK0/ev/6KnbSjHnuno324McGzOH+TJDub/OjFePOy4Ug2BwmGiM916Zgx9Wtcdd7ZULkCcDm8mLGiEkln3gNtWkd4Im5oGPFkVvv/NelCerrIADxMYYuZg6x+8iYcOzAHu6irBYU5KLT6KTk/tOYc3Hb/E1AV9sPYeyfCkdqRbWgp5G+S6qNNBw4StPa/f8XnRSjQNNdKaDdPwY519fh4ymR89PxDsBHhaoM+zF2wCu99MQfhzt1x2b8WUHXT2XluGAM6+JQHWfenvelpSx0S1Ss+sNya4vMTEx3fel9bdxLQyr4wDFTTVNbnkUvHILmpCaW0guO7aPDYFafhshd/QkPlTow//WS8/9EUbItk4O3FG4kyYoli/Dqi6bHRgX37WlO8HnGQq4wRtGWpYJwT/R5nLf2CBC4Zc4vSDemMDFraFCxcvJ2pswO/ffQOajfvwdRPfkJuSg6MLjcuHtEHt7/7AyxE7lo91ShC90Vkk7D8NnVIVK9E5h8fPZU0Pc6JymhLehqlaLZfpQUTBQweMAhHDs7Fxs/uxND+nWHuMQLP3XYWfvnoOdi3LsWwMcfh4z/WsBOMirBbC1zcY9u6tub4b/HzVJ9v+muuKX4x+T8S9FMjQ0i2muBj2vTDN19g+ZRX8eZN49E1vwCXnH03vp3+LK3Bg+dfnYQdSb1x0oMfwqtLQZiViDKJkftHMggUH1X6JyhRg9pTfIjITR8lFGVqF6ByZWs9ePvScfj48Yth0gVwz92PsU3nYt6iNXj5m/l4fnU1Oy2DeMoj99FbSvl7pFZJht3ClPKfclAyP70RnoAfuTYtbjzzOCS5q/Dz5x9jI5OAL168CqMKduL807vizBveRHpWER649hRM/3Qxzr39HSSPPBGBpFzYiTbkpqA8s6NXxm00CGljj8D8UyyjBm054XHyR5OS+sitWD2halBtYLDWQe1oQKcUG+oqtiDsrMPs6TNQ5/Thqy9no25zBWOGFVeechpSU1i2Vq+UEdJoEdSIhRPqiqkmuGZbllRWxhGUmQT7dIg//sm21+vCnC/ex4VjD8Mvv/6AaT9+i/GjuqFniQVGnRtalQFzf1uLbj2K4AuGYVUZMePD33DdkSPw4/YyuHPy0NwQgNPnRjCzJ25/ciLsYTNMBh1dR2yUMHY9ua7Qf3hb7jHSEqMRs+JS3Z4AbKYwtGo7nnjsFvwxezbW/bEO15wzAo/eeCGGpGehZts2bNldizJ/LRbVN+DsOyYRmh+HrOxU9Bl6Gi6/7Db2SQbds576FSY0Vy5ElusKJdqOWZLq6+3OaOyRUfYO/yTAKPPR5Z4ieywSCcLCLrvv4vHEz2q8/dLjqFz7PpJ0tcjvXAyf3Y+aimo4vXaoCF/TU4tw871TceHVN+CXr9/F1Zcdi2mzV6FDXoRBzo09NQFkGKOoM3bGPW/NREhvozYGea19121dh9bbUnFJrg7cFhjLFJLuTtpx4LYcI9uxzFiSsohKrcyJMaubceFZI9FrsB7JeWGkEJrqQjrU78xEhvVwfDjpIYQZO5J9EQKP6zFp0SzM21CNFFMyPp38HR587DyojXbmSWE4a2XoIA07yp34ZdFqOIMmBHldSXRj9Ym1Rygua9mn1PTbHQfGiJC4jZAGPrW4jxCevPo63HnTxeg+eAjKV6/A1qUvQWdwIUhoIMO48gSpxaJGdm4S0i1mGLV++PU9MOyIOzHji0cx8cVPMOGUYVi3YSt27/HB4WhCTSQX73y/BvaI3MoVRYhR64D371JrhBQjNlopn+5A5cN11wzHMSekwJDM7zYNk9EAAg3U5OYAKjfk4r13fsQlp49FjWMNijtmIRQMwJhPaOUPo6nKLF0LfYobuiQqbSgMeyXbVhOE2ZoCnVaLdWv34Ovft0CdxDwjIqgqdu1EpDn3lgce2Ru5Wziq1ipTV9TsCBPx9MVjj0fffiU499zzsWnVcpQUU7PUPoSY/IT8RpRuq2Z+4ERumg0de5Vg/rINQEM5osEdqA12gMfvQmoyIR0CWL2lBlF5TMWSj+PPuhx+mQtHDCrzMNrW4x9ltkU+ZVZYFD58/e1LyO9UgZT0FOze2gAzXdSezeVw17OWtPJbrn8FKSmdUBNoQvn6FfBHPDB2TIMp6kXZ7gA+eOMXtiMJze5G6jt9kIoB280Y4VXB5WlCZq4exqRknHzWdbR2eRQn3r6YsrXl/Z7BjjM9HAwqv7IdDpkwc/ZP8LrdeOm197Bi7TIkp/XBz/Nq8eDjC/D4C7+iymGFN5qE9dtrsfCXteiU1Rd1bjP+WLocVTtmwelxwaPri0afCt3ysuiLzUoWq6cf1UfCyiImUtW/w1o24sD6H8gGil9D6xYFS6e2fjnpZbqLIBqrGL8aPKjYwQy/PgvrlpdRrAbkp2dCQ8/QrbgvO0EFozGFAEOesjTgtHH34KzzxmP6L0/DEVpLQXugJpgJhj0IBzVISUtFROujp/DBvmezMtFSZgDRIyesm3DCPCJOkXCEbsSJO66/HnksPIOVO+bkyzDg6Fvw3AcbMH+bAx/M3kytkRtGJsY/6prPh0DQTbcQgd/DjNkfRJ+uOXA1bcLD936D1bub6VM1yEhOwoKZs5Bs1FOjmLH+TZKE7s/q35oEkkpcSTIbsHPr78hL19CNZiPILC7sNWL7gmos/nE7Mq25gM9MZUmiokSQk5NNIXnpjWoQijTSeoH33puEJiZ6bKSCyGIukALV61BZXUFwKZOxY0P52xjg20NquSfali0sN6olzNTpWFkNdLYU7Kisg9dRj+OPPwZ6kwEqXwMKM2146fnncePdd9HFUAJ6LTQWA3wqp+I3QxqanVGm3ZrhpdY9/sR4FGXbYCwehsbt66Av24z6rduRpNYxaMosJyZhhH5SBwMbLHe0D80H1j8RG6iRpoj4Rz/en/oExl9dgsz+HnQ7LAkde1p4bQMDLoMqlc9Ad6m3cR8tNSu1EzTWdHYhtdbZGdff8ApOPe9SGA0+aM0R5kMalhtC0K+CxxGCkR1ttjHBIwyWqdAyN8nAthkIeHQJ6hVvx36Pwu9lZrqCqw0S6XmhL2bOxLbt25GXmwmz2QKv34+NWzbjbWpG6fa1WD53Djx1DF0BG/xEVj6fkZ9GahADoCOVGpWEqCEFzuY0VsqE1y89AbdfewtyAtX411m9MOu28Yw3IbqO1v5Tttn8Q3Krev8pi8rJsWFEfF5E3RGUb3WhpjyAigqCDmqAuVCFnOI01kGH2ioiQBhpXkBaRhROWRgkmonx465BaYUbHmcDkmyE3QZamU5LcEOA46dlBfWI8AtTLTTUuhg3A+hcXEJFjOUViesWawcta//ER1jma0jCZWIBFjM1OD0DP3w/A5s2bUBubi4rX4HePXth1ZKFuP3mG3Dq2VfjpmdmI5B9IVZW9MewsR9hbcVInHz5t+h91FNoTh+B6VvZ2J5X4cRLnsDJ465D/eaVeGvaDFw9dT6OuPlBGhOtiT2xX13oGg7JrY8/CNNRs3x5iCsKGzP7HG0Raubo4FhlRqTKimxLCgXXgPq6OtTW2CnMKAXrU27auBo1OGbMBZj92yKoaAVfT/kYJuYeAgCCYg3s5wjc0BvC0OjZhWZqukFPt6fGtVffxHoKIBHwk6BuLe3QXH3Hg4/IPMD9WQ4SjRSHG2HCZkCv/gNhd/mRRN/uC4Rw5bXX457770eHzl2Rxc557a03cdbFF8OQloNfFi5DvSeIJ196A4s2bIbFloU0azJMTPzmzPsVdV4/isdfiQde+gi333obdIw9RcXdlWU5zNQyLTWEclPqcWhuW/cDWSmLSiUPAoTpcgdlFeDswgJcPGokzugxCIUVHjSs28VYp2OQTcap487G0aOP5vFRxoYgrHor1q9ZgbEnnoCvvpgKk91Bj6GFNaDC+N6jsXPBBgo/hcDGBnugHhG1n/HFxiQ4jAWUxYTx51KeGgIJRqo2dYu3Q/VH5b47dGIqMZIEaH9SayVT9OGFZ57F4EGD0LN7d9TsKUeNsx67dm2D3hfA7/SHjYStp4w9AckWLZEWA7M+hNLSLXRreRSyCRW7d6H3kZfiyDOvpCZYUJhrRnmzF7pw7N7o/iOm+7bbUvy4fXU+OEUYPGU2ui+ixnevXoPRWY3o0jEPdc1BPPjWGpxz8XWoXP0ukrM64drHP8Hmygao6C6DET/y9Gko2/4tUaEaRSMGo49uLd6aOAmDJ9yJdfPn4/ohyRhx6u1Ah1Ravwc9enWkqyZiagoz2A/Ci69PQUgsQkngEpNqWfWB84JaN+7ApChOUaIjr/IZZC4fCkXg8Tqo1W5l4pK9ppKoyUkNjKK4W3cGNWLssAZJqen0ux33mqbMKGkvySxiJUGV7ZZ6CRxtS207Sb4F+SfzwHURI16+vD8mPXQMVi1ajpzCnrh/tg5HnXo+OtZ/gQZ3Erz54+EjWlBJRszjbYE6VG9dguUbdqLn6FNgWv8ONm9YiG7jn8MXH0zCCO9GbHWrUWYxIcJYk5ZlhqfBT6SoxVln3oYzLriBcYRxQh7zUWq0j+J1VC2vac+DgYmIBSiTqHi6lEUJMb9U5iTJbXVltiYDZIjZt5oBUJZr4e7Yccxq/wqJYCV+SMnSEaFgbG0QqXh8iONgJMdFKAitLEvDWLR8+ts4//As7CldAktWV5x27WSUDBuP7Ys+xYChw9H98DPgDWoRoJA2rlyNft2K4GyqwvKVa3HKWRfB4lqJwUN64dvfa+H2O5Aa8aHO72G+QQlonSjq0InwN4fxNRU9eg6mb2QcYr1lpFqy8USkWtl69mjcEvZaAb+37Nq3L0aKEFo+Y0T9Ye4QpgsQ5KENyaJyFJ0yi4LIgAcK5hcWMz2AlIL4X7wOJBkZjVDyctve6Ldj/BHDMeaYY3DH/Y8gpLfARyuT2akasSyeJrNWZRR5nxXHyiImYRkUAHc7WR3lCWq6HR01WHKeXJsNbl8Ibm8Q/qCLZ0Rg0xjhC8kzLbQklmswmuAn4jLpjGxTCuErj3Ize7JG2GE6WjyVkF4BBARRrUnJpuXBBj1TgEBYRv/oAeLVIok8FOtuaa9qTd2+GCGuQmivu+BBUmmhRC5EjpdfozQ5KVgreQSLkLEkrY6ZKU1bpRX7iJVxUCJ+FxKhKhLjWcHqndg95ysUZVnw4hOPYtKrd0GbnoVwVQ18gvdtSajymODTWHHrYy/h4+/noNodRlhnUVqqNFzFOkijiev/jOJtkw6X9kpH7nVrrRTwAJfX8l3+l6cCle1Wx8SPO5j7jctctbE+0dzRQ5OcFGYhGnaCgZCwak8p3nz5Sdx08gm4695HMXHxBgZHYm1qlPLc9iFIptmI7of8AaSlGLFx2a/o7lgFU9iN+cvWoTA7G107ZUGll2c02UhxcdJomUfEMxVhEB5FqJmuoAWNDP7XPDAR385fBXtYS+vZvyPk+LY3ow416SBR5wglKku+trYAIekOxQpaUfyaqq2NB5ud34ra+GIZmg4y+MlU6ubtW/H+43diUEdC1GYPNjcE0Ou2mzF05LFQMQTJOlD7kQKL25COcSCkhnvXOnTSVMBVuhwqj0sZgAzUe7Fk/RZIZMlNS0aXwhykyUJuemashIUyRClDKvRLSuMFIYk7iojPpiWoNAao07rg/NsfwStfzIKbEFaeLpAsWlyGWMy+CfjE9eQooW5srq5BGTaRB0tk6FzcqijBoYmFSsGtKVE8a5GFamdjsH0dweq1JWXJTHbpOx9PgiXFhKOOORJZKemEuK9gxKARGHPYqL3+e3+KXTxC4WnlrlYwgAydD9vnfIABKUHUl5Zh3vzlOPGUsVi+dDHWrdyDUFE/XPra+6ixu5DOPOTSkQMwKkuLnA5pGHHEKOQX50OnZ32iAboXggilgWJlsU8/g7uBxiNP1QVt+XjsnS/w8rdz4GWscDEb1hD5qfmpMhjhZGzQ0ccnqfVwhxoZB9LQ0OSFgTmOAjQidH2HJBFrW9Emcg0JOuKAGNGK5DEPoX0/8TRqjVBKkh5jjz8Vxx13HNZvWIOhR49Bv45doUu1Ip/JU5LJDL+fWS0Ri1DATYxuS0O924sUwspLxx+JGc9eAWvUh3mzvqdW6+FwBrBu7Q4YSwbjnLufgCqtkMpphkUfYUIZgSMUptty4tajhuOIvj2xe/MmjD76KHh5DT/sBHRGZus69OnWAdlJJmR3KMKWVcvh8vKaOR1x3d3PIHfQOVCn9GGukwmjoDy6tbAsGoAAfvv8fsz97AroMvsgkDeE5WYQ+tLNQp6q/Pen/rSVtWq3Y9+E8D/zgULiv4X2/qaYnSAiKKOOy5Yth6OxAYNHDMQrTz+FZA81z+fGA2+/h6eee5FZphfnn38er6FGRkYaz1HjlDGD8fmz96FzchQN2yrx5lsfw2VMh23AMNzw8CNwVpSjtr4Bi+bPQSjQjGOOOhqvPP4Qjjx2LIafdg08AbWyzqTVZMOY0aMIL1fhuVdexr333Yprr7ker098nRocwea1y3GkfgdCzhpog3aiGeYHbI6PyGv6IhfmlyYDaf3ZJoGXlAEVYu4X92H+l1dCn1SCUIeR8Joy6cpkCQxBgwcq6l+ltrLW3Pngw4/ExkGEpaeE499bc8tvbIDCyj4ZG5IBLeDyy69EYX4hPvj0X7jgymvQoVMJhpx8irL45ujDxiA1NRMffjAZ6WnZSEtPpxDDsOUUo9/RZ6NM3QEvzViEB76chk2BJEw49zysWLIY+jQL6psC2LinCX2OOhXfLtmEoUedAB0z9M+++wnHjT0Zi+f+iP79e+G2O28mpNSipDgPerMJJsK3rkWdMOSww3DlLXdh2tI96DzmLKx3J8OeMwz1GcNRbemBtJKBaPAGUNdgpzdTMyn1obqqDKZINU4/rhhaVRKQnA8Yk+hmGe+0BCh/KqO/wi3ybPmuufO+Rx4RLTj0n1hFG6ZVCF4RH3/+uWdj1R+/YfyQ/nj87odRNGQ4vp4+Bxu2bcOiVSuxu64WvYcPR4Pfh6S0PJgsKfh1zgIMGDwYGqMZyRm5dA0mJYj66KtPO+1sFPQcRBdkgi0tH6+88BrycnOQmZaDnRXN2NhoR8SYhh9+/BHFJT3w0WdfIruwCGu37mSWr8L8P5ZDz87/dfEKpBd1ROnubXAK3jelY1N5I35fuRGbKmvx+4qlmPb99/A7AuyAGlp1JXyMQcmWZHQ2+rFj+XzU1dYhq1N3hNkZ8ty6hJ99cvkLfxTaATJk4Ff+6ryyouLfJXZpK5K5ZnIjSBUKIGTSwigXYIbqdDFpyrHh9bcmY9GiRcjs3BX9+venwCN0Iw/guutuwNrlSzDk8KOxcsVKjBszDJsW/Ahjw058O2sRCnv2RUFxF3TqlI90vR7fzJiBw8+/AI3MzlTaFNQ3NioZs42JWUNtLZIzk6CuC8DatRDqSDPWvjsJo5KdymOG8rCQUW8gIqIW5hXjo193Iq3bEVCFDUxI5akmPwJqJqSEwt5N3+OWI/NhKihG35PPRXbfYYjozUqC9/dof3nFqCVGNHgTBYT29U17YJzA3LYkD1cIRZiDaBlQJWC1uEy43R6kpdkQihDptOCIuD8VfBDH5rICity/qK5uVGKOWKVwVVUt5s6bg/Vr12E040afXr3Rs0dXwNPAbFegbhhD84pw/dUX4ZtFpaj0pcOUVsR030sl8tOFpsDFY+XZuI7s+IkTH4XJpFPAhoYd5PcFoJGliNvQoSWRmOLyUTX7Ez0z1N5iE5x6AB1YliRvf0Yi9HgAE61tTe3Uj5jitTRLkj8pTzow/libkkSRZcErITlc8JzAFplyE4O+REYSvMPx2RdCsc9EyvX3KVamyunbh5r2Uss8oIORVLjtmm2JSAJgbE7PPlIa2w5qe558bc+ZIqj4JaQlsikJW0wBWG+lQ2hR/K5SlsvhXiZuco5iccrJMZb0rq0sZHCzNUm9DsyV2kfqsAys8ArtfQtRe0h5U5ESyeIVlUFAaY7kqhricPlNGhcTkLQ3/hajdni5vZQQXrexnn+EWCmZZC1zW0XQQZVZqbOGOb58l3UqgsyvDMxplOEW0t+pxz/62JaKlVM0jdYUHy6QmfaiUbJftFE6SYYJROsUpSPFtbO99N/qBFEQuR9Bg+Y1RWvZkog4sBaByx62RdZbjNf/b3VC+xYobB/JaicyniTCVYacua2hyojuhyj1kFrPSkehi7asgsXOUo5lQ/4KJc74/1oZ7SMqDN1uQGYcEREYgx5FkcICfxnwJcbIAtbKKF2L8P9OPf7R5+ZMJiv8dju6E542l23Bd19/iuS8Dhh9+EjYUrPg0KTCS01qqK9WFhWV+wusQuzk/0GSxwX0eg2SIx5Y2BWff/k1Tj7jNJQSFqtsOdBZk9kRIcXa/51W/KOdECCkyzY6Me/z53DhMd3QozAJNU1+uO0O1DuAd79ZjGMuuAXqwl7Q6Yzw8XiJFf8JHf4nSLTe1LAVPz52Ba4940T8sHwnfl68GT6dFS9+9SvKvSGENXRZijL9fZIbXopL+Cc4EPFh7Vef4uKR2RhcYoNFa0NehgodilJQkKvDC7ePR6fmObj79KGorWuUyyvxQE2nm6i89rA4ptYslOi4ttz2PGE1Y5pOVjKJmqENhDDz5TuQt+ZLfHz7hWgur0Jl6Q4UZwJHd7LiufOPQSpkHUB57VVspKk1J7pmIlauKz7sn2KDKoiGio0oyEyGq8kBj8sOvTYP1150J6456zbce/kd0DcHMLhbL3QryiNGbzNf6W+wtg0nOiYRtz1PWB8xIaJTIxBqAio3YYg1gm4dc7ClugmjTx2HZ++/GtecfTTKtyzF6IFd8Pv3UxEMeGJTX9qUleiaiViO/UefHA06K2D/9UWcc1ihMrlKozFg+84GDCnpCo3XD2+TC9tL6zDbmYFuZ9wuKJ3mzBAe0Sio6f+a9EE9vHovNNogbhncCT/ccwl2N1bjsxmzMf2TNwBfHexOZs+mVNz3/Dv4eOluvDp7DYNhiqLVf5cIb+UO2f4cp0S/HYxNhmSsWLUUdoeKlbVhd0U9Pnj9BUSc1VD7G2A2abBs3RoUdO2hzB8SpCcpRaKyWlPbffsdJxlyGz7o8XFKcF6QSEjDT3nhQ98BA/H+lCl46cNZ0KcVwlVXBieV6MPPfkBFTTNc9iYM6NRJWcsoDreVjoiX10Ktr31AHUhyDi3iQBOJU6LfDsahiBWHjzkGM39ejEA4HU6PGq8/8zqs6iSsX7kTjz/7AT7/fgl6jhwCjZl4m4mODC/oJG9oU1Zraruv9XH7ZvPFWGZoHOz4OLU9TzhoiK1uGHAEYcjsiJ1RI4LGJGzYvBNV27fgquufwORpSzHpsxnYsr0cztqm2KAlA7N0hHC8rDi1vnbbOggp56kUrL4/y6QS4US/xRlRvcIqQk7JBeQx2cKuRvz4y0qUV1dBF6jCt6++C2/ZJtjdzcju3gvrNu1GUbe+cHgZzLxOBIm9VcojvzLUsH/58Tq0rkeieinJUiuW+UtapunCexeJVgL//mW0PU/YFJTVBNgNejN6yCuB9D7MfvNKrPvqfuhyqfVGLT57+CJcP2EoJvTvgrGXXAyvLYlCZC7E7Fk4Xlaiuratg7Cco1ZWsPsbrJH7vcTIQmGVlqasx6b19YSpKvTo2hPXXnovHn3gHrz4+lRYo0kwNzTg8A4pOO3wofDSBYXCsXJkzqykc23L/7us4BRl6KQVc1+iY9uyOApZrVVrUOPUcy7Eg8+9BktSBpqdXsg9iwsuvxgdCCpsSWmway3o2GswG6IRn5OwvHaz3Br8KyyVVCpKNjGoyhrQqpCfOWUEqVoNhvXojpIOBchJNsKsVuG2my+C312N6b//jtqsbnh93npEtEYY9XqZS0FtoBUkuM6/w0rHtuJExyRiVobuMYxAMAyvxooTzrsGsgq5SqPHBeeeg159+zMe1OC88x7EwrImZHQbCBWth808oKy/xGJKf4VlfTphEV7A70aqPoqiFB3qtizBleP6oWzFXPQuTMZZpx6ORb8vQHqSDtVV5Vhf3YAf6yK47I0vwBwHep1B6QS5lShxIdG1/i7L+E1rTnRMIpbVsdSqEN2OCc0RHb74aTFKGYSjgQDWL12If73xMpob6jFgUFe88Nl38BpSCTFlzpQI88Dy2s1yH7U9LPdH6epiph0JwmrSY83ypVjy+2ykaP3onGnAiM56WGUh06ADPToXYf2aNXhh4hS4fHoM6DMEb7/xFkwWmzLuEgnRmqhBipDaXOvfYSmLctmPEx2379k5brMOyuQzKoQEzjDhtS01FY+/MJFWYFLuzHUuzMJlZ5+GuvJKwu4KzFu+Hn7x6TLhmGXE+O+0hdekSEWsyjjJn7GKKEYmyYob8bsd+PLdl2FylkNjr0VBahrWLfsFN11yBCac3B09xoxGbSQVyaYkHDdkALIKeuCBT7/E91tLoUrLhcZqUNZylqdOZaRVBvXkXQqJrvt3WBmPYvBrzYmOE6SoMOGkMloq3igShk8lbzLVYcobL2DJjK9RmM48utmJD7+egjsefRublpciP8+Kps2rseOPX+mUZX6rBHQ1/CodAqJgLDjRNQ9gdqEMidMaGMEPwTJZV+b6Z4eb8dxd1+GU8WOxZes2FHfUYva0B1C57mNccFwJtdsAZvG46aGXoc/NQCgpG8315eh75DFAVh6eeeY+WEKNignKC5sjAlEVFRC3kfjaf51Z14T7W7NM9GJsI8t98hChXUgn7/+wQR+VBRwc+PTN52kdAVRu2w4LFeqMk8dCbQX6Du4JTdiLKZ9/gU1L5yNb5YaRPSgD3PJiUU2UyI8dmfi6bTj+TOi+5Rvig1AHbmv0WiRrwrj7wpORmaRGxx6dUb7uD5x15nC2oAwmvQbOZj/WrN2AwuLOMNCEbSEGZhega2rGcjZr+u/LYw/rsaLPfTIbyZ26o8mjVZZuYBewK+Ik15brCv3ntmOz7UwIEt2EIn7o2Aaz1okpU97E8vmzYQmokGZOQrhxAb5+8XV4ti5H2Z4g40AAr3z9EZoyBipvlN26ZT527fLi7Q++ZrEpdLUmNLo9MOjlcQO5lpBcO9G2EFs/RXlbuPxA01U+49tCIho1LKzw2J7dMGTYYPTsnoT+3QzokKtFx9xseFzNqG1qRCU5zIjri2bjk09/xhUXnInaXRtx3glj8e73U9FU5cD2rdVIyinAtjo3Jv++DeVuuQkvnUDXpFxPKics3xJtS92E/sq2cNu2SWYiWktXFfDC7yrDm28/TiveRm12I92UgeLsMbA3EAFm7sSuOasw8bLTcd0tr6JoXG/oO6Ri2hfbUNi3GDrjdricrL8/GRuWV+O35TtQ65YJZJL27S/HGLVujxDzBoFI8iBdLMLHt+nhxElqJJsNY8+a5Vi8fjXenPwZFs5fDm2wjJoTIMrxoqa2EQ11dDHhAAJeNz585yvM/m0tvv99MYymMD785QuEmfRozF6k5ppZ4WoUpUbhbdijPIfGWEbTZFUkQPGaUo84rIzX6d/aVtCXlC1BV5ok+ykKJnN6tQdbVn+Hl188C8mpS9G1VxglvelS1Q4cccTRGDbiCCyeuwZbqxuBnCJc9uRN+GXzLmzd7cPt99yF6s0boSE8N7NtRl0jundPxoljemH21PdiykXXJk/VyltU5FX/cm2Rb7x+sW3KWjJMDbPKWOotGadsy6cO3mAA2lAQOp8XaWlJ8Dg9OPXYgdAwH6gor8faDeuxp3Y3j3PBamTyUpSE5x4ai+kznsLDj92Pkq5FSDKGsG7pJthSbNAYZHxJglIAyxbMVR7uUDMyKddm4Jfry7aGdYhvS332be87pt3bSrYsZZClnWEdFUaLnHQ9Zn73ChYueAOdemhR0N8IfZKeihWCVm/DyBFjYLPpsHzBFmhsGow65Vo8+crbjIOpmPvjQvTs2gH5nen/9ay/wUrgQsXyNSI3WYU50z/AreefDCMDdCAoL2OhIshNfRqiyDpePxlpoI6wIwSateEYRWA2GtFQU4VxY08kbAvC4bTDT8zspcZ7PR74fCEiDFnwXt72G0B6nhn5uREM7dqEu2+5HD8QSYw+/GhcfekEJMsxMmmIFdAZzAgGY+iIp+9Hierzd3kfyT1gcUUsn7FNeOG8z7Flz7fI7uFBXs8kBHRa+BxhulTA6/DD7YkiOSUDnToVMx8KIKVbOpJLshDW+tBvQCdcf90N8Ps0cDspKWUulQRaDRwOO9sUhFlViVDzbsYVBl4G4ahax08KP0E9E3aCrBcvuNlIIL+CGmthQQsXzkeYVlFWtgdaHX9vESiiRpSXVSr3fc3Mggu6pwPuZrz4yOl4ceI78BNxNDa7YLPoQOSHnaVO+IgFuvXsRXMUEC+uiBrbwgnr8zd5X7myHbtOmNan1Ufw408T0bmHFcmZycoDk/YaN+yMVY3VTjjsPvj98q5gQXFaWHQm1AacWLpup7J0sZbZtF6Tjx7Fx+GW615RHinTUCbi35VHqoJuysyNRx64FSEqrdRFfGDb+sU5Hi32I2WgiZ9edrPeoMGkdyZh5GEjlafkCwtz2JAAsbC8L5vgyM8KIAXNjYwhbj8+nLIUO8pdKEiJYv7MV9Fj4DFw+mTtmCBSctKQkm1ih6mRlJSihKh/dkLVnxD9r+ILeEVJyOQ5UEuKS1lCfPqn6+Gp0iNQ5YWnSeJamO0OsG0EjxbmA04nZP1/S5IVQ4Z3hrc5oLR1+6Y96NuvJ5585k6WHWxRSA29gh52ez18vEY9UVJUHrRU5CnWmJgOXD2GJiMPhGvVIZgNyRgy5DAMGjIIHk9Y0ebMdBtqq+uZyltQWxnAlKm/YdvOJmbFUVTW+bBsXikWLFqLPdWEfZFqPERtWLrWg5BNTTfWQNSRTS3z0TnIs2fygB6DPzW09XuW/gofUH9y22MoBrZJAiTNLqBHik7WsoggyqA6eFBH7NyyB9lpXaB2Serlo6bT1wfk0wSHW6ZSRqjdLpYRQWHuSOwqbUJRDxu++uF5ZOSxcMm4IqLxbCPl0K2kCGGCmqC9Gtow8w9ak7wWuW294nyAJYjCyKimsMwZFW1/9503cN5J45Geno0GB9uBIjQF01HjNOOwo0/H8rVVcFJjams96NmlI4YMGo1tpbLMQTMG9c/HQ4/ejc2baFmsYNjvh9/jwoplSxmYwnRRTK6UrLXl2n+R25JMQ2l7jARCqiM9AqFpxIuQrwZ6+mktkYvf58SaZaW0gigob8YqWe+CncbOlPGt7MxihMJG2ExpaKoPISezBMOHjeY+J7Xcq8hfTFoetpQFvhobm+D1u5Q1myIhokLF3ul2JCtPUDdhQXCxCN3CrUkm4MrTNw8/eB+Wr19OtwJ06nMcCvucxWB2IsacfhN6HXYqOnenmbrcqK5uYJKipab70dzkwu7Sepp2Hd5+5yH86725DOb58GkCyMjKRG56GqLBkDKh99+htvVv0wSFCAj5v6iVn0I04vJLxzJ9lEBK/+0HunbqhBVz12Pz2lpoI0zQ2BF6rRoGuuL8/A6KpOTRsPoKN5579gWlzPhTSUICTuSF4vIkUHKqFUazrIkRiw+tj/szOmC2RWvTMJuBDh1yqS1B7Npdiz0VFUhJy8fYCZdh6OixKCoZhu9/Xcbgq2cAChFN2NCteydqiRfZ2TnIZmJm0lqxZc0GnHb6Ybj9rqdgTLXxGhG898abWLpwARsrAvr71Lb+wgdSbKfA4YDXxc53Yvf2avaOngpD62DmXrfDzsw/mUoTVKB4wEt3xPOSU2RavZ2B140uvTNwPxWyc+cuLRPQYghMp9Mr40U6WrVZljWihcUAATua7uZQpG59e09478teyW63HKJFr5LumPHjLORmp2Pnzg3E11Mx/pijUVlRjVFjjkZFDTWIabqstBhhxpmRbUEw5FEWwopSq7asj6Kklwlvf/wwdu3RUEM0ePrJx+Gor1MCpfL2npZr/lU+WP3jLC9FlGtoBSZGtChdX4buRb0ocA28TjV8rhDyU3JZXw/drw8eFwEJBavTmdGz+zAqjVlBRF6PGhvWbSNUd8DHuCZD+iLkSEhcnZquqJ5yoH1JECKJ/GNPOR1Yp/2ZqtOapfdlICoka5HSt6noIB0h4NKLzoGaiUwSLeHwo47EwkVz6HKq4SJiys7LhsYo55gQ1RuUWRRu5dkvDXQMyB0KqIk+FZJ1ATz65J3c1OP9h+9AStALA92BiTmIiZ0ha1wo11dYtg/Nbesv2fG+MuIcgSFkgi5swB33XYKz7hqEomOd6HZkFIOPT0V2R+ZDTIrVFLo+RKRE9yKB1UxppufkImQIIOpVo2KHFt0GHokNW9bQQmSmCDtdFI0BPuhTw2ZOosUwoFAOPruHcowyK1dQOPQs88B6CUsb2F37c0sPkg1aA/QmE666+jpiZ0ZkpXfVyMzMRNAfxJtvvI5M+sC6sgrYDEnKWzLkPq2RJm4JqmDlBXyEaZLIzPl1BQJOF95/4zU89cCruPK0U1DQtARLPnuInd2gLHMgMWhfPeSOW3u49Tl/zhIwBBE9/dTjRGNaoh4vmmnq9a4mrN26BQ2eGuUJIw0Vp3PnbhQPfQCll5Jmoiw0yMrshIkT30dKaiY2r1nJMom2eABLpSWoKQ/GBGbFEWbjfm+EbdbTquRXajqvL/JMVC9pwwHoSIjFErkARiYg8qzjGeecjeuvv145qaamhn40gHEnn4buXTrhsw8/QIDw1e9NhoONa2QlGqhNDlqSm1AvHMqEN6zGUceeQoiahNJVW7Brxfd4//MvYC+vQv3c2di1ciVNX8cAl9Ch/zMkHcbAGaWSVO6qRdhB+Fkn+8wYMqo3OvZOV6Czmi5r0MBhbKuGeYQLXboWcZ8NP38/H38s24C6hlqYky1KPiAuTixG7rdEZEKBWk9haxFgfAwFKTsqoiht/Pp/RgksQcyaaTjPCbOHZVXhB+9/CJ988glSU1KxYsUKogYDLr74QnQp7oD01DTcdv8L2NOUjh+Xs/dTJ8CuOxFzNqSjeMjN2FWbiUde/xLn3vAy7n92Kh595DYcN7QIBV274MvF27F4XQ0K8jqyIa2zZdEaCuiQLIN9reuemOUNKpKwya3LC845Hx2yOsPqykOggslYaQBGAgsT/YZMafR4Aphw6pk8Vq3ATsGgKmb9b03+Dg6PjwL2ID3ZSiuJWZfcupP3yzJtVR54t9rM7DTCcSqm1+1jR9BiWAcBB23rFWORd8IfGPF5kjzNK+txP/TUU+jevTtS09KwcskSZXXFI0ePwBWXX0rEVIX5y7ah/1EX4r77n8GIEeOYT3RjkvYyxp98IY6ccD7e+3YmkNYRp11yK55882v8+stWBGr2QJ2TgTW8Rgo7U8PGxJ5jk+uzQxT3cSiWzmpb9wNZ3IEcT9SJuo0bUbGnBtuX1sBRyhinzkbAHoGVOQHtWXnrcLeuPRQ3wrOQmVHAgOvD7j1VaKTr4mF0P366HSZn7AhlQhdTPAElGmquwSRjY9zPzhPLEGejCJqKcGDdWtoxb1ebh0QkxeepyiYPFDLrVFi/eiV6lnSD22FHWloy7rn3fjjtzfhjzhx8O/1rVkKDZkcDpn/3PR586HE02+lf6Y5uvv12XHr51XjhtYloaHbggTvvRSNRUWq+CccN6Y83Xn4fA48+CV16lFAAzFT3uiRKrO3o3t8keUZN1nWVx6LSdA50bJwFk70ebp0Nzbur8d2M2Xhr/lrUWdzolFeEGdNW0SK0yov8GhlgZ0z5GrMWLsSpE07DTuZLc+ZMQU5hhDA8Apfepsw699Zr4G52I7+TFS52krdMg7JKF+bO2w1PxIyQxs8gnrg9ahmM24+ZXMQ5DqH8oQATrndw8qkTaBkR3HLr7bj88stxymlnYuzZ58EZMSKtoBuemPgvnHnN3Xjs9Y/w/Huf4vLb7oE6ORu/LFjA+FGIc089AhOfugmzvnkPRw47Crfc9CCOPOEo3H7nLcxJzMpjsfuuz4y2bd3+LlMZiIplsik8UR2mzFiNyvoA7I0OhH0heOocGJCVil7Fh8FkzGMCSdeiDsHELDfFbKRl5EPna8SS3+dg/s9zYPabULO6HnmhzsgvM8DCslR2wnO67xCDM0KSsMZWVDOY9KwDYetB2iPqphwcG2mMc0z4MlIqrNMb8fSLL+KNd9/F8jVrcNs99+Cjjz7Glp078d133+JloqSbb7kN/Xp2xjMP3g5L2I4OSVGMGdQRaxZ+ht++fQFm5yqUznsfI7ppceQRg+ln9bjuxrsxd+EizFnwu3K9uOUJ7V+f/Tle5wPrnZhlVocM+qroLpLSLfhm+ixsTe0I3cARsPcajdVJ/XDbu18j22BEF+YPsgKNuBq2Xnll98rfZ6NzthmvPPc8rr3xMsz6cQrmzF2Czdu8SA1E8cD5V8K1u4YhQoMAEdHOrbtQVVXHbDsX1dWVMZcVm+SVkDVX3CHrcIvrkabHG7dPGELyAmd5oZvJZFTuJzQ1N2PogEHYuGUjTj1nAip3bkGXjGTUbF+NZG0I+kADwvZd0HmrYTU4cMLogdAyCcrLzsSKtVvx0ocz4NMZCQWz0HvwcCZ2csV914z7y9bCbsvxOu9f78QsjzwRx1AQRrgbypEZXAV1zTrYnFtRW+fHBVc/DE99JVL8KzDpXz9g7LlXwuHzw+kNEJoHsGrBj0hhvtNj4In45MOH0SPNg9LyBjSpMnHrhSfDu2MrIrp07KG1wBpGVmoyTFojNcmEK666HX6iQ1m7jxq/X73irLnyzvuVTlAglNJw5Qt5H8ngo4aJi6y8npOThc5dumLdqjXo0LkDg7UVlogfHVMtKBkwAOmMF8kWA5zNdXA01ePSq65ESZ9hsIesMGX2hF+bh17DjgZRLGGtn2hDSVf2XjEetPYOPydg6TAloLWu90FYbsQod+4idEvBGnQxr0S60U4EWInJP6+GO2sIPCFab2AuOvc7BR5DHiqa7ahvaoSPmeqGZT9j5co/GByLUbFxOi4Y0QEr1pQilFSCNTM/Q9PG1ahlsrbbVwdrjhFBj5PJmwb1jR5cePGNxE1My2QoQ2nggfU76EqSB8PtPr+TpiSIRgbhwsrdp0DIyYTMjsbqCiKOZsoxBFt+BtIzcplZB2G0pMBsTUN6Zr6ChP5qXqBATVLr86QL21L893g7gjLUqfEwgzchzVcP4+anUVleA/u2RZhZ1gEDLn4bavdmHG5eh/l1veAnuouopeM0MNCNbF0wDdO/nYr8vkdA76vC01f0wpzVDvxRmY6a6a/gmMF98P6vy2Ab3Am6PGIllxfuOrY9qRs++tevzJNk/IkaL5C3DSlKd/D3d/85iQ+XjFCyXBnLEqF6wm5l9DEY8Cn3kWUYIewj/LOl8neBbEYF/UgyKBeXMv4KHQAuRLYC5g5BQZWOdfHwcB2SAvWwlH6I2VPfYb5gQZX5CKh7X4aAuwZDjRuwwt4JLksRO0zEooYhEES63olpU6egz2HHY/1v3+Lm0wox7bdSrK5PwYjMMKbP/hbaXHZAQQqS8gjsAxqyFWZTHu667yWEolrIi9P3PrXahtgJf/cRWi1VToQop8eko6Pmi9JFonJrUHpdVpXUEvXolGPl5raSNKH9w9fSuYKW5MXRsjyoxCe5WvyqchfwUBRU6Sl+QSvUOk8Dyn5/D4O6UcAmLZyG/lhZnoZtu/bgqhM74f0fV+CnRbSKo49lW1So2r4VIVcd9uzcgeGHH4+OORYcNTwNE9/5AQFrETJN8qaVAOMHu0wfRWq2Ecm2fKTb8mCxZqBDx+6MRjJKJIE+8Yr7B38J/MEoQeNlmrfyyZQ/5rCBgOK72XgJvork6IaUXKR9FLeYEOORrOIuLjAUimmUFBd7EP3gFAY7gXFLFlkMswyzqwbmcCoCOh8MegNuv+MBJHXIQa5NRU3Og88Vew2C0+dCARGOjTFO5qMmJ8srM3XIYY6jRTq3ZYBSRURE5XDJYJysTE/rpAXIiIOMLFMYynFCMoSfiPatpdq6MXGfG9+nfG3Z10LKL9wVM4bYcfK4UVgVpNkZlFUjw7JQhwQeuXOmHBGjAwTXuvyW35T3wct0G8JGI8U4+cWn8fPM73DrXfdi6BHHwSeujbhTSe7knDZFtt4hgV8dDSMkYzw6uiTKxs8c1Rel23S5kWK0wiE3l2h1bm8j66+BhZlzIOqHxWZFXX098wcj3akWBl0y0U4AZrUFJmJ8T8TLMplThXgViY/qAPwRC/MSWjB/l4kFYrvUxVgTpVotTVW2WXfV6vpYxtzaP8duWOzbF8O58TNjRC+ryF72yuGyLZbghgM2VRo1n5hZ51Xurx6KonQxcYpdk5ofCcIccSEzyYJ7rrwQE284Bw171kGbmoNfVmxFo8aGEuL8PoPHMEONKC/FYyjludRIJQCy41k5uZ9GaLe33XFSrJLUum3xIC/WF6e27W5N8d9o2wcolgzuCbUuP37N1iTH7V3M9q92Qvw36WFloIskUEyndrNKVoSJLLTskojMNjgU7e0EJohKsQz4DGIn92K2/enbMDDlf+GRG3HLRefClpoGGCyUqwF2f5AwsTPe+2IaDht/HrqPPJaaaIInGHNXohQCAmIzHvYXUpxat02enWtL8d/inwk7iPskFgrF9x1Mdq1JjlOtq20zdtROUp7LYuEykhkgLr7zjttw+003YtlPP+IcZsIuCiMp5KHbiPnDg5K4LCVwq5XxKJ0ugob189ENNfjoxSdxx7230tSb6fpMtJpYmNPQRcn1xc14NSbUEwZmd+6NPkdfgknTZqKgS3eGfwNURjX8bil/f3gYF1prUtZD+hM6mFDlW9vyFPfThhJdU47726sJh2j+8syaZKL/+uBd5Q5crsYJVNTglPueRI0hDRm+ALwyZnBIEmGK59YhEvDC4azBqvcewjnH9FGy8/c//hJ3XH4RVFY5hj6Ux0qpMSUQn0sB6vV0YWHQOBAxZeLdr36C39YJl9zxELxRdl4bd5FoLO1gnRC3gERaLXvaCjhRWX92TdWmBskT5AzpafmMbwtJ8w40USHpQeWJG3UI54w7EpnGMFJ823B4x5E47IZ74S3sim7aDDTrDkxQYteQGkn5gh488HikQjZk6904+YgOmPfyvUQyQSaBUbz52nvoPqAfjjm8RPHbJoNZuYsVkIDPvETGXxgBlZoK/BUf7VfbIMuCLFyxAYGCwRg27nzU0OjTLGakIYimiJOAQWZOx17tIi/eE9elDpuYe7AkmdCl9vMYHZGOlMiSadWxzoy7z/1JPN4+v99advu29z+G2/K9Xcs5K/5UeB8FtKwg4ZosuPTo1RfirNGDEKxdg0CdBu9t2I535i2CweGlFra8O781tYGoWoMWAS+RkN+N8QO64aeP7kYmY0JVUx2StCYsnr8S66tr0LUgH8WFecjLT1cm7wYoKIs88tqipWJNIkx5Qj1CqwLzA0+A8FGfgRsffR1PT54CdWYxvxO5ecWKFbtq0WLZoqvhn9y6lAgnzVZLJzBGiuDkhazSGe2iRDA8UU7D4yQsKFU5KLORbVlGGEUBZVv876Svf8D3S3dgab0XdzzytDIDwSsYqs15CrcpPxgII+yux+Snr8GCTx9AXsSDZStXxCYeO13wuAKoc9DtdB2Dh5gkvf/xz1j8yxI4SisR9Ij2SnyiVSrCFEGJvVBqzA1sembsgT348J4zkLZ7Pi4/sg+0QVqBrFlEmYS0QWjp0vR0MzoZX1IL5CSgYONocwz0sk4TjxUUQ6uXu3MJ29SWW7VvLyc4Tjq3netpS+uUFu4lmdYtjQjSqf204DcUFOWhS4dspNnSceF5V1Nji/DwvXchmKj3W8xZo5EQG6EAAvju3cdxwYh8mP3NWLt4HRYsX45x44/HljXb8OO8LRh1za3of8GVMHp8mPLUI8DGJUDNDgw6ZhT6De6rvKZL3vcg7oLNa9FEcTGME7yOPOwur4MxdOiDhx59CRc9+yFCRFk+AgxNOMpMOA1OJ0EGT3X7Pcgw2dg4Jog2DRzuCPMRsRvJeCkHeZD+kJTAEqReBxDruKspwWKEB9CBJ8tYSAwChvHAAw8jMycPvbp1wdGnnIQNKzfhk/ffwXNvPIeIh27hAIpV0MVESahi1Q/om+pHmmsXz12PZ9+ejveefRDTpn+DHTursMFpwwt/rEeEgd5FsGWmVm77cSr5a9g3L0ZxSSf0H9obeR1zoTcyCCs+nSm6Uu2I8myAdI6sDG82Jylu9PNVIbz26Sxsrw4gvzAfw/p3wdq1G7GtrA4jhvTDznXTcezIrnj65Y/RFLYpDwUqiSfbq7x8/JD0FzohbglxCCYUzxPiJBNpRb+E9v4kjRT/yY445tjjMGLEcAwfOBAfTJuK915+De+99RZuefhemIN6aJmvhWTYgkUIpPRLZmk0w0orqtuyDkk1ywln6xBursKs775Hx47dsX7ZZiC7CJWmLNzz8nvMOEzwBkOwaENoYsw0m/SoWDMf6z+dhMY9u2Gm8Dv0KIFfXuDETFdvsiLZosexR46Aq66RLs+J0p3bYU7Nxu6qBvy0WY3MzqOxq5aVYqdp/Q6EdDZuRmFjFnzthDCydT748kbAnVpC8ECLocsSgEwVVETwd6mtrNXywJzwvpvn9I0t++IsM51FgMLM+mNMycq0Py2h4bDhw3D+hRfi5FPG4rfvvsLhg/oiNRiAkfDSbOH5gmCUNF4WwYwgSFRlCbuQ7N2J9NLpKPBuQVrAji/e+gzVtVb8sNSFLXnDcNkHM3HVa/9CGYOzw8g6puhRyzzC3uzGvXc9hmdf+gBHPvIK0s+4Gic+OwmfVfnR++onUF10Arqc8xhW6fphd8YRCCflsqHspPxcdKe1DO3dBded3hk/Tn4aUcabsMoGlz6JIhHhMJoQdaUkWRENySNPQUVoOp3cnpQ2ywy7/eXzV7mtrNXSE8LKIFsLx/fFWdH4lk5QJr4Ks3JyL0E4JSUJKck2/PLLTyirriSKyYW/oRr33XQ9zjrrLFrJMMybNwelpdvhdjbBaoji5x+/gcrnQXJOB8BShOk/b0BZMB3f0f08OOt7PPHqi9i6aQ0WT/sM0567CzVzPsH6z17Dd8/dipfvvhITX34C+pRUNiQNE866GP5oMt5+5z12eiquvPRs2Ix6+L1euiA9LrjgUhpuLEirHJVIidrRWVONyY+cjYaNn8MYrCOgMotisl3Ucmq83I5kc0VA0HE71lYCCCpRW/n8VW4ra83t9z+09/bmn/M+S1CmmQjzvzgffdQR+Onn3zBi6GDUNDViaP9B6FXSC8dPOAWZBR1x8823wGAwIS8vDxlpybDXV+L7n39Hj+HHwdRxIKZurMCR19yBbcz1Xn7zLQzt1wMnDuwEnbMB7zzxFG677Byk0s1YmByOPWIQhh5xFBoiepx2zjnKM3BNzXbM/Ol7lNAdNTc3KG8et5lM1GANktIysGHZfPTt1w9VDc2od4fgYn5QWU9h2CzIKMpGXXOIuUAOfERljU3NgM+NYb1k8IWKZspG0JajzCYRQ5F37Qgq3Cebf59paSz0kCwHtuV9v8s94i5duyIpNQNdehOpZOfjve9mIJKdh2r6Xz1dQZfO3ZXPpcvW4bOvZ+GiS6/F9p278Na7n+CMcafDSHcw7uLr4LKkYMqsP7Cg3odgt6G46q0paCo5EaXFx6BpyDmoyh0KuyUPRlsuXM1eIh5qbTiCXSwrynT5w0nvQqdRoax0F7p27kxIpMW5D7wFZ8ejYR5xETRDLsKiQFdojrwWNblHI5J/OJZs3YM6X5XihgIBPxwOB2pra5WRXIRDsQc5ErT7n2LNbfc9SrzH7vjLLG4q5qrSzGpU1NTB7XUhTZ5ONJtw/OmnQu0MolPPXvhj6TJUllchnZ303HMvIjUzB0cdMRomvRGrly9Dl5K+dGXz0ImJmL3JTWxuxA+0lFUbd2PSl19h666d8DidmEfU5XdEsXrzNiSnpSKdwTdKvxplgK+uqUKfvv3x0UeTcdL4k7F7zx4UZOVgR20V9lRV4YeffsUbk6di8tezsaPagdW7y/H6e3RxhMAhB69pb4Dd7YHPZYfL74O9bCOO7mdBhPFIm5IJjz6ZbRU4Ky1mbySUycFYKBEQpbxkSuvfYpYbX5jD5Q/jt19/wTUTjsU8wsr5P/+Kdz74Arc98Cw+++YbfDljBt6e+jnmbFwLH/F8ZZMdDvafnQ2q8QTQ4PZiyep1aPKEUFpZh93lFdhKIXbv2w8BnwbJ5hzkM9NN10Wxc8smGJJSsYyJ2ooqB3bWNPD8EFLzi7G1ogb5XXthW2kVVOY0/LRyAzbvqsPaTRuIJCg4dlZyejJ69esFl9sPZ9CB/N55aCKa8jDzdrjkbYs+hHxBrF2+FYvnrMWCGbNRvn4DDKHYG/3FGhLK45C8T177MX9T1Xhog/8ASdy49MxxuOGSa3D1/fdhAP12/e4auqNq3HbPnVi7cQNyGBO84SDmL1qCtLQ0dCrugm1bt+Loww+HzZZC7S1HXXUV0qw6WFVOFGTnYOKTT0DjboYu4ECTMQ0qfwg9xxyDTiOOhscdZiA2MqeS94oGlPclmG3MEyjg2kY3NpSVok9xMT59byIefvQBZWqivDsoW9zk0uWwFWZjxm9zYa8h4vEkw631MzaECKe1MDWswLC0SuRlpmPA6Zeg50lnI2xNYuBmR/wjEttH/8ZLLcQk96dGVzNymGkGtPStqjCS6Jr8MqmYKEVeq3vyyeNx9Q03odHvx9vvvoczzzpPeQuunpijsrYRWp5rIfxdOfdHDLTasX5TKeat2YExx5+AHn360s9vYJJchh+XL8WFt92FX2YuwLgzzifq2okMma4fDEJvMeCPmb/glJPPwGe/fo3bxp0IzP0SYVcTg7gRDgZxnVaHgEELT2pvrKwxKe9w04Ui8CgZdwgeBv1sbTOGpNWimy2EDqNOQMmxp0CdlgWNzqjEjr9HB8pMXLrm3ocefSTRmMYhmaczpuzHemqwBLGQlnklPyVkhAyA0WpQZjNfdcUl6NevBNs2bCAAcaNs124cc5QsTjUHx59wPLbu2ImCzFTs2rAcFU4/1OkFGHT4MegzaDiOP2ksRp9wFlJTc7BpdyU7LBnnnX0BOnbqiF3shFEjh2MuXeLQYYMQoXsbNXQoTjjtKEy69xacysw3LUOPjGwbCgrSkJSkRVYG8OKkGdDnj4I9okPUQCsIy2AeE0kCiIgqiJk/fo6enXOwckcpOvbojfScQkWZZMZ2QpkcihPITALz336riDJzoh2U6Dnl+FtFBH0YDHoFk/vkbR0CA0kKlpaMsIXE1QmpY6cR8MS+y310p0sydxW8Hiehs5YubTc+njyZnd0XOTk56Nu7FwO0lbHFKwXDVb4bHz33OD75aQWSOw2HJXcgIa4DRrUkZpJYBhEKe7B12zrccNM1uPfOy5SpjRF2UIhpvwzyyJhXa2qfJBKT8r6HRn+CTmgHtaOfFGrbV3KeDHW0fFM0Icw4IS+bCwblxUmEhOwAmW4i1Poy8U6I1TgGJ2U6jGTukkBajOyMgOwP8hg2jn+yGoG8e01rMSnCCthdeO2Zp7Bl606UVrvh9MuaSyw75IaRAT8nNw2ffPIWy4ywM9RwOR0wGeUBeLmmZP5qJVdoTe2VRSIS+fwbr3Vp75UPLOtgr3WJU9s7YUKHaqycIkUr2tVyrOICKEAZ5lZGWLlfpqPIaKlUTYQgNifQ06fsE2nzi4yNyfHiTxWK1SeRZf97xGvY/QlGUdsxShh7Y8ihKyTvyj+Q2tOQWKP/HsXKlxIU5lflTR8t9ZXpZ0rMInhQS1Ysg3JRcTFyjHRC/JPEeMEvse04KTd99lE7PXNCEvkkeK8O1aEdpcodLEmUDkbKcjcyrNyK5Iz2aFPbd+oIxW7atIdi5cvhwvEXG8XeZBJrngThmLbLDDp5Xi52z6HlQP4X+xJ7EH0fyc0ihu+WbzGKWVnLl79A8XcO/aPv1PlHibWKxY5Y6+L3hkSQMtys/N7yXbYkhihxRDlQBBVzRXHBK8NxFO5evWk5X9kgidz/6rt9/iodbOpLa4oDkf8vkChSTCnFhYe5LfLmHip1VKXMiVHu0cstDJH1XvEzrkoviYGEZQxSbhVE5Jbz/jL6b8riH32tzj9LMovSryioaGhM0ZnnK8KR7Zh1yHyOFjshRWLeoeWbYgSKgseeCt6PeJCU1Prs/6QhCAn6bg+1vu/zv0zKuinsI5GhzIJSJuAoii175CFgckTG/+VO9r6sQ0iOiR1HZjkie58YVZs++G/KQvXeOlkT8n+QKFiv3w+jTgNZFSnk8yk5uc1sYHrmgkmvp3KF2QHMMsLy4Ls8NczzxOOodfBTuh5mH1qzBaFgEEZZ1ZcpnWQSRrMJHo+HGUGr2/bx0PP/qN0kjkemgsvj9+FgGGZ5qI6Zmau5GZlpKTCwL5zOZpiYqYWULIuZG/vRaEpCMCTRgvCNBiPxQwwjZhr/d/SPvmbqn6RgUIUkqxVBv1uZMGRV+fDorVeib8+O6NctH1lJBuRkpkGbnI66hiYsXbIIZqMZm7ftIIwyQZeUjZPOuAhpOZ3gYch2kUNhdhiNQx5CUAaD1IJDY+FaqI1T+n90CBLFMejUCDTWoEdOEr55/1VsW7FYeWhRnhJyh7U4/4rrYLJZsWbdWkw4+yL49Va4aRSeME2AxiKxUqKIbMmSmf+X9D9rDPIgiFbD4BpwINhQil+/ehuXnDYa2bYAehdnEZ664XM6EWbeqWeUkJVaotx2ecOobfIhqLKhrN4Ld0CFL39ajF821eCpl98A9DakZ+WgqrqOhmFVvJuQPDC4N2P+f0SKqUXMY8cdhigrI4HkAFRgA4JYNG0yvn3nBdx7wckYkGPEsJKOyg26nTUOJHXsjWdf/wBWSyr7yAh3RI+GgAbqtDxcde9D8Gr0CNApxfvgPw1TD0WqSev+N41B5oslW/XICXvw9j1X4eYLxjAaOJBfaIPJbGSHmGgQDL/pFoSb7coyS75AGE2NdjjsboS5raOgZXm+aEQHh9+ESksepq+uxPlX3QG7Xd7sxbRPHWZHa6ELEdMyAYy2GSb6T1N7FSCmlP8Mteea4qnlDoQktHKLXZYCl9cBmQhZTYEm/P7NZEx//0V89tj1KEyzIFUrI1YBLFm6Bq+89xlSO5TAE/JAY9LR8TQg6LXjsGGHo8ERQNfBo3DvS2/g41/mQ5vZES5ZxFlnomPzEeUeuqH/KVmoPtjwv5kzeH1udOuYgavHjcbxvTJw2SnDUJCuJd5nLuD1EfKoYNBalDsEHo8fu7fvwJrly3DkyNHo17MnNAzTHpcbX035CrUNdvy4cCuyRh+PSx59HX5dBjw+v/JKo6CMatPjafcaw/+LDkI6KqhEAJl2HdTE3iusl/keDZWY+cYLqF/6Gx6+5lwM7FOA3WXl8IbU2LhpM379dTGeePQWOjITHZETSUlm5nRqNDl8cLOfnnx2InK798O2Jj821vvw1PtT0BA1QGdJUWbP/pOK/ldJc/J19z7Ssn1QkqxehrniLNTeocK/QwJ9wh4H0nRu9O1oRWGqjt7fC79PjTrCn7TUbFRWV6G2uhrfT/sax44aijHDB8AQdMOkCjBhDsHIDkyzWajkeuhT81HQdwQyu/VjMmem59Mqna0oP5shj+yID9w3+Pfn1FYWwm1l0fb3RMf8O9SeOgi197i2pJJ1hOgkJFLKvQy5EW/irtqtG/Dr55NwfJ9OqN6ySplaU1rtxLKtZZi9cBVefOFhRlkHLCo3NGE/LCnpqK6oQXZmFnR6A7759ivISsgpKalwegLYsnMPBo4YSWOT255/T65C7WlTIlnsx//ki1H/SZKVr2X6yoa5H8Kz4ydcccoxWDZvqbJa4/uTP8Wll58DW5IaC2fNxNUXXYgMmxkVe3ahQ1Ymtm/diUaHFxs2lyMtOwe761yYsWIbHv3sB+yKpCKiTUNsSecAIpqAki/o6b3o3Mj/3cjQXk/4T+Lp9lwzwhxMDpQH52MJLiOxRoNP334F63+bhm7JKvgrtkNFoVU4XMgo7ASvvRJFFhOeuuUUdO/YAa9O+gof/rQT/btnU95BbNmxC30G9IXL7VNyt+XbqpDRewRueX4iPEabspiXKOWh6D8lC81p1z/4iDT0UH+inm3/WPW//Bcrh2BdxqOVEuQJJVqtbLFiMseBeTPCtHQDXVHX/FTUl22FTafFtG+mo0ePAdi+ZRP+mLcKw3t3w+G9uiJVr4WWQkxJTmFYN2LVxlI88fwX2LzHgT2V9bCrGYI79MTAo06Eg/BKZtrI2otg50pt5PpaGoc8wib3MQ7VrvbIot3ykuuJVzoI87/YMCSPPxiL8OSz9V/beijHtik/EcuNzVi/CFNOUQ10WoOyQmvU24SuhWnYuHYVHr3vJjjqy9FcsQVZJj1OP2kwRgwdSpgbwb8++wadCrKxfcMOuBtd6FhgxaihNIa6Rixevg5JRd1x63MvQZOaxf6WhZ2luvu3oG1d+V/7ZdvmL5Es9vubvPFvrgHzbxG9Djs3buH7rFM2ZCc7Qq9DedkOnDy8Cx68dDxOO7wvGst2IuRx4cyx45FsNGDT6pVYu3QJtmzeiJtuup6hOEMRnscdwPo1G7GrtBJGduAuJKHk+scR1Jrh0+rhlTefGcwI0yDkZpw8QCvrs8jMgPjIxv8SiZNoT7VEev9U/eWaUmKsN5SBT/oORgd/M1S1mzHro5dRYPTjhOG9oPLZ0bU4D8nJSaisa4Y3ooNBb0XE74WVBWhZKfmT6dll5RV4480vsL4pilvf/gLW/iPgiBph0VrhDwYUZ/R/RURR4gH+u6yJhpRlsmSKtGxL4ipuQbmNzxpF1Bo4mj3o3a0YTdV2Yn8j3n3jHaxbvhKjhgzBhefcKIvpoEeXzhh1xNE4+eTTMe+33+GzO9G4pwLzfvgRP38/G7Nm/YpaltNr8Ah46XmCshyMSgdZel4VDtMQZJIGrYHWSNNUOFF9/6855i3awQJr+PlPsGJUil7KhArlzZ3wB/yQtQnyuvZBtU+DjgNG4bdFK2BNy1ZepORmDmBLSsHHH3+Gy699Ch9+8pXi/TUWK+qbm3DLrU/h+zmrUKGyYOiEC5DaqQ8DgY25iEWZVS52kKgu/y1WfbrxPzuapIS2VqTIOByCyWRqmZuqVp551stK7NEAAv4QUlPMsYXSG3bhq7deQPPmuXjy9itgpAFZNFrcftOjeP6p29GpsAMCvlpYzVoe70Vzkx3f/fQbPvl+G44++xTs8pmQ03MYTjjnUjRF9OxgWZqaApfo4POzIyRUUhCEZGIIEqn+uxnD/y7J1Aq5qy+GINMlZBKdRm9W1qFVEyalqn3omAR88vgtOOP4w5Bn02DiSx+iuFMKirp0Q1VtE7LSs1FTXo43Jn6Lm24Yh6nTFyCvd08EC3ti3PUPwKlKU+5WxAxZpm20Z/jiP0eqLzf/d41BLiZirqmuREFuDkzMBSRBW/rHAjz72MMINzXgq1mzUJhlRa/8bIwd2RGXnDgCgzvnITMlBZVVDWhucGPGtOkw0tP37k/BjjsOjrpaVFdVYda8RQjZCvEtE+a735oCd3IhopYMOk2VMilcDFB5ulUjaFg8kdxEkq3Y/Jj/RZLqtaduMWjzz1BAHRtt00GeLBBHIS8t1iEUjiLJqIUZfkQb9uC3d57k5y7ce9250EfdyiieRIiJr74Fo86As049Fes378aG7RX46bc1KKOc31m0Hg22fJZsU5Yd0UcCCGt8kOf6xS39X5Hqi60Hjia1d0JZW4qGQjAYTZDZyBGBJJINR0LKW8kMER/SDBpUl+/AW6+8guqyaobGCI6fcDaOPfZ4LPj9Z/TuVUDcr8e/PnyTibMKOUYXeyWCZYt24bTjRmAIk2dTOAJPVSXqd+9AY3UVdjToUMPIsmFPOTRGOwqKe6GwpB+W77LjvLtfgC+1CE2+MKya2COCMd9DobcYaey2Ek1CgU5+xUP9zxHrKrnQoahd/aaMorU4AopCgYmk2CKovE4LPgprPQgpNyQ1PELmtzNnoHFoGdU3LlsE+By4+NQTcN6xPfH6o9ei2GbA9jWrlWXwC5hkNzSE4a0OYhNzuoWL1qHfyL5YuGk1dhJeFRx2PJaVevDOV98RvvIKei0cTg+sSu/QNbIvJCbFHYA4LIlOcn0h6at/iuQ17tJeYc2ZNz78SCyv3sciMFkIde/rttvJEbUefgrTzOQ26nND43UhWUsBBtx47v57ZaAAnYs7o1u3Ejjcdlx21YXo1jkNKxdPx6aVM1C36w9EGrehfNNC9OmSx4qqYLIkITsnGes2bMCvc+dhxLAhCPoD8Ll9ygvVLClp+HnhH+gxvDumzNsNTbYFkYxcTJvzB06/9DLlhpHb64RZZ2J7WQG15A2x2ZXyKftE0RRVoExiSxokbt//GUu/xD8PxW3PPYAZmZmfiZ+S95aJRcii3wprGDW1hCtaec2ukSwykwWuREZU2rAPhRlmPP/AnXjh2ceU0bzD8lIxsmsBClNTkGZLxsIF85BVmIstu8qwetMO+OiESvLyEaxvhs5M0KXRYE+1F336j8SnH/0LVVs3Y3DvPnSUFmXumIr9I5M0ZTV9WcAqxtJPidry77JcQxbSapHdl1vbs0hV+0gxBIsGgaZG5FjpsXdsxDOPP4SKslKce8GF6D9kKLT0AqsXzaXQZmPrxmU44fgBGDG4GwzsiCSjBs019cgh1nz7va9w6hknw5JkxK5dO5GXmw1vswuNFQ1Y8stG3Hz5eXBWEbvSa5Q1NuKnjdvQ+/ij8d3vixGI6rFu7VYcNmYMymqq8faHXyJszGW+oEFQXnWm0gsSpoBlGFdig+DimFdSpor//zVJMiyjNuL0xOvL4+/iCsTjcpcMJlAjZARIeRpKzWPVXuhVQaSwT19+6glMmzxZeXvx2NEjoavZju++eAlB9nkGHVfA2YRw2IUde+rg8eixYt1yHD98FL775ivUabxYWtYEY9FAjDv/ZuyqqcUbLz0Fa0YKHnnwUfQ+7AR4g5K96RAhJJMH32ROq8QGiRISp2QyuMTz/wTRGHyx1isXiZMiFX78tf0mXRRBevzK3aXItplxyVmnoLx0A159/nFMfO0FFNPbH3/8EchPotEYIki26WGxqJGcbEJzczN8waDyRl+3Nwifx4N33/4FE04fjtSsHNTVOZBkS8W3UxZi/DH9kGGz4odv5uPpq89Hs8cFS1EHTLjiPmQWpGPj+gaMPWYAE3I1qqproKHHao4Y0bHXQNx47+OodgOGlEyGdKk5I5cyqhWkMsQixr62sV1Cf0MW/5v7hUSRBAoyV5NH+GgQ8nItt9uL9HSD8tYGg1GFPWXLsGrV75g8+W0MHtiLR4dg0hrww9c/4qyTzsWddz+BF55/GhtLf8IRo/rg569/w4n9++O6CeORHHaiqboJZVV+pLI/tnvs+HreTKR3SIUpuwiTpyzBtB/n4t2P3sYvv0xFxw7JsBBeO9xmVJQ3oamqGc+//C4KCroxkNvg8VNFGdnV8iAwI4bSJoXa0+aD7FegoRD3kVVTdzpbjm5z0l5q//4CcwT3XH8lHnn8cTx4x4M49dyz0ZsG8Nh9V+HYUd2QlxqCWR9ASnYGMlJT6W30VEINvB4fmuxNsLua4PS74CN2DwWI803pmDtvJ3IKO+PnX9Yy6bWhqqqM0KoYOVn0VJYUFOckwWg1Y9WWVUjPzVDeheiodcLV6IPDJcsPpqOhsYFRRw1NSj7s2nQ8/sYncKuT4COsk5qLMcQeMJEhRdnz78siRv+D+6kAEYE+4vn5XYUgzIRFKjjxr49expIls+mc1EjK5LEaN3O4ZEIkyiZA/xy2oGp3EEcffh4iwXT4fH5M/epJZBZaUF9ZD/duF3qmE0bdeyX1TYUF67fhyQ++QmbPQkSMIcLjLiivaEJx4RA8+djLGHPUYOTkRWEyu6FmHeTGWzCgQWONB+GAiQaqh7PBj+L+h+GmW+9hLtIZDQ4fNIRUMfp3ZcTvLbmSsOrrbXFj+HNSjEmYGzKHR+ahB8khhk4jLdXIxDmJSn3sgBL8Ov9n9OjdFdsriBGhx85VCzF18qM4fGQ+wsE6GC0WJKfalAdrqHrwuF3wut3MA4JQXq7AxFvmrghG1TPfkHd0hUMWlDttWLHDiTcnfYBzTj8KE0b2QAa8aAjYMX/xKnQvKYHZmoIqwiwHE+rGRhqEM0DhsssZcbTErlF9KoKGXFx/zwtI79gbPmJiSQ4FHkiSJjfd2tI/OZ/on6S2o3QKReUhbmVDOiu2JfVXOjzmBQUruyjvDEZnr72UMPY2BosmaHQuWLOiMGf4oE/2QWexwmBIIlxiTPD4iZa0cNUaYa9JwZuvfoPrrr0FN157KU47Zgyymfc5o40w0GiKklKQo7Pi9RdfwWU3XQ59Hh3V9jKkZRSCoAH1NIa58+bgsivPQkTjQG7HFLgCDmWkTx7UCvsj8LHf/E7qg8zaUJmVGcY5uR1QVl6Ja2++H0ePvwi1DV5YU7PRyIimNVCTojQSScZlBizrLOvM/tVJl5pzb5HXg9EqDsZUfEHU3KIHFasQfCmqHEHQ50EKGzJm6DCsXrkU6Wk2RETRCTeaG5rxwZuvoHMHClVlh04fgsfrVUJyU1Oz8upJl8tJD+NlzUPKSpNGkwrWJD2sKWpYkzXISE5DWrIOWRkBhlMjZs2YhjtufQBffTML/YYNJszSYfCgfvjm6/no07MTtBJGZcHBIBNBSYdCgjlFN+TFjkzsaRB6WxY69xqAID2RRAJpUkyBlEP3o0NO7vo/4oQku8UIWv2s1J8iia9cqWFuFvRXYMOGn3HnTaeisESNtLwQMjsaCGPMsGSbYUyVd1ebqJgq+N2Ej/4wwkTTQeYA2mg2jjl6Anr07IWa2mps2bABbp+T/cb+shjIFqRnZeEGOpwBR/WGQ+VFZn4qrFYjystoFKlZqKrcjV3lW5GcJgbggYlw2ReUJw8NCoqT+7AhXjNI9roYuUxmNDscypuTN65fhffefBVbNq7DmCOPpANlrxpjw8AiF7WS8BP+KW0mt5HbwbhdxsD/qDCxbY14Gf4TocuKOQZuL/t9Dk486kgM7dcbv8/7FUVdOymv6azYU4GOuelYtXQWOnVMZmJFsK50lBQgGbxMy1AKU5Zp9QXcsMlqzRHi14wkJKcY6RGMSEoKIz/bpLxMKjtVVvYhFs3uAGM6I9DWjcjNzcfGDZUYNqgbHM0NjC5RdmQAPuYeWp089hlhztGM9JwO+GPlJhx3yrko7NyTiTajRouySHvatvt/mYUO3C/74hzbJ1MoZCWkUMgPeb9rNGrHC89djdKyeTj8xGLmWGHkdjZDZ43AmGykwwjDxUgQ9Wngbw7D5/AjQINw2X1wN6mQndELh408QbnT7Pa5sXXrZjQ118DAoKQTNhuwbNMmdB1ciDKHHdZMPfMQh9LtFmM6dm+rxp6dDVTsQuYHjYzgQRqHi+UbkJEj64Exn6FnF0cWCTJe0zDk3pA8w6Jm/Y2EU/qoA16nAxvWrcexx5/A3C8EecGkjDhJ0i0vIWN42E8O7WFRg/aRnEDlVU6ULV48HKCAmVh5mmox5rCh8LmdOPrYo9DBbKZR/E5vEHu7sSwXHgwFEGIuIC8Qi78UUm6yAEaWZkFjvQ/2Rj+qK5thMaUh5A5DIyEzHEXImARLWjFy8zqihGE111qLrvlBrFv+C86/9CZ8MvUXDBrRm4k0hWYxQs+ecflc0JtNaHA2KGvGZ+XmKFOGc/OLMHDQEOWZCOU+CNujrLbB7bbCEf5fpUR1lXe3x1gMW44RGVN+lLveIGsjq1BdvYmJ6G5k5IbRoXOWovwfTVyKDavLEHVboHKzP1wqNJbbCYnccLJfHA0eBbq47AEMGTJS0YNgIAqdyYLMzp2UgQi9WsO4q0EgGIA+xQRNspl66VEWBNCqjFTiDCyfsw1ffT0HQwYfj21bGnDq+Etx/bX3INlWiILCDorRKiuaSxtYlqyaLnBabpBqCJlLd29nn7KPZWlPooyd5buYXPtoA9QjwnRxrIJh/u69ovYbAw8VOCH4WgFN4dignFlvQCbDYm5mBu659w54PG6UOu045pijUFFRjmuuuRI9ehSzoswHCKdiy7TF7gIHA5IzBOG0Bxn+KlBdRdcSsaKhLoim2no019QhydoT73+6CmUMKqVV8vxCDRrLKhBtLsVh/Q14/6MPcAOT9eIeAxCQgTeDEX5me0YbQ7AuBGOShZ1moID18PuCDNPpiqfRst5iktIe2VA+lT3/XybByNKGOMv/EeXZEFE0ieQvvvIMjb+Z+ZUWlWV1TJ4LcRgT2WU/N6ByqxMapxHuMuZbdS4E6FzkXS1RemiN3Hegwnfr0p0R18+IqyM8MSO/c2c4PC7pXnHG7NMwUlOT+CWK3IxMaAViuZmfOA0Yc+JJNILdmPPTTzhp7BhM/fYDfPTp0+g90AJLaj3Pib1JUVkfUKyZOidr+5np1HbsLKczTEcgEoSPv/npvJoItyPML+U++b4bcQLnRQ5/LV8QUsvK8odkXkjPihl4AaPKryS1st9sSoWX4TQ7pyPWbNiIDz7+EFdffS29j4vewIKiwmx065YPe3MzG2ihQAUqWeH3ZOHpJxZQqLn49PM/8MmXS5BT1Asbt29FjdOPXVU12F3vR0WTBssXrUA6Ld2+3YGtGz3YuCuKTVVBbCmrQWnpVuSmlGPx3KnYtdOOw46+Ad/O2Y4mJuHqZNZXF0CmxghtMxN9eo8Io5PPy072O/kbPRvLtbJTLWoDTOwHaaOML/23WFb7kKnnB8i7Dcsxic5vy0Ym0GLi0i7JDeSmUpTKnESomKQ2I5UGUbt9EzLSMpkH+JmgNsBRvxPqYCOGjyxmPzkJJz1UvkJYfBkwOAldvXaoLQDTB0TCWpg0WmX0P1ZvA7JSM5RoH+CfWzANZehscrCPG2A1J8HlTUZzUy769j6Zim3CS68+jpIhqdi0awY694kiv5NE73pGL8KbEJ2lOCZmzuGwTNwjFFebUMfIlJ2TChthcwjcz7aZwKjjqmQ9m2CK0DipXRrmCvK6NyMt00iDSiSjg7HmgpuZM7AJB2PlfzZeRlyEldml3JJVLrXsLDCJnjntK4bUSowbe7zyPKtKa0Jjkx2T3vkAGzdvp7e2sBlpaPRYUOfVYwVx5dJVpcpKyxqjFW5vAAUFuUhjgyNBt9g6wiGm6JEodu+qQ3KyFfX19eycABwOF728jDKpYHfII6JNTMQaMOe3mXj1pU8wd/YWpDD01tfYmaB7sX0XI4mKntFoI2QyIjOnCIGwBjl5hYwSYXYEjVsbS7T/m6TIVkTbsn0oPhSJRxXIJ3+KZ+U/WVWa2S8dmB0PPngdtm9ZipJ+uTAy6RSML3mVl5DUxei8emmZ8jacxmo7tq4pR0Otm17fBwvzA3XYgIBDi9PGnQ8TcYpHVvmng6muasaW9WsR8nhgZFSWl8J07NKJNiFPJkbx+ksfwt4QxPwFS7Bj+zYwICE5w0z5O6AzUov09OiMODLKJQmCLOqgvKXay37xqxEOAk32ZqRmyLsSg7AwEQ/KdJ+ghihEhd59hyOD8FnWbZIGS3yQUSXR0djASPtJef76UJwIS8kohZs5gryvo7amFo1MXMeNPREFOTkKfJKHx13eCIYfeRJefP0zPPT0ZDz8/FTcdP8k3P7Q21iysQHT5m/E25/8ggeefQ8XXH0XSivsaGhwwdHYTM+t2KryQEmPnh0xc+ZMwq4a+IkRdVojBbsHe3bVIsms57E8jhXds2s9je9JlHTpijtufwflZSbi12wUdM1gEm5jAsYSKfBNa1djwW+/oTBbRw9HXQkHoJMM8P+A2sr6z7g9pNwjEeysmE6UnUuoEPJCq/Hh9YlP0GPvQLKVEUTNRFVBJHrmESY6E0IZvwbdO3ZC1dYm7FlbDVdNlImznvLNJUyiHNU2ZWRJ1C3o8yOZ8FNerJaRmYIkOjCN3o9wtFlhp6eSsYMRRePHjTddQ0P4HaNHjcJ5552HelfsJQvEbfKPZcQ0VgxYcmdlJjF1y2AwIExIZHc0IT0jGUaTrNUvTktGxCQ/iK2KIsslx5dI/ndJLRDoUCxzU1SsYOwtDrIda0B8fsfAgQMUpe3dewCGDhuNc865APXVlTwihDFHjkIzLTs7K4OWHoRBb0ZBVjJqahrw5AOP4/7HnsXSNZuRW9QNanoV8TZaNk5DLVXLw/pq8QZaHHfCKHTpRkNjIuX3uxlFOiAnJ0+JEpqwCdqgFVvW2unlKlC6Zw4uv+JITPvpK6Tn9WI0yIBKp0ZaUpIy1fv2m25CxOvBjdfcryxSZjEZ6QGdSiIm7ftvciJ5t2VlblCCc9tyTJEkAZXvVB7CJhmmNGr0ePbJp7Bp8TqMHjEc65bvpkPYpbzktKqykUpIeKG1wO8MId2chmR1qpgJ9ISQkWAQbqeDHjqoLLwmS/0rq45w26QzMBpYUNypC/s6brUhRmM7IzqVVK3FihWrccEFF2PqZ58qK5WI2rpdbvatPCzUMiAjNqxYBg2a9hthPirGITou7yGyJZkVw5bFBWQwQEjaKJfcRISxnxwUecX09K+znHhIBnSMOTyctWADJKxxp14vj+pF0UzrXbd2LVatXodtO3Zh1qxZyMhIh4neNjMzjY1lkuyQqdeVDLduVFXUIys9GQ899STuvfceev7e+GLqVFhtScpEAb2ZyJfXlXsZoUiAoTRC2EWvxITYQi8kr55Uy0usKUAtAa0/IEamR20VK0qPF4nWIzmzGrfeMYH1yMT1NzyOsFYPDc9Tsbyo10kcrcFpJ52AmvJKpQ9tNESJaBp+UVjxgftGamRb9in7W33f75g/2d/6/Nb795Z1CBaok6gc+W3vfjY9ZghyvMwwlfeQEuMbGUV3bMcJJx2LIMPBT78vVBLozDxGSgOQmp1ECGKl1EPKyoVhRgl3s5cKLSuQEItTITXE4FK+j8rskxFE4iszjUCrojHoMlBU1JcylzLMhDA0Ik0aYZMV1eUBfDhpBn74YS4uuOJqbNi4juf7kJmVymRePLEooBgt68x8RnmhIreJWtlPbBPrYzIZ4JX+SrGwbHl7mEysY51E6bm1ZcsW1k2cBs+hHERWGlFskQl/j8tHkRG/J5RdfL+g/0OxVFRPS5eH6OUhj7CM4/IX2YoGXchITsJ2GsHW3XtgTjIhGHAjzUpJU0mTkjNQ3xxAs4ceht8b6mqxcNF8vPLC81i1Ygmee+5JCuwtYlcnNm9eTwMjljXoqdGSzFqhV9HrE68a2HNa7pNHrZip8DeDwgYrE0UmyvL6/Z49dairccKmTYaN3i3qdBL7fo+PP34RD786FZWVfoyk4YW3r4F622J88dhNqFz0AxzblkHvqoaeuYpMN9ezzawGotyOd5TkSiKL2KQ+dqQigdinJH3Cf7Zf+S3BfvneVtZ/xoqy7FcPcss+ZX8LywwBLT29yEzuCakZWctq1sKW68LJN/bDhXf3w4nXdsPgCZnIHwx0HGREUT8jCnoZUe/fg51lNQioGBfomEIRuoegWnkkM8QcLTU9i04mm12jhrwQxqTXICXViKQ0ZthmNsjkV5yW3xlAfWkQo4eficUrtmHAqONQ6/Rhw9b1SE+XSSBN9HhhBGkMIdYRrLe8UlX0JeSTG7kqOO0hbquYS4ZhsuhYFxGe6JYKfhcTCcVgQoj4CXEpSOXuM1n6QFbxji10tk8+fy67Vn3T2nIOxjJuJgmGnCiL6uukyAAVkTblZcIz548/cM99D2DEiMOUN7UJFXXsqGA/M0NrRkYWBUHsnpyMI8Ycg83btqJTpyJMeus1XHHpBdDRYxtVFqIi4kAvzczPike9VEhi0ZAfQXolCdWyHZFQGaXgQU/lZF3USWycljmMD7YUG+bN24ggyzDpkmCVF7vY6/HDm6/jhMMOw+Ejj8D6Fatw6qi+OL7YgO1fPYMp912Apy85Ht76cmJTE3Eok3diURkKlqYfKA8Zx/+nuG3Z/y6L5OWT8mP54maHDBio5AjaiJHKo6fM1HA0R+BsJqRh8uwJhOEjPjem2ZBebEHI4ECEeF9mBhj0BmUIPEQlLOnRi1AnwChAJaIGRglhTKYI+zlLOTZMIwyHjIxO6TjpxHPoGPOQnlnECEPYE/HD62xWXuwm90G0jMwCh2mtNA5RUQFGkgPQQORmW1i8ESMFI0RUpleE1IwQITid0u8aZSAlGtYgNVWQhxIDYu2X0iRC7ieTg3G8H2hMF9/6YDvWTYpZlJAYg2IQrAClokx/kFdHyTh9+a7tmPzBJIbCAGpq65CWloS6ukasWPwHoVQzzjjjNJw+4VTkFxaiT+++WLNmFeprq1FUkEcrD+Prz79FVXU90lM7oMoRgs+UhcaAGbvqQ1iyoYbbydhWGcLKbQ2o85qwcE0ZNm+yY/vOZkyZNh8+lRaNbpqpPhNafQE2b61FWkYRHrn9agzJaUavrgVM0quQ3bEE3zF0F3UowabVW9A1rxg2dmRO32Ew5RQqbkIWz4j5CwqMAo5TbPufZEV7/xGSwBmzBVEvgXohZKSYsH3LOuzZsR5NjRWY/s0GLF1QjbrKKuZajL3GLOYUSdAEDewDRhI23MTInMaI3tBYj5Q0M5GxCk1NHlx60Y3o3LkPlTOWsMpjulFZYIwRdeqUT5S1btUqK/r2PRyDRxyHufOXIq9TJ3iZNDsbKlC+eyNSkiUfDEJrokqbmJPQsJRcjfpEe0SAMC1IRxilMWiJQuRZ+LxC5psCb9kemcPmd/F3Gl1Tow/nXXgV8ou7S7wmtBboJLOQo0QwcWEcikSvY33xFyNDLDooqC0YQYpVXkqqYsOM0ND75xUWYOzYsUqilZmZwVAqeYUea9atI64P4P33P8BNN96En2f/SG/jQn5uJoo7dsC3302HSp+Ed7+YjsPHXo3bn/oCmV1OQU6nCTj70tfhxTA89tx8nHnRmygZeDVuvGsqLr3+fVx09dso7Hk6Pv1xPZ5851Pc/fz7+PzXlbDrO+Gqe9/Fax//igkX3YqX35kKS3IxaspqkU34tm3TGjjplTofdwrWR1NQnVKEhZVNyO9WouDNeJsFs7aWwV4Wz/OPMKWXqPy/wwS88qm8uIR9pERx8pdffIHPP/sMe3ZXoGJXLTKMGnSyMQmut6JqrQ87FtegbosX9nI/XNUeuOrtDLoBemA7LMYkGIwGlkOltPswZMgIRmdeh5eQCC1TaOSur05rgr/BD5utAM2NEYw5ajw+//IrdOtVwrAdRiDkwqYNa5HByBMKMPE26wmn2Hj+C7EwcbUh5iWyUJm8uEQZNVJGjqhvRMwGg0YZTdIZaEBMYiKMHhK9tRodoXFv1kHaT9S/Vw5/Qa6t+kMdx1oHZVZWVjtj3fldqToTIBnVCbBCVBgeI1Ouzzn/EhR17Yld5TVYtWajsvS7XFDg0sbNW9CzV2/MmDUbC/5Yil69+mNA37745eefsGbVKkKb+Tjj9PG49/4HcN9Dj+Clpx/G2lV/4OP338L4E4+B39OErz7/F8aPPQHPPf0E3np9IsaNOx7p+Xk49+JrcNjhJ6JH3+HK2+Xf+uATBHR6lBG73vTYC1iwK4IbJ67C7e/8gbdmrseyKjsqgwF8O/cnlBw+EuubXRh1wZXQ2FIRkKFbGopEvGg4oHhXWRkizuJ5NEoewaTt32aRawJ5/w0WG1Dqxj7S8btAWRlmnXDquTjntHPhr6xHN7UFR6ZnYhijwcndRmOItQ86ODLgnr8b1T+uQP38ahibtchMLmCy7IM/4mHkrVSgUjbzhYLsAnrk2FCmRq+DL8hkmvmF2ZwKW04XooAgPvn8e9xz1/3K+w2LCYN3btmGdBrf+iVz0WiXuUqZaHK5KF/qUYiyjobgJZTzqo0xw2BDiLppY2yNPHWnJlw1sQ8MNAzanoxgqjXMRyUK0EiKOubTT4dhIDQxSL5ECUQk0ij9lFhWe1k5Zl9/qBaU+URs7aBDH6ZnA5cunA+r1YqcnGwsW7wEow4bQS/jwNq1a7BxwwbmEzkYMnQ4CgoKsWLFcowcMQI333wzvvzyC9x++x145ZUXFWj11HPP4sFHHlEgWFNjM044/ngs/mMZc41t9ER6enAdbr3tVlxx5TX4jN6voqICA/r3YxjvTPzqUeZFyXvXZcgu4HDgk7feZES5G07i3M8++xQzv/0GOzasx9uvv4GTJ5yBnKJivDP5U7z70btoqGciQpJ7KCL8A6dxtyv+/pdJptVTSWVIk15WMHCIHl2GKZPUXnz1xiM4qW8uBubblOFkZ2MTzMTbniYXNIQeC3/9HZUNdpQ2ubHD4cLPpbugTk1HSc9OSLKmwGpIw/MvvMvIIOZG0KyiovJPpr9YGG3OO/dinH/++ahn323fuQMq5mq9+vVFZWUNSteswIr5s5mY+5kz6pBko/GiGTnZKaitr4PBmowwQ4DGwNS6WeZCMTFmPmC2mlBeXYY+A4rg9bsZTQxornHD1xAmDDajgtH8mmvvwUWX3Ao/IZ9AI4FSYkCyzMRfJdUflYF2GsOB1FZJZOJeRroO835fhqqqCpRt34GM3GwcdeSRCNIT22gk5559Dm6h8n/11Vd4/Oln4A8FcdMtt+I1KmWS1Yavvv4Webm5zDuCypyiB6+7ASPGnaTMUJTpwQMGDlTWV83IyFBeh+inp+rZvQtm/jgDo4YPxvaN66jMZdBT6dcy4vTo0Qk2k5l41oaM/O545rU3GbmYGDLEPsooVFaxDTfecRN+X7IAnbsNwJFHHKvAI4F3Mn9KItv/N0gWdqEKsE+0Kh+RgywYrFUWZzBRRukhB6a/+RyOOXwgPv/xOyxZvgidizvAojGitrwBTjsTXE8IqTlZNBIrRh4/HlOmzyA00SlR/fqbbsUFjPyyoLNIREZrhELyvn+XT3nB6nPPPIzd27cgn0ggM7crrrvlLjzz8rM47eijcOKYI3D9tVeiV0kxRo8eSa8cRBL7N8umx1eTP0Jmqg0/r1sId8TGxDsNNXY3sjrmYGc5c7oeHbB+PcvNy2QUMMDb6IfbF6Lim1Ff48XSVTtoCBayPBQapmHJeOffMIZFFQdGBlGGA+nQSiEQUkYV0lL0VH4q26OP4LhjjsZnn3+GIYMG4qijjlJGhKx6o5JXLFy6BClZ6UrCbTQY2JVR1NOThOmpZArBvF9+gDUliTlOGEsWLyLmTCF+1cLjbkRWejpS05Lh8jejuLgAK5atxBGjhjA68XDiUlkj1O+RcBxluDdia1UIR447ExdeeStqG4P49qsvsWTRClTX7MEHn3+EjKwUuD3ME9jZrSnRihNy8/HvUOKy/nqn/RmF5P4CvbU26lfieJDeVq0nLna5gdrNeOmOS3D04UNQRpiya/t6ZQ6Q0yURJBN1DgO++mY6li1bhQXzZhHWTKPjmoDyej8Wr9mOex99GkXdejLhJb5m4ZJoS5IeocDDbjWsDBgnHTcAublmbN9Rjn99MQcp+Z0R0odw1YUnYUDnLNTs2Q29zoDte5qZx32CF555CV2zrbjulMOhbt6Ftz/5Dib28ZZqO2qoAjsad8EFB7r17MgcJYgdW3ZCHSKEjTCRYNtSUvPprFLxweRvEYwaFSArCxtI1NJRm/4qqRZXyRpp7aFDd5rgTFuSFUYjw12TB2YTwxYTrh2lO/DT7NnKUFplZYUyk9Hr9yA9JwN1zXXcT6/mc6FncTEayvZAEwwhKysTbr889BPBntLtyjpL0ZAXKclm5ZmFlGQbMX1IWbJwT1kTCgtTmZgl0ZOZkJ1VAC3DtIyLVxI+MffDMxM/gzkjGY6QCpU1DUi2mJHMpH936W7kFnZAg9NPI5Wpeu0Rx4FK/b9AQS1zHCqr3GtQ0YNKpJDRSwvq8M4TF+OuC0ZA7SxH5e5KrFuxEEVFBegx9AS8PWUlBh53DUoGHodAwIsd6xch0/sb3E27savegj32ZIyecBkCWisCivESHknuSJa5QoEGEIpF8OLT1+O4Y/ti0+Y9sKUPQYc+QxEy+7F+1is4bUAWmurrsXVbNVKZrxx//p34+vu5WPrTNDxx2TgkuXbi+WdeQf9Rx2DKnIVYW+tAes9MNEYa0KlbIYyMcs21DXA3M0+JmKAzWtHcHGLqkIzvZixAgAaiwCQVwZtMVJShtb9IqqXtNIYDPRi9Qmz8cS/JNwU5tTjOfWeI8shOYkV6VXmOWcqTIsPiLYlx5SXvXo88rtkAe0MjE1k/I4yV3ktufMnDOl6E3C56fR88TjsjjF9cLUJWHY449miUlJRgxcq1qCZmJWCFy+1HIBgh7tdTcEkYOORwdpwVshyJDOdp5dYqryl3POlelFqKr5PE658gZfWJ/SIIcfbeyNAiN37IRMfWRyUkHid1bk2JIoq8zFutCvJwebG+eEYqDUvXecrx2n0T8NKdY9FYuR47KhsxuCQbnoYGNPiT8cHPlVjekIkrb3+WBlAHfaASha6f8dO3M9D/6POgzh6BsKUILl4zKokvzUxhRlGtzoygvQGWqA/fT30fN197Me687346uu7oN+pY1HuC2Dr/M7x+75nwNZfi1zlzoc8ZgVDmEKzasAe/ffUBLjusBD2MPqxYtx353fti4ZYd2NhYC02eDWGbPL8g7/WTp+4Y8fxqwrIwXM4oklILkZxUhEmTp8Ivk/oYGWWIXwxCJe+Mi4nloNRajqrlNe2NDIm6rJ2ntiG5oSX6F8s5pFxRyhjLb/IstJIEyZSLkMwoiyjwKuBz7/sktJL5LzYbBaYogZbRoSMcbg/LEP2WjjJyg2VQCS0WRhJeTsqPGSI7to2C/ZMkKiN2tj/tLy/5pj3woD+htrLe/zz5Vca9ZKRP5nOJUqiiBqiYe+XRO9901mC8eOcpcFRvZ9TtgWS9D1vWLkfvkeNwzxuzUK7qguPOupon+aDyVsFa+ZOyjOT3i8ow/OTrYMruAS/LD4sxCE5SqsPcSmWAvM4q7KwBwS/emvgidu7ejfMvuwbeqAmZhV3x28fPY9qrN2PPziX4Y/ESWAtGoVZVDLUpFW88/QCuO2kYGtYvh6FDIRau3ohKD/s2xQZdphFuwqScgnQ2jnrBPCHio7sK62AxZ9Bh6nDHnU+gqFNPmqbMG+BvUje2XV6c2D7Htk+OqhW17UugDxxR4cl/M7kURZXp2VJmXDFlGnXcR8p+edpJHlWUq+p1zCZowOJZ5U9mM4pSizHoVPJKK2m9ijAtwGONTKxNikHJZDBZDC0qoytMqKW+MiwY99D/yeSYtVQUsjW1vZ58UyVahSABtT23bX9IVAuqZWBRkHOA36SNcgeXiaoo6RPX46KT+qF62wKW1YAOOSlIS8/EN7NXIKX4WDz6+kzc+9QkRtZm5fVhcz9+EM8+eieOPv0KPPjSR/DLfCO1UVnKX2bHxmbIqrBt7QZeJYhuRTlItRgw57dZ6NmjJ7aWVqBH30GMVlqEKtciX1+NAf3orJhsL1xdi6I+x+GPNRuxYdUCDO9agMbdOxHOsMHuDylrJ6lNRvgiLgb5MPKLspQp3TYTc0aaXJI5FVZbGnVAj/GnnsV26hEiLJIxKlEFkTs1rF3G0FqOqv8fe28BIGd1vQ8/4z6z7hbdCFGSEBIgCVbc3b1Y8QItbdFSihRraYGWIm1xJ1iCBSLE3W13s+7jPt9z7rubbDZDstAgv//XM3t3Zt555d5zjzzn6sLGH2MfaHFNkrof3f0uFS5JaweWpeKF5NftmewqrJAUXFU7rb8M3FJXs5Io+6rdvfteKkmHzvdE3YIqSh0Oy8QU2VWUAR0VXGCh0SjKTyjYzfiu/MsHberrf0/aHBPxDNJ+zrLyWQLVZPvgXMLNLStm44aLT0e2RSZZkbdW5otxqMwlgTkb7qwBmHzwkXj2xZew/4GTsP7rD9C/ohAbttXDmlGAIRTslmY/CgoK1fznFOO8KI1VZ3ML2poa6JWLEAkFYLeasWHjBsQp0AOHDIPMKjQbE3BYIvTOhK1mOz15FjxZ5VSulFr8IRbyaUZLF1c90BEqhMyk1PN7Sh9BZk4mzIS6JqMHZrMNdhq7ZILlJF/d7kxtuIeIPnmpOVrpB5Ihn33xDDtIt6j5x9ifQahbIrqEdft37V22ThKjqVbj6CIRePldjihvQEqQoZqQaa0bvIy/ab/Luzqgzttxn71N8nxpipXBa6IXMuSYjmh7iUQpwkHZvI9Hug5qJSbyFuXdS1kTZVAD0gT+8aayeDBsRgQjMViZR304iFyPh9aZeTJQmIgijbxKlnjxtXSoptVgzK8aGXIzHGhsaEBMR29rNalV0imbLJf0iJHPEpIQxgpk8vr99MgGTelpCEKhMDJcbrhdHsJaenxjBgwmC/QmmZhL/J90MCC2Uoj9iOtk6qYBkQSVwUAPTgtv4HOk01DHZydS/J3e3Gj1IBCX4SNEAgkeT8ZVh6/0XFMCmBlhYjdzJfb79qRb2tK3ptXezYJiDdO57p5u55uouw1Ys/BaIeT+Sii6LKXMtZGeYIbLSJmTCPlYKQkGhLLLJ3+PG5KIGqKsD1rDPT+yT6SMiWLsjhuqyea9WGs269DR3oZMj0NBMxOhWcTnQ6BmEy4//lA8fe+vMHRAsRoyLYPglqyrwp+ffQnPvzEdUbMbCZsLZrcHnV4ZcamDzWJCc5uXVtKJ1o5ONQTC6bLTyyQISwgFjYKTVeZUWXdRHvJMeCmjN/tCvfmVrt7Es6ZYJyLcUs8i6L1lQEgUXavDHdRbftLJyi6ywyTNtr3L1vs8HiCE7nVtmvz3VSa0+tXoR1EGzcL3Irq6niRLPUpGQwzibMSiBgp9NEwLkera1Z9mKslAUSfWby+Rcs29st+bF0qBqTWyoLLO14QvPpyOKy69GmedcjhuufZyOIlzvfUbYIn51DTWznYKtzsLTa0dyComNu4MweR0QU+4MH/RUjz92kwMGDISx590slrKpqxyGFr9IQRkDBDhgGoupEDqZZYOSVl9RZonZI40wZVPRqs6uifqizLIHGd10y6Suk5Xt32RgXSy0lue5Ao5pxsCd9Muz5R7fV/KsLxpV2XonXGhXTMlf70yJUXqSya6BEzGNKl35jxAV5vpdsBhNzH4NeCJJ58mzo6jeuNq3HHbr+DKzEYnsxqXGSl8rkzfNNHyyqrOfRGAvpGWf3U3mii5r4RlbrcJXm9E9XhHI0EUE0IcNm4onrnvNvTzWJAMdeD5517B0ccdgPLKcvi2bVTez2x1INjZSWV2qCHocmOBU7LwlbRkyay/ECGJNAlKoGmwexioOjBvxVosXrMJ85asxhHHHo9TLvg5IpYcNdhRmrMNRpMapiIjPRPknaxIYbaYlVL0hRO9re8udUuS6ENOE1lI93s37SKEIqy95EfO2d09hNSv8qw95E3lqVcp08ndLt7zG0iLNDVKO9NNe+DOaZfzeHSXc/h/l/PSJE14JXVdS8GQnuKGum044bgTiUvDOPWYaShzxNC4+Cs0L5yNK086Fm5CI8GVMXEGtA4mVpnEFN13+2+TqKjkTypTvJesA+u0mRAJEC5EQmoMThZ18dX7b8Z7T9yFAkMnMXAnEOnEIVPHYP6cuahZuRZhwh+YHPBT0JOODARkiUYTgz7CKdkTOaUn/paBacTftqQPzkQ7slJtcAWrkeFfjyMrbbj97El4/taTcdoQA7DyXUSXv4enbjoLx47Ix7IPXsCQLBNCzdUocNmQm+VAhl0Gp6UvV+/Um7oFeKfU9duehLj3demO9TWlo3TndZejO6WTu7TXpUs977Wmde8tSd9XUmNIGLSpLn2+izLkU8p++5u7UZCbhf4V5Xjy4T8g1xCE2ReEi+6/gYb14Tenw5+Rx6DODBtRg4MWMcpAUNbV3DskasrUNaleNvCwmBigMZIPBjpgt5tx3vHT8NjFh6GyjPmIBlgOHcJJA2685XcYPnQU+uXnYfSQAagYkM+YIczySZDJCuJL5GoHDBOfo6MnkBBWfpWeCQ0OhWQ+Nn+1WWVAIvE6P6dCQSTIB9gy4GPcZM4qYQzyMf709HP49V0PYNrhR0OfUYyoMomShLrfNfOjLCg/SVu8duSbSWaAfRvqfbfvIlRyTW+Y1Jvk595QNh19l3vp1rbuCpO+O/H2e/RPfJxe+hgk6NMEgs4eofZGvPC3R7HsqxkozHRgSLkHk0b0x+ZFG7B4/lZkDRyEyRdcgMFTD4GPHiHS5EepKxchBpfSnrBH6mpV+mbiPSi80n5utrgRljU+zRTSYAihlvX45c/PxgN3XoFChwE2WQfKpCeuj6qecxuFtG5rLaq2VuP9L+bAl4zgyEMOxIjBFcjOlBaVGOEf8TxZk+Q/NQlFZtEZDYhHqTCKb8yislTd/CNfuovFvKdUz7LwS2ChXrWry1RIA72Nkc/3hcJ4+p15ePuzJbjpzt/h+DPPw8aWdpjtbqSicRjjUcieC/SrSDHv2v1FzURJ5b6a8EgeZTVy6cJT58iy9TxHr4Y3SG3xN9mzQTVViyGzMElTJu8kxk3OYjnUwHfCYWktk+vUXg97hXgflb89UFdDzJ5I5jF0k25D+3cftboLKUWQ9M0kNilqkl5lYbQwEbAwcL3mogtQmZ+DLEKgZfO+xIlHT0V73WYMq9gH6zfXY01zO8adejJmbd6Em+64U2HaeGeEFUkr3peC71EZAD+FJhqOYECJB+31jQg2bsFf7r0N99x0ORLtNbDQE2R67GhtaUPVtho4XHZkuTORCITRWN2MljY/1tc3YP7KVcgrLEd2ViFcjDOSsRAyHGYU5mchN8+FzFwXTBY9jFQ2mcdtIGwyymQXksCSdBZNdurXSBNkag7jB2nN0fovpP0hK0sW9W1CRkEp1tW04PKb78b5196IM6++CX6DGVtbAsgryELS211LFF4KlhJwkpIL1qGYp25SK1lLE6eeytHNQ+U5eQ7fxaApqErvLnWp5FSdx5rmF6VYqo72VkNH90P2QH1UBhnl2k26jW17URkUi3evDELa8F+xkF2tByzcRReei2uuvgK5OZmIBAMIeVswrHIASgvK0NTUiW2NbdhcV48777kXz734H2S7M+CgQMXiArnUbfdAXRXZRWKFtX4BEQiDWlRLmjJtrFGnzod7b74UF514MAy+BpR5nNBFwmoIyKJ5CxG12lDXWAuT2YDDDpyGtcvXoWZLE+o7QzBkFWF1QxOu+9Nf4Czqh5KsbHz5/nv4w803YWCOB1kIIdMYg9MUx2AZQl1UiNLyCnojE624LAPJ/FB2pBUrlpTVIChs0msuee4SWiUQiofad9XCxPLEWBaFl1WvtpgLxim2LGxo6MDFv/wt7nnsHxhzwDSETC7GLgzgnRa0tbfD7XGrvgGrtOCxQnQJGQZuoXVP0o/I5GnmSa0BQcjGWCcZJe9kDSWeb7QlaF2ZV56mJ+RTI3qVh4hr9SwdZ2oXnq5WwP+apMx9Edm+KUNPudBtaY/35c59JCXZ2sdvIj5N80wadk0KZCID3//oA7zw8kvQ00KW9e9HQemv1uyZv3ARj1lwygknoSi3AL7Wdvz8/POxZt1KtdOPXi+T9vdU8F0ZGI/H4RRhoDV3OGyQHWvyLBH89YE7YQ434OSD94U74YWVAhmlgKxevhZzv16NTp8f1119CZKJOGpqq7Bh7QbU1bYirnOiYMh4vDJ7CV7+ai62MdaJUzgsDLoFYiSDQZQ57HjpLw/jlT//CePKi2GMMDbQ+ZGR4UIBlaK8fynyiwpgd8nKdBQgMahdyqrNO+5SAFpeyqUiNShNjvEvqXrC5AeBL2KtU7BaXKirb0FeURnafQF8tngD/j5zOQ3KGyguyceqmk4U0BNKd4FyTnyXucgi0w6HJlLNQWBbXQc2rl+LTWtXYNLY4SjM9mDr5nXY2lCHDHqkyuFjkUPDFeK1ZsY6kiHZCEWAmeYV9qJnUGlP9B2UobqDZmBvkTLRu1cGOSUmi4ORSeJWBUuKcshEj4sv/jlOPP5kZGXnoLJffwavJrSGgygekIu33vkEsz75jEpxHGbN/gKnX3AW7Jlu2BN2CpsIyjcT1Y7/xEKJWxePJEEt1JwKq6y1ak5h0cKlePnRm/Dgr64A/K3ItBLOtTSgs6kRMz+fg60UBosnH0ccfhSitVuxcNkiNLW2weRwIadwAGbMXY5HX/sQ+vxyRDwe6EMpmERZKdgNHV44stzw0eNlETZZYwGsnPUpHr/rNzhz3BDUblynhrTLwMSsnGxk0oMUUCkyCausVCDZM1t2URXOSmVJ9SkLrBc+CuqXvgbGOnEqgIgf5UCcQ5wWOxonn1lGOWDUGxDSZWHKab/GkSedDaOzGClLNlp9MRV7mHmabHWLBBU5mUCC/ErRQyRpcNTzIh3wt6zCmSeOxZB+DiyZPw8Tp54KPb2P2V2EhIWxloJQGkl+lWLKS8nGXqJuuLY76iNM6nkvXVUnfVovStecJrBiz0RB63Vp2sto7XbSSJ6T4TTgl7+6G+MnTMDmTZsQ9Hpht5hx5U3Xw0eFkN7oqrXrMfeTzxmobsWBhx+MAw+ZhiwKS3tHBLKgWZwRpc3G4DpCAaEgxGn9hcwWAwNYPdr8CUTUAEEQZpkQaK6HSxfElacehycfvg867yboZKFdyR4h0ezPvsTypWtQWjYALa0BWmob2mhdA2YrPAUlaAhEMHrqoTjhvIvhpxB4IwkKcyY6vBEYzGYqmo7K1AKXlcKgt8DidiIQTKjjLkMSa5csQH6OA2eecAL6F5Ug0N6G4vw8bKmqQ2NrC/Y/+EAMqKxUHnDlqtU4+dTTyDWZHG/D4sWLsO+oEVi5dCE+eOt1XHnZxVj+6TtYv6KKZsaIAyfSi3o74HB6eK92Zb3l2uyygZi1rAqLVm1jsFaKCZNPgTtvIBj2KOGl+hCmRflOYSK8EfsuE2ZkrI8tEcaMN/+AD1/9Db1nNSx6F+KZ5Yi7iplKEDNn8NkyrUbOl+hQqamqA02Nf1zak1zrqn0/rGdQ1BVg9SQz8fcVV1ytMtza2oqpB0yChQHmF1/NUpbukMkH4meTDsTD9/yeriVCl9+JE08/DZ8sWoZhI8fgkEMORiUFR2bb+QhRBDpJB5UohUxeb/f6kZvrRitjj7J8N9YvmoWrzjwWbz/zCJWgnsGxDw4GmaCXadxSR++zEOu2NCJsdEHHQPjrTbVwFZXioSeeQm5ZEcJUqijvbySWiDPPVDHYCG1kcoys/RqgouholQszHHj4gT9i7fotOPiIE+nlhjEmiqC+ugpF+dko2WcYZKNxFz3ji88/j7KSEowZM4bCm4HnX34d4/cbhaLiAeRLFI88/FcccOCBGLvvKLXM4x23343bf/Mr+Cn077z2AvZzejGyLJPiR3Xg+VZifVkILU5Ab7K7FOw00PvEGRC3+OkG7ENxykV34dATr0Rn3I2ULQMB5llGBltlpXWWTwQ6JZ+J/+3JCD587W7Mmv4HxNvWwm5yI0bvknSXIeUpQ8SSqaCaeGJRHrlWOhSV7euLNf+RicqwN/sZ+qgMZFZvknU4P/54Bt588w3st99+6FdajLfffB0ff/Q+Jh48FaMrh8BDRhe43Vg4+ysGdAYUMvA8/4abMH/xMgUlxBOUUJi+/vprHHHEEWqbrCVLlqil6D+Y/rYKFNeuXYulc+bSStuRDEeQbdcm0Wc4LHCYzAgGfIiFxJ4RItDVtoei8DN/N//uJlx+7TXo7GjFQzdeg3POPBv5uXlYt2Ythg8bhljYT1wfVlAjxef9/R//xH7jxmPqxPFqdGdIb8fctdvgLB+G4sGj6WQcKMzPwQXnXoS/PP5nyLKI0uO+dctW1NTU4KCpU6jYJlx86cX4179fQENznVqh4ne//R1uvfkWJCios+d8hf6MrXJ5n+wMJyZnOTDzzcehi4WRinTCSY+YTIRgo5eSla2thFp+nxcWkU4bY4nOMNwlw/D3lz/FR7O3YP9pZ6Oh3QyHpxSxlI9VSajE54SjLBsVyUNv9v4rd+HL6ffChSakQoReWf2RcBci4aGHsGUTmjGGS0nwLC1JEjFIU7B4nP8DyrAtsLcD6L7QrnjOwAAi06LD5MOOx+133IG1y5fhrDPPxOXXXY0HHn0Y3rZ2NFfVoLm6FscfdzQe+svjuObGG9RQ4XPPOR///OczhDItWL16NY468jAce+zJasWNZ555BldcfinchEl3/+F+tR/1l3PnIzs3B5P3n4zf0bqed/a5cLocyC7MxjMvPItTTjwZqSgVxOXGzdddi3t/dxsyGWT/+9mn0Vi3lULsQkNtPX/PgMedhaqqbVi0eCk8hEixZJSxgV/hbeljSAXaYKOCjB47Abb8Cqzd1o7rb7tbBv9QSRN489X/4MQTjkc0Fkd2djYhnw9//etfccMN1xHmePHB++8hJ78I0w49Qo18/ejd6TjogAPgycxEG2ORq6mg/3ntRbS0tKN97VK89eKz8DjMFMEochmnNNXXUUmlxceE2rp61fwqMwA7fB1qZJ/BbEdhWSUeevw5XHXlPfAGHTCZKNTS50IxloGIvkAn4oSqLgbES758GtNf+hUKHAG16WHcnEevQO8gcMmei4RBoJXECXK1eCFp1SLYUq1fP22iVErAI8LZbdUlyffvenxPSc7vhkmS5LO2BpOXEN/lcsJusyJJyx+mdUnQcXksTvjavHDnZKGTt3hlxkycc+nlCEbjePu9j3Dfg39So0M7OgIoLirHtppWVA4aqtbtnDJpKv7+9Au08MyhNQcudwFOPPZ4rFy8AhF/EL//za8xi97HbWRwWduMRH0bLMT1umiKcCaKM865GCGDA00xEyYcey5WtuuwMp6Bw667B6Yxh2PEWddicTQT5z/4Tww4+nyMP+sGnHf3k8g//FxMvfFhFPzsUhx85R+xuNMG96AJWLqlHrWNzWipb0cyJPOu7ZBNHC06E0K+MKwUpkynmxCLxoHB+Zknn453X3sdMZ+PGD1J/pjhbW9G0u9FvtOGqg1r0NTYgFZ/B8IZJUiVjELGvkfh4MvvwSbTQJT+7OeIVR6N/EMvgX3CmRh6xs0YxjyOOvNmuEaejKJxZ2JDswu/u+cZLFq+Bl5vA5qb19CDNCPgaycPvIiHgpBtbgP0DqP3m4av5q6hhwzRg7Yz2KYHiXaSX52M2H30JDHCKsIjvZGQSSIPCe6lnnvKiqS9LXe9j/eVdtxHmqVVEKENG+hO8v27HP82SZoMJWn5kQWHw+EY7rnnbtz6q1vwj78+iluvvBA5xKt//8O9qCe8ufXmX6Ny5Cjk9R+EBcvW4e67HkU2A89P5s7BvJXLcfqlF2FzcyMef+4ZnHLxhaim9bMV5eGV999Hsy+OTtnClcGsySYtiCZCAVotQglvOAqzywM43DjkuJNx/6N/gclqR4TKJuvEdnT6GXhTOQg13p/+ITrWbcDsd95Gw9p1+OKjD9FQU4U5c+ahalsd3nznPXy9cCkitPBr53xNa2pD7fo61G5qxqqVmxhAp1BT34Gq6jY0tMSwua5ZLYsSpRL46R02bduG/LIy+KIxNDH2MXmc8FPRg5E435NoaPMhojOjmWWplU0k+b2KcdDqTVVobKhSrUFtTdvQ1tyAd956CyXFJfj3C8+r5XLqa6qxZt06vPTuh2iJxPDkv56FIVu2FW7EZwu+QFuoA/VNdaivq8GWrZuxdetG1G3bgraWBvg62iFbCvsDenz8wUIYGWMQPyFCj+2tq0JH1XrEOhphZqwiQ7HFN0jFaqLaU17k857kaG8c72vacR/DL399+x537tnrif96fld6SWvip/UbUJaPww77mRoabWDlrFq4CH4yvN/AgSgqK8dyYvSvFyxhLPEZxo3dj5YoqmY8ffThRzjhJMIb3vzzr74idtVhzaaNeP29d1Har0IJ0+Lly2F3Z2P91kas27wJjqxsJWizFy5GXmkFGppaMOPTzzB0xBh4KSxNFLatdQ2oa2jG1qqt2LatBp/M/AzlA0ahuGIoPFnFyMkpxPKly1BekId9BlagfusaHDt1EoKd9SjIsWPMkArM/vITnHXemYQRJtTQgrcTMmxuaUOj14dXX3tFjchdv6UazVSgO//wRwwasg8aWjtQ19SGa6+7Gaeccx5a2juxZcs2TP/gU2TllWE1Fe/jrxfClVeMTl+IwbEOjzz5FAaN2xdxKnI7lcknHWhOD+IyZMOdgajJAovVCjM9YpZsBGnWITPTBifjpzdffwP9ygcj0BmHxexR88pV73Mqxvoh4DEQElH4rTRgW1cvQbi1CYsZuy2bPR+b126hN+lkPdhU65VMu+2uZLWPgtQznUPPOv/eE//tcixd6pmvxuBebE3qM8mjd0+ym06e04IFtLJrl6/EQQcfisKKAmkFV+BKLI6FH6T1lDKFJUvnYfPm9XjltenE0u049LDDcezxx+HJJ/+Go088EUkGkX9+7HFMOvAgCvRMjN9vItwZGZg3bx6hVQnKyssQaGvF8iVLceTxJ8EfCvPeKdRuq1JrMfUvySM8acX6xV+hWE9YQGExGMwMSu2wE85YLGZUb92KeDRCqNEBM6GONGUWEALZbE7klZVi8eatcJaWw+rKUuOfZn85F/1HjEYgFEIpf5dlbZZRYQ895FDVB+LxeDBj5gxMmryfahVK+mNYu2ItJk45GJ3kxIZtmzBy8EAY272wBwJY8PHLKMnjvc0Wwhhiegqz0+lCJBxmfnWQvRBkycwAFQvMU4gucmNDG2I6B0oY2JvgRDKiVzv7BHVxGpQ4FUFW2hCem2VOPkwMyD2pFmxdOB3HTB4MT6RdeWd3cT/kDBmJijH7IXfAYN7fDdlWRHZwou1lXr4NdNkbtGcZ02iH+Otaw8kfXhlUE+zuyRsKwERL6iB8CBKmyCoYcROhCitYJoYYE0mYknpCHSoEA0KzSRu2IEuexxh/hIIxBrdOeDs7cN3Nt+KNdz/A2++8o4YfrFm7HvsQbjXREyxbvgJjaU2tNgeeeOQhnHveuQjyfjmFpbRqBvz+zjtw+69/CReD4NOPOQQD+pVgeGUpXJ5MHHjQoRTkFByeHLz2+lsqGP/nP5+jB6llMJ6JdWuXoZWfMzM8CFIgjzjtZPTnc0MCewIxLJgzHwfwHj6fX7WCPfDAAzj11FOVErS1teGFF17AiVTk7KJcPseL15/6F6656EpQXrHVV4+t9Rtx4sGT0UoPsYFwbWp/WmYDhZ2KITtkSidbS2urmjOs7YZkVJu8RMhHnbMMG9vsmL8liIi1VLV26clriwrsg9t7vGWjGenAizIATxrtagZitKMa2cYOWDq34Kz9B9Iy6agMFXAyXnMWliNvwFBkFJWxbqRZloyjme6raO416oOMKRLX0EW6ppCKbvpAe6c1QLIoQ6P3lFVp4Zb/Ght3ZFHLhYbx5LAMV1DHpFBdRREc2F0q1VErX7qYI30XZtazP5TAzE8+w+sMTpsYZ3R2epGTnaWaX92EFDSjFOa1kC1e1y9bhjvuvQeXnXcGwrwHq1c9Ux4h7zJ+k3C/a8UP7ZnKEneVUjrxCNnV6JxWBvILFi7AGsI98SRbq6toxdvR3tFJpcnEoMGDUFhYpJqHjzv2WO16kwHvf/ABDpo0CUMHD6Un9OLt6e/i1FNOwoeEgSsWLkR+ZgYKHBTcSBB2p1PBk6bGenQ2NmLEwAHYZ0A5XCy3xEphZyEe+MsLKK3cH21RF2KmLG1yEYVaWqFS8TCMjEt0MhJQl+DzqSA0QvJ7JCarFMoGhH74CAVToXqce+459MLH00B4CCdrlLLn5ucjP7+QvHRDRyUUH6NxIz31hCs/FKn669H/oWuTJpu+0F7MZQ9l/K+pTwaARew9hFhmmkkHnxzuDqa65/tqx1Nq3q/NamDQG+laYobnGvRqhGhvfvSeHio87p21ODGdnCfPEDVSz5Z3fjPQKgvJahJ8lDpPnptFTN/aFkR2lp2/yYNlBY4I85qk8tjg8wZ4vpGeMASHjWabll2GdidYPhPvKX0o5lQcyYAfJx95hNoM3ujKRas3huziQXBllWHtllo4HBlqbJKBMYJsEOMkzGvv7KTxMMLEtGz5Ikw7+CCcfPKhGDf+AJSUUonolmV9XSl6mDGWtAJKE67ak42FE6Mk8zFk0Ehf8MdeFLE+U0/50XXIMmz/P6DuKabdJJWleqcpeFKpMhXTKovoMtC22408JnGLrPQQonUjlmZtdvdop1PA3lxMp/AyREgbdi3vIixyI1E6qoQ6LnGINqRFBExgXGFhDvOUgNfvY7DOIDgcVwojw09sFlmus5kQ0qGEzmC2qdGosrmIkcGxCGAsJEMrZH9kPika5f0JKW0WhBlwt7QHWGZCqfYw/AzeIyyrgbBIVqDIyMuDzSG7gdJDiFBTz2QdXbfbRmOQoOLoVV+Fy8488b4yTNtOZfT5IyynKLZ4ZyoLC6v2busx1/inSrpOaTPcE6lBT3tPb7Ux8nt+7J6JFl1NOukL7Y3nddPe40VfSY1e7VUEyUXPnHSvMyUkHV47SMCmdrE0eapV5RVp9aAZCvGe2jUCYyVO2E7dUELNqZBz5bu883xZBHh7LnbDl+3zMb6Z+uTl9yYJXO/xUJ1X1izvC/UYjfjf0PYJH71r9juSjoFeX26lnrmXqC8jMPd2xfZFGXiGetcEv/tkib54ROCf+i6TquRN1IUCqmbQiaBK95j0HkviN/7b/rztH+S967MoCIVJU7rdF1b7dQ/KwJOSu7/N90L6xA651j21/MdYUW/PpJcN7lQldleAZsU00iyVCJwWAGmV0t3RI0m+ERGoa7Szu3/RSLsVr+i6pdxLhnZ/nySwYU+kQaf/G5RMEUIJr1MySUpbAVzqS0Z2JRiAE8zxLB1jFml20EYQC2lDzLU6k4F88tkksY3gxx70Q/Li+635/4LUfF+ZY6uSLDEoQWZCMVq9lAQTX1PKtfkQ3Um6/mVSvYg/03bh087fOfH//x25+8mR9D8oJegyNWLVuzkrPkiPmArG5YjALmG2amHjiSZeIivmGSXIZ2CjjNaPSLqnV+zNhQD2FolDZzAmwk7GacIq7N6ht3JMXHg3A4Xt6r2rhUbO16w9FYgWRypJftGO7XjvSf/zCN+OtAXNtAqQ+tAWIRYedgM1TQG0VUY0fy0kXJDPWp1pR7WVOnbmj8aK7qu+X9L9feVPERqRgboImduVNTKze/UMYWy30IsiiGXZQdqarEJSMWpeNT+Ly+5N2q13FnxN4b4/SrckY2/q3Sz7UyaZ/CP4X+YtxJnUzEEeFW8sK4BLZ6jUliwR35vXwn+Z3Sgk58ucbdnUsCf9kLz4yXJdLYGSlI4ZxgqUULUTpjQ1UqiNxJOyg6VBGvjJOw0SCb4UzC9BoFSP4E+pIJnayZ9Ui1VXEpilhF4Es2f6H30bEsGP64XHXVhf6ozMF/EXCCTbCEAm9ehkf404z0sibpBrCKr0smS+VK38ptXdj0mERv6d1fAnQWodBWQ4bWhpbkVeViYC3g64bDZEQkG47Fb4vJ3IkOUlg0FaWmJVsSasGJkX3OoLwOrMQHswDJvLhVTYDzMZL/szSHt3UHa5t1h7QBXlPro+/4/6SlERdAp1Ip6CmXyVTezN0ksXjyMRicBEky9QL0YFkGEYst59VIwXFUYWbdAMWFypj8b/H68OdE+v9P70FEFwpcGGkN8Ph8UEX1s9yvIzoY8GYIgFsXrFImzZsBZ+Mltnd2H8uLEYNGAAOqgcnswcpIxWmDx5WFdVT/5aWC9htS+CzI2w2exwOBzwB0JdePx/CvBdySazAum1/W3NsOniyDDpEZLJQYSACxcuQv9Blagcvg+aWhuQMplhd+eofR1kNp/Z5iLnxX9Iw0ZXo8f/FGFnksbPcJTWXcbDJAPItgAfvfsilnz2Lg49YF8UZ9tRkO2EJzsXKasDC+Z/jZbGRtAgYWN1LazuPJQOHoPDjj8DvkgKnXEGa2aLwpyytIqM+jSZrepJUhXd9D+V+JZEQ2JK0etGfUBrNf79xEPQ0fu2tXYQ9ljgJfZ5+K9P49VXX8LocRNQOXYSmkMJhI02tdSl1ncgQbR4Bkk/HlL/iXoEWgdxoyEfHLowzPFWXHr8NDz/zEMotEVRke+AwxiF3mJHc5tf7WEg84PrtjWi3RtGTukQvPnhXGzriGLfSYdg8LQTUdMmG5nL+CLZv82hJuaIDRJF6GbATzZg+qmSLG4Q6cDSGa/j9Udvx9WnHInKsnwYLQ54k1a89vFszFuyFmWl5VizuRrFQ0bh1vsehS2/FF7CKYkVtq/rpNL/FGEXkh033TbZhbIVCz55BcOLzajIAUYOyKEblhjAihYy15GRSSxqVD2mkXASbf4oOkJ011EzWgJJrNtSj7ufnY5DTzoXp19wCdp8YSqBbCHlVF0MqllVoJhgVAmk/0ddRBOxXTJEVKUJlDySfhpGcAbyyhXvxPXnHI+plYU4enQ5Jg8sRKbdgk21zWiKGrBmWwc+n78cHsKgmKwobnZhdW0brr3zPjiKyhCWyUDSGiieQW6tnvXjkBZj/gRTymSAmRyy+LxoWTAPFYYQ+rkSyLRJYGxCtMOMrLxBMGdnIel0IU7c6SU3dQ4bjNYUigrMGFigw/j+Jjx95VFY+K/78NYLj8HGinLYMyErZosS8FH8p1cLjKXLx/eZhET1dpfktHTXftcklO45PZO050s/jgzTNjKYVVuEJU0wWcyM28KEqnoEtizHveceissnFOCKqUNx+NBS5FisaO1M4LMFa/DuzLlYtWEjnE4zYsk2FGcB7mgzjhs3AL847TDAv42ePKwaLJIwI5GSVcZ3zUvPJNlPV6bvmoS672047spf3aGO/IRIgthIPApdwIt3n38SZxx1APThRgq3TY2clKVZTAymGXGhub4RRjJSvEEkkkRTXQuDaz8C7T6EOn1IhhOEUU5M+dlxqA+mUNhvOGM5M5VJzJD0UNMayPxmwac/sEeQLEgu+pL2GvFmve+dLonwKwUgqY5MowGdXj8F2gl/9Vr8/PRjcdFRk3DBcYchy2WFiwamg78//MSTmLtwKzJy7fhi1tdwu8zYvH4NmmrrUV5WTImT7cZSCCRSGDxqrKiaWlfKamPMlpS2wvT56Zn2GvFm3fc0nHD1bXeI4P2UkuTMbjPDbYxjzvsvo1+WAZX9M5GVwag5lUA0ElMTYyKhODJzixEKxPHvZ1/E+tUb8fB9T2HZ13Px9qufozAjAwNKKmBIWXH1rXeiYNBo5FYMh8vloYenSRBvr5fQ3KBe0u6dLj/fV+I/PnPX472TKG26498p9eV5fBlpoWV5r4RBj6RRDFMM/csz4K+rxvR/PI4SfRiXnXwo3OY4Msjn2oZmLFy+Ui11f/Nt1+K4ow7DsMoSGqZa/O3P98Nm0mPh13OQl1+Akv798Y8XX8ap512AlGw7rCpCyklPlCY/PdP3xYufZHwoc18D3jaEfe2Y/eXHGNC/gMIcRSISRdAfQmtrB9rb29DZ2YmNG6qwbvV6JIn7HToDXvzHY3jyT49g5nv/xoCCArz74iv4z3MvoIWeYuL4icjOzEbAF1TCL75WazcSP9nlK39AUtZI8rCHtDcp3f17JsUTekdDQkaiao0JMvxBtr1taWyGOdaJD1/8B84+7AAMyHWDFgmr1m1Esz+Od2bOwa/vuB15mU4EO2oxeewA/P7WSxD3teCsU45BBmGSv7MBNkMM8c5mzP7kY9ZrAharkQ+VRcR2zku6tDep531/kh5BcKPsPtOweSX0gRqMryzAwJJshIMBhCMJ+P0RtcBVilaroz2Arz7/DMMH9ceUSfvBIaodjSDU3o4cjxv9Skthd+ejPpTCmVfeiCZ/Aq6MbDXRhb6fz+ObUgsJ2vZskf5/kcgL8QiiqUlDCrK7v57JEAvgyXt/i/6MwcqtCZTkOLCGcUBdWwBLN2xGkHwfMWwgrLoIiJTQ0VgHGyFPJBwnlDXg08++JJplnCEz76x2tPijmHTwz+Cnd1cdbCKc6fLzAyS9jH/ZU0pH6c7bW0mmVcoMq9KSEoyU9USTUXh9AURjRtRu60A0akAsYSRm7UBHa73al2zCmGGI0vK0N22FkxVlN1OZzHo0Nddj3YZNCr8aGVPoZBnIYIzPoMJ1Py+hpSSf2zsvvVM6+m/O+64pHfU+J90gv97nfFOSDmBZ+0Q+y54LsqqdrLfa0dqGkuJCBAI+fPzJZ1i7qRofz5qH19+fi/GTD6CBicCsTyDu9yI7KxsdNFo2acgg/7NzMtBYX4cWpkwqSOPWLUiGgoRNsvG7jFLdmXrnSVI6Snde77SnAY+EXOk1pGdKR+nO23vJQCuSQHZ2Ht57/320EgbJfN6Gei/mzFuN9o6Y2gLW5w0SEgVhJ4Y1JqLIJaMtYsVihFDBIGSZkc5AEF7i1rH7T0JTeyd0RguDM9nyVnuW9GYyOiAj+lamdPSdz1O2d89pl+uY0lFfzkt3/95JrpNNz1MGGTzHOJnHjHE9rOSd0WxFXXsHFq5ZizlLV2HFhnqs2UKYGg5h0+YqRHydKjkdTrzx3id44qlXMf2jWXh7+kwcf/KpqKpppYHifejRW+vrYWEMYuoaXNcTqkhKl7d01LvM35R6007PSndB75SO0p2315K89BZafcDp8SC/sAi+QAzvTv8cY8ZOwcLF69Hpi6n1SaWCjv/ZMWhtaEFK5s7qrfh67mIsXbYOL77+PqKwwxdPYPT++8OfiiGcjMNMt6zYzGdJ8CWKoMXN2rHdpXT0Xc+T/Qp6H+trSkff5Zx0if+QMNGKCiTiVxNjBlPKAKPOBm8wgQBV47NVTbBkF2P2wg3Y1NSJnIJCfPHFbLz31uuwmwzYuqkKz7wwCwvWNeLTWUtQVduGz2YvgsOTiZptdaqlLtjWiZpNG9HS0AiX3dGVwx2UNm9pKN15vdOeyHDi1b/ZY4yQjtKdt/eSHvGYCVaEUJIh20GFgLCsX1SEmZ/OI5bXw+ayoWbLJpxCJehsboOOuLOzpYOBcAh1da3YUNWEL2YvxFvvL8aAUcNRNHpfGPPKEdDZoSc8UvN1ZdQji2eUfgRCJbGCfHivvOyc0tF3PY//1Kjanhavd5KXSOMu16ahvpzTrfjpntWdpCU5Tl5IK45MnDEyj7K9bn5WFsaNHoFnn/kbHLYoOls7MbByOHKLS9HS3gpdyIsrzzwKLsZeX81djsyKwZi1eCNikTC2NTaiqKRU9UXIgsV6gwPLNm1GayiJI085Ay2dPkIqE5/OcnQlyWvPfMmrq0V3J+pd7nQpHalnSJXLuxouu6e0U3a6Urrz+pCEy2Qvk7TaSPt9V9MZ4Z9KFFA1f8AQZqCWRE1dM2JUCZub+LJpG5qb6nD+GSch3NgBOyFPtJkxgTGOzEwXTE47MkvL8f6XC/CfN2YjpvdgzH4jsaCqFQlLFgwGCzId9DSRoJoumCQEkzzwaVBrAaTJ7y6pr7zo43lqPvEekszo6p0M0rLTK+1y/zR5EF6ne0bPJNcaWReyo6fUkwxnN9uctOoNGDRoEIrzstCvMAfHHDYZpx45DidNLkeougEnH7oP9GYKsycXFtbXsH55GJ4LeAlpp4wdjCxDAMMLeJ8Vm2B32HHS+ZfgujvvQrs/CI/sJKp6mXumXfMmDRu9y7RLudOldNf1eJbhxKt+e4emE9+c0r3SndeXJBmQB1Pk1WfBZ2IVtZc02PEsFjhpiCDqb8fi2Z9gn35lSIUD8LW34LwzT0Br7Vb84/F/YXh5BqIdjSooixHyZOUXIkJrU95vADo7WhANRuF2uFFywJEYPe1o/pYiLLLxXBF85odKIJ5AG0WfomJogrK7lO7135zXl7SDP9/8ItOUoPS8Lt2r5++7S0ZZxkYshNQXDVeUAafdYsSWlYuwes7H+Nu9t6Fx41Icd+gEDC9z4+af/wxDB1egoKQCcaMDm7bU4oCxQ3Hg6IE47ciDYDXHMKg8H8HWVgymMmVVjkLh/lNgKpLNGJ0IBsLa9lhShu6UJl+Ser/SndM7pXup37qexZqXSPyHTAkKv0yg6f4u/7XJHCKIMsEjrryEDQX5pQy6Mhn4huGiQH/55WwKthPDKofh0YduQ0W/SsYBszB3wWpYjC4EmjrgotDkMgAbXZyP0w+eiBEFHpQVFmgqZqB1Y4XqDcIEqWKtmndQz3z+NJJwZvuEot0kdd5eTRopTskKeAxoRVBlCc1jTzgZp593qcxYVh7eYDSTt2ZYLHaEojG1eeTQEcOQXzEQuUXlyMzOxkEHHQQd+d/uD6E9EsesufMx+YCpMOhlPakEXE4nH5QuHz9M0ovW/7BJLI02uV6rPI2U66PlEbgiHkOMg/QTLF2ygtbEobD/6BGj8JdH/kZs2oZMpwOlxf0wZsIkPPv8x4wPfLBI2zfdrLd2G7atXY2atavgMRqwceNmRnxmVWHhcJR4UGICrUmQT9me0uf3x03iMftK6a7/rkkj+SBGi7zhwcamVtXyNmDYSFx90y1IGW2ES/VkeYTGKqI2LXnoT08hGo8hK7cQjzz6BPGVDY4MD8KhGBXBgsWrN6vBdwUDh6EzEKWXcSIZTyKekDFN6fPyQyTDSVf/+g6l9j9QkjexwhoIEUhCdiuLppHgNrE+HQx84742TBszBDdcchbstEr9SgogTUn9i4tgYQXl0dLLytQmQxD70N26GCMsX7IYi5asxOIVNYwLrBi63xS8t7ERk486Cf5IlIrG+ESa61h4JfzyTKls+aZ9+ckleesT9bruv0l0rOqj1JXUUiKeQB5jA5tRjy3rVmL08CGIeJuxedVSTJtyAPyd7cgrKMLwkSNw0VV/xOxZs3DqKSfyWAECHW1obmnDLb/9M4qHDETAlo2pp16IlLsQoRiNnlkmT4midD30R0i6f6/+fqdq9u7IEGss7fwmWmjwc4wMttisaGpqRmFRAaqq6oj5Mwl1jDD66lCka8G915yNX5x/CqypGL6c+QWuuPh8KkkHMlxW+GULJAa/WS4HNqzbiFUbtmBTXScDtmKsrGrD4g01OPPuJzBo/4OQYO3KbgAwWfhsiQ80j6SCcyrjDv/0/28Sjyy8IFBVvBFFkL2qXQxwk4E2Nfz6t9dchJJUK/5+320ItFWhKC8T1Zs2QEdr78wsgs3hgcNsRkdjE7asXY758xdh1ZYGNOpMOObSm5E35lD4jJlq0J1q1eGfWgnxRyKxgd8riXXvTmpTCbpAJxlqpPabTTrIvtwmBrq5Hit8rU0YOSSP1j4ER9KPt/71N9x0+fkYO6QC2Q4DyvOzkZvhxGcfTVdd9slkDB4HkOk2IRb2orm9Ee99Mh8LNtdhWUsIC71JvLu+HkMmHsCKcUNPBbA7PV3uUPNG2goX/1OBnSlJoRTuKF+gBNRkMmr7SVCQdXYPfv/IX2BwZsMr66yaHKrB4aorH8TWzRsxd9bn+PTjD/DpRx/gwT/ehwce/Lfiu+z1bOQ1Yw4+AiETlUpvhpHHlCP4EZVASPfimsD36hF6t+EKLk8lZJyQrMKchM1iQaCzEyUlhWq3zHlzZ6tjf3ngTgzOMWPFJx/ihT9dj365HlhYGdFAHLfc8BBKCpy48frzkJFholLQ0gdDeH/G51iyuQGtplxs0+VizDHnYdhBPyPksSlfH0smYLXZEWVAp9qXVUVrSf5o9H6S1NcK2lvZFz5Io4Vsa2tQaxfRNxDfB0JxmGjLXPoIcu00IlVLcNvF5+G5x2+DWx+CPhlCOJLEK6++g61bqnHQ5MmoHDAQqzdsxeKFK9ASM6ItqwLn3vUQgs4SJJI0iOKVdbIsTFJmL6vn/xikl06THzKZ6S59fj8teAzZGRlqcn5RfgZu/9VNOHjUEBR6bJg0egiuvehMlFERTjtmX0KiEJzGGDFpO2FVGEMGe+gJDHjxpddR2+CjoNjR0uyHw55BVprowj3YZ59RDKQnIC5Nfwk+m881M2aQCfxKCVjZWgOuJkCy51u6/P4Uko4urC8p3bXfKZEjwh+NT5JkVfAEMrOdsNjthD8WdFIpapraUVSah8ce/ysVIAx3ZiZjuDAynRbo4kFUlhejvWEbWngeQznUNXSAegJjRhZiBpOCYDKcRp4pQ+B3yccPmAyn/WLvjj5VxAJKsMUDZCALqcxtQntPRFGQk4PlS5egoa4W3tZm/OKKy/DH39+Bc88/B399nNY+z4MXnrwPrdWrkGXRYWi/HFiNBmR5stQ8BB09SSQYRDyhwxxamrbWTpSWlqF6WxOtignmjEIGZSORO3AEorRk1AJE6AWEZC83gVXiiZU7VvmUJJUix9KX68dMAlPSHd8p8SU9sWl/2ylJObs/9yivJv7ai99lfVyJFFTzssQM0qyd1CMcCqGjuRZ/fuRhzHrnNUweNRgnHDENDj1NTjyMRCKGfuX9cOjUwxDyetUWwms2t6KmZhvCrAufzYnSsQfA6MpXXlo8ToqRgoJhfIY8m//UM7V3qRstT99P0h5jOPma2+4Qoe1OBC5dOyd+u6SCYro5vcmKEIU1ZbFT+1MqKE7GgvCYUjCGO7D4iw9w/SXnAmTo9FffxM8v+wWmvzMdo/YZxvM6cfjB4/H0X+/B6ccMwcDyDJT2K8Idf5iOU08/ic+wwiKLftGjFDhNCPujCKcYpDU04pGXPkFtZx1yK0ehNWFEyegpcJQNR2vcSsEHrLSYRgq+aL+MblWuQPWaygJgWrNtknCtd7l+CkkEfI/EU2SzkHTX75RSUk4aKFXhYqB4rdiDFOM44W1cFl+WA0F1hSzaFZORAPzNzp/yrGY8/5fH8MYz92P1wq+B4FYcMnEo8p12vMd69BQwbojpUFcfQkNVAIvmLsXmDfWweGigsq3Y2NiBmZ9+iQMPmgqT3QJ/LIAEIS9LSaVI8HnS0ySzonWMRyRCIUl98Td5l/lUacv1HZIEi2otXcqF4ZSrd+5Zllc3aPg2SVlU2clFtnMlxpe4WIrnsRnVkFzZPf6yiy9ERWkJHn7oT5gwfhyqa7chO8uJwjw3+hV7ULNlCV585hEM7Z8Lc7IDGZkZahSq2rAiFMR+Y8ZToHWoXr8eVoOez2EA7MzCnCVrMGRMCcYfeigagxHMW7MJU447AzEHr2e+unuOpXzdvdrC+O6eWPUuLpKnpCvbTyFJzvqS0l3bM0lgSpFXBkEgDw8qi6g6LNQYF37WS4AsB2VyjmwAYlAeOR7yobzAgTde/A8qKyrxj/sljrNi0j4DYFIbhwDL1izDCy+9i+Ur12HL5m0yw5NwNxP+sBc+ogFbdj5OOvNSPP33f+OoY4+F1WJGmHXmtjmIHiQe6Wre5rvmFbR8a3lmXcm4K+and7m+feKrq/4l8d482CNJoXsf60uS5sgIy2FhMCo7VCaI500RL2IdLZg1/R08/+yzuPPOe3Dw4Ufiky+/xBdzvsDRRx+EgtwUNqyagVde+ANq187C1PEDEWmvgcPqQnNTG+K0AuMmDMbjf3sDn86dCW8kiIL+/dHQHoTF4WKRoqgcXobFq7fg+Tc+RTXdccrhRDgZYd0G6QUCyhNo+WStMAmjZYi2YjKZITZQUu8y/b+YpN51FHSdTpJmDWXJRUkJA5MxzM+0kCkb+UeDxpeB5yUTESRiIaxYthLwt8FoSiLKOh5SVEyvQAG3uxHs8OKEY47DJZeejfGTxqPe24Ts0lxk2m305Alk2GxYu2w53GYrNq1dh7tvvBG2eAz5jDkM0o/QJZza/HH5JgIvCkHl6PLc8j1dub59knt3JyNLybeeqaeWfJskLyM9gViFaMCHXJsBGbooPn/3Vbz8r7+jrmojOn1taGVM0Nq4jXhfj21b5+PaK0/A6GEuHH7QABRkJpDnSiDc1qpajjyMCXQGVoIhhmt/eQwh0j+xpmozVm3ZDHdRKeqam/HhOx+CRgUl/Qr5WwOSFgcaW9tx3jlnYNumFSj2MF+pyPY+A/ENMohMrdysci2k/da7TP8vJukb2NGjz2MUCs04aJ4xQQOhdTjKSFDxpjInIUbjFkWW24wXX3gaNnpxg0ENsMDIESNgpCD7OzoxfuJE1QLYwqC4sb4Wg4cPQvmgfrASU+lN0l+kRyTB51Pphg4qZ72lULdlNdyGkJpUJfkSeCT+mmaKn8VBsY5kYCTrTDNX8tRdy/XdktxLnsRynvqL3+0y6E4LIr5tYmZ5TxOth4XW2JoIYtbH7xLGrEJd9Sbcfsdv4Pd3Qh/zYeHsD/CXhx9GQ/U8XHHxsbymA5mOJHIyrEqJ6uvaEE2EYJROBlqueDLGwDiKg6aOxpNPPo+yinIEAlHkZ+dgxMBieopFGDZpIhVkPZrb/YwJLNi2YTOaGqqwetECHHTgIUgIuGTxhMUqMc9yQANJZD7xslid9GX7cVN3vewppbt258SzGNQKDFLwQAmXQB+xtNKKI/yWY9J0SvGQPZj1IZj0YbidOiye/wU+/2g6MhwWDB08CPMZ73V0NFLYC1Bc0R+dbV5EIz4U5ecSZRkxcp9RcHus6GhrQUOoGTWhdrQkdBg4ZgI21dWidGABHvjNdahp2ITJB+4PncXKfEgcx2fz+WKr1UtlXPLc1cK0U5m+exKedScqwm96LefCHGxPPWn3xyX8EMsaD3qRDHTin399FK888zdM2HcECxXBxImj8OwzT2DhF9NR4IrhonMPw+FTR5H9XloaI8zGJIwElHqTCSXlefjXvz/HhP0q4Qv64ZRtSw1mhCIxjB0n+ya3oqauBdkuG/xNjWgMp5BfUYT1VbUYOHAgWmpr4W/xI5+V4G+qx8uvvAaX24kBA/qjw+dXRkAGhkm+lRJISEaIIKzemXZf5r17fHe/9aT/5rgIgOBwKScFnlZf3mVXTNlRNMr4jmfAYSGDGKM5aZy2blqCp5+6H598+Bq+/momxu87EvVbq3HEz47Cf159BiZPCm2RTowaOwEGmXccCxIidcJjz8TG9ZuQW5iDplQAdbEWbOhox6CJ+7PGzcitKEFNzWoMHFuGpuaN+NfLL2D+JzOoHOUoL8lHUHaYTyapgNIHlEKMMaaRXkiz4D3L1J16Ul+P76hvmgURAonNKcjqc/d7j+NdgrLrcTmmHZdFwfXhDpRkO3D37behpKgQ5154Hk49+ViE/Y04/7RjMGVCPxz/s5E4cEIFch1RZFhiGFyWT4F1w0n8KNMnU9I5xvwdcvg+mDtvOQPmHLR5o4gQsza2J3Dfw+/Dkp2LNfWNCFJpKsfvi0uuOIuGzIT9J4zDvE/nINwawHGHjEMW69kQ8qLQATz94B3oqN2AyvICWKWVQjXbaa/uMgpu3l627s890x6P9/q967574p2Wuo5tv1fP43xPd1zedznelb7huIyq0hpFNYhBAwszea6Px+mVDcTzFJN4CzZv/Ry//vWZuPOui5CXE2ac0ITcbD32228kIj4fvN4w4sT+WSP6oyYRwwk/vxJfLlsF2FxqWU0ZPfD3f76LqNmAzfEoPlrjwxHnnYplWzdhyNjhOP3sk7GhZiVa2jYiKz+FQYNdsDBevPXSE/DAvTczngijKNeC1vrNzLaPKaSCZbWDkipbz/LxsxxTx3uWV47xPe3xHr/xnffuCpxUACVBZdf3nscZPKU/vuO7nhnMJhPnffIhHn/4fnz60Ue46trrMGAwrXB7Lf5w51UUyq0Y2t+JijIXBlTkoignC4akHjajTTXdRYIhBII++EOdKC/PpuWvQX1jBxnrQmubDi++8gnsmS61+sFhx0/Du199gUR2Juy0IK9/+AbC8SYcPHUARg3PJFatR4gxid1mgSnahjED83DzlefB21IDui0Y6XvV+v1d75qn7FE2xYte5d7j8R7Huo/3gXd7Ps57pDsuz9zluDzvm49Lc57WaMA/Qh8Dsb8eAUSDNcj2BLF04eu46frj8eRTt8Bub0BpMWFpbDOKCnXIyzVj9D5DEZfg1uykMzGjMxxThmn/ww7H/U89hY4Ig22bGRdedy/K9i3Evc//HfG8TBx94TTU+AKIhfUYPmwkZS+O9sZaGHWytI4PyXgDPclaDBqZT4++FGedeiguPOsoxhKFjCmrkEsNjcc6qJDfwAs5lvb47s7vqnu+63f0TMqB7tR9rOfxnsd2Pa6ny22qWoff3nItyun24sTkwWgMazZuRHaOG21NGzG4xE5GNMFkpRnitdK5ZTHaEQ7GECHmj8rG2vEQvUuUrjCGI484HJs2tqK5OYI/3PcSrymg5bdh/tK1eG/GfEw+Yiruf/4ZPD/9dfQbWQGLKwmZ+mowRfn8IEyydzILbEr6YIl3Ii/DgvUrF8HJ2EMggooTJUkrgpRhl7L1LvfePt7z2Dcd7z62l44LtOiKhfQUCD0FMdOVQmvTSlx71Yl4/tk7UFIYoeCn4MkIYOTofDidYVhtESRTPhW7udweNZkm1kk4GU+hvcOPx/72JkJJA2FSFK6iIlx261k47Pwz4Rk6FPf8+SV00M1v2dYCk9uFCSPG4+V//gslObKOLfMUC8BmjqIgl0bRQmPorWYckkL9ppU45pBJmPPVDHquEOGz1JcIcO+y9Shf2mPfcFwZB37nO30kPzDxd5XEVSoM1eO4uA8ZI7RjGUCt3SElPyYJi+gK3YQmD951D957710cPGUqzrzgQkSjCdRWVcFqsNLamBk0NcFikd6FFKLJOK1JEPUtDXSPsliXF5FwWJtGzGe4rDZku2101wn85/l3cfLJR+D9T2fClZeNFmLQDLuMYKVnOG4KXnr9K4yfMJIF4sUmKhjhv9lhhC8swy+iSMT88Hc20u0b8O6bL8LIYN5E/GmUjbFZRimuVm6NB715IXzYE4/6dLzrXjuOa8d2f1w7tv141289j2sDCKVeqNDSMdbjN+Elo2DteFKEXws4GRHArPMj1LkFD/3xJvz61vPhzGhDcXkMRmcjivpbkVtsJy/DcGUYaFySaG5q4RMsGDZsNKx2K1yEtGsXb0bVxnqV26jJhVvufgRNgSRy+1fil3f9CWHiepGVjz+YB4c5D7qIEUFfJ+Z8+BFjgRw4CK9iMlrAYEQgEqTCGemJDDBTMQYPK6Vh7MDzT/8JPz//JITozY1URANlR09Dq9eLLAnEkyfEWF7KIo8LyugT7+SzJskwnCFDLBSz1HfFuJ5JHZMomy9hpGrKolVJElfK8AmnxYwUA5sZr72OZGcbjjn2GFx46SWoHDQMjQxef3Pdz3HK0WNhMgaphbwH3WmcBQ/T+nsZVHd4WxEIBRCKhphPHQMiE92lCVaznu8+1dF2wOQRMHuykFlSgn6VJZg4phgVHh3cjDFg5HWJNgbOHtisdvgDYcYTcQQjETUTTZaL16XCsLDi4gy412/ehtPOvID6Ky3kXeVi0VnK9C9VZi3tjkc/9PEdue96KUE3qnftCEvVfb5a4FiCYwPs9IbRAAVO1wlv0xrce/uVhJGbUDHADltWCM68MJwFSZicVrVbPyufhoQCpnNgzcomHHXYBYQoZmQSqiz+ai7qtmxDQ3szDM4EcrJs6GjxY8qBR6C2sRk1zZvR4m3jPYzE+j44jLnIYhC9336j8NLbT8Lh0SNJaBbXSx8BAzq9lUiAChWOI0E0EQn4iRigVtiOBtqxavE8nHPORUQXHVQgDxXIAKPFhHgiwmfQAFKmDeSByKmw7Jt4t/NxLTFG4A+7SfzHK3Ymseh6g4F4PkCmyBLhOrzw3PP469N/JgzKQcDvRYDMbqivR5gCKbvVhEJBYv0E44VOQp1W1Nc3oKmxCR30BKEw75OQXTTjMLLgYhUshDgmqxFWFjQ3y4CB5UY89efbcdJxR2Meg+js4v7Sewe3KwPhUAofffSZGhjmctkIfax0sSYy0cRAUNvrN55grlngQIA4NaaNbRF+CAlPvonS8eSnkL6RKBDdpM7d/qL1Y403NrSQR+RDuBG3/OZyuLKTKOrnQka+HY5MK5xZLmTm5MFitqlRDbFwQs0ZkYk5cZnszXsOGTKEhsWGsooKNDe0wt8WQX5uNqVJj/KB/fHOzI/x4ZdforxyADLysjBgUBEGV5Zj1ZqlcGc68MYbLxFeiScIIBINEGbJXHJ6KiPVV5AbnyGLrUVl+ykKhLRqZXg82LhpA/YbUoGH778LFkIbVjU6W5v52C5jJvItSeIgeXXxqi9pj4qgIvVeJC4lSca4XMSJhDcyeO6eu35HS2+A3+9DaWmBcr9WBk35+bksiOxdJnNTIwr7hwmBRDFESaSFQVYiM8hCT2YdTGSKw0kHTIyYlelGTrYL2ZkpFGR6cfZJ43D7LVfhlzffhg217TBn5BCzxllyB+HYBORkeMggPYWf3oScUeyg9JtNVkSpsEZ6I6fTDT+Dcj5RlUUxbndy1YsfP5W0K4lp26EEQupcCol0SqpE4Rk8KBNtrVvw4P23YNjIPFgZB1gyCX/yDXDnOZQnSJKHMtohHKJllnFj/ByL0OJn5iprnc3gWHhZUloBKzF/dp6HvNYm88hQpVff/wrr6raitrMVERo3qVODKY6OZnoFlxWPPfZn2KhIYphkAeEQ6yMiw1NZhu1zV+RF6BMKES4TxwRpdEuL81E5rAILv/oIi7/+lPdrQFFeDgwC21VZ6RGpSVrMx+89+LWnpKGCPRA9zc5Wk99l7oDNZKKmuvDqiy/i4Gn7Ytu2bViwcD7qG1sRS8Rgs9mwevVW2J02Jew2cbWiRNK5RUGUThytu5shHIVXrEGKWA90l3aHRfMKliicdlqcjBgyzO0YP7IM+QVZ2FzfhtKBo5GbV4RJ+w/C9OmbkKKld9CXWmhZzLyZMEeYrbrTCQtkHJRAMxO9hAy26ik227ey/T9NUqKdlUEjOaY1FTY1VePeP9wAi5vwyONH6WAnMoqMcOeYKdQmoieDWgkkKUOHxHEyyI1FCWWpFO3t7UrQHISh4vGLy8p5Rx3sFjtvzWdQLkw0jq4SA3L6FcJAoTc7CIWTQdA5o6DMha1bqlBcVEboQwisd6OlSZpmM3mpmV6AgXCXMohQy5B9UZJEMgaDMcX688FGKFxK7/XJ9FfhsRnUKtta+URIu5uG+flb0h49giRtBThNy5TmSYGNhEa+DmVX5y+YywAIKC8rwRtvvkaL7kBnRwddXxSFhU61anVKus7F0pBhcq/tppgCmoiT2cShMrDOZKIA82cDKyQzy4m8Ygcysy3IdNIC5VgxfIATF5xzNB569FH89R8v8USn6tUU952fn8/cJGAzGwipmKxmwjJaHiqCrHsakPghwmDQYtleHsmKSj3Ku73cUiFpjv/0047yCC/FG4tVjTPQrK1bhUSqCZ6sFPKKbMjKt8FsTyKekkk1YREJGg0TIqEEQv4I61USfwtG6En89K42xRdZsUIm5Tsz3KxbBt+sRyMNo8QL7vwcbG4i9O1sZhzoVXUiZDE7sXDuclhM2aivZV6qg1i3qg1Vm7xobZRWPE0JpO4F7kQjUaIKeihBDDRudipVLNIGkz6IuV/ORF6OB20tjar1UcpK4dzp/dsksqkvpJ3cJTFK50Q5nBSyUMiPcH0tioo8cGc48On09xUOd1IZggx2WlqCChJJQYT0YvmZUe2e4gJonRngNDe10mO4aHU6qRiEVQyc9HTnZiexvpOBnD0DWW4HjIkWPHjfjXjun0/grrv/gKUrN5BB2cxamPfRVtGWShflC0fD2LK1Hq3tHQiGY4gK1qXyyRa0Shnl+apcOzOlO/2UKV1++dcjad8lLjPSagoskk1WXn31H+g/KAu5BXbyjQJPBxyJxGE2StN2EsHOMDqbvAxOCWH9MYSkWZveIB5Lwdvph8Mhy65oE+5TNIbOjCxadPG4tOkGwl/GaTFTEtX1zRR/bQaiXi+WPYa6zY189mg+KxMnHX8+pk05Dnfefj8yPRWEWSU8j/lWysCMU7HUgDjWkxisWJTKSI9gtkqswzwxtqiv36Z6xCmOwhH5952pT4qgDLd60I6HCQ6XhXZtZqOyOA3bmhCmxX38qb9hzKgR1GQywCBLBQr+l+YwmRwjLUMyTVNz3ykZZcjC2qweehARZDO9QoIaboWJhUvE9WjzxqCz5iCvbCCPAyOGlsPbtAlRXzVqqjbg/IuvwabqZgyozEaEgq6Tk8jM6lq6KFZ+fmm2EnwrA2ir1Yn9J01mvMDa7yqK8LB7TPr/bRIMSDCvyiGlIkigACXU0GYZx09PTL7UbFuFQLABNocRGdnZeO3pZVi1YgNiQRM8ljzow2QMoZAohChAjPUhAXM8KrAFVAQX64mf5Avr1EGMLwZFjd+kZ2j1ttHD2FAxMB+ZbnoLxma6pBV2WxaOOuYU/PbX98DjzsXrr72NESNGMX5MoaOjlQqrNWDsIAmYBRkw3qMcSetiNE750RNZ2Iww0FOsWL1aBcZUHXW+ahFiWbU2o29Hcoc+kPYgIQ1K021Fo3R1JsYKMZg9DiX0X371BQ4+5FDc/ft78darr+KNN95ETq6FAqht7Sraa2QUK8og7k4CMaIneDtCDIiL8fXcRRR2Bzpk66eONtafGXPmbcIX89biuf+8iXfem48VSxYjFe7E0YeMwhefvQV6bnTQco2dMAlS5QEG7zLho3yAQzXLNbcF1FIhfl9QBczHHnsc8yJDLKTta2fW/79GCrLQakcIeUTQWlobkZPvgtNjptf2Y8vmOhx+6jCsmKXHyiVbEaftiHXSC7QFEaEHlWlq4mVV0ywNlp78NMkYLVpp8QIyLsxOaCQk+ifKEg5FlTHKzc0mhGEUSFQU8MexaWMtDj/iWCxdvAytLa2MU+7EttoN+OODt6G8v5ue2q/dRJEmlkaZiKLkjvEBPYrA5phAbBpfs8OGxctW0NtZNUUQa72dvidF0LKikXzWNI6whZbeQObsN34Chg0oxMyZnyhYdMwxR+GAadMwePAgTJw4jgIYIYNCLJheCaWIoFRSlJZH9ut4483PaTHsWLTIj2iYvyX1ZF4Hmus6sWGjD1MOOR6Tp03B/gcOhsvqUt6irW4dhg8pxhtvv4vLrrwatfVNaOv0wuFxwx/wMUB30mAZUFSSiYysXMYbWUp5t26tUmXQlncU0hTi/z5pddKThNfKE0ciamf8Dga7Mo8gJpaVp+ZkFcFiyEVhuQ3B9gSCHTE4LR6YGLjKnHK1b4R0ThGmiPFQNS+ehZ/0FFKjiR7B5VKeR3C64ih/lOdK8BwLhXkvE+M1FzoZE7hdmfhk5gyM328Mnn3+r3jiyYcxYf8h9CB+Kg/jE+apZwlMzHuc3ltm0yWYYafbDh3LYWR8YiA0W7thPWMbqT9NKjWSO3x7707ILoXYfRK3J6PTzboEtZwRPF2sHIXOTovjQr8Bg+Fj2desX4PKggJYzRlkRpSCWo721m20FFGYdCYKt+xnYIbbVorPZyxhxJ+H5Uu3qI6bDhqEzFygnUGZjy652adDgG45227EuSddg1uvvZ9CPxdbm+NopbJ4CcuCvir0L4lj4exFOOzwyxE1lKKWlt+QZaB374DHymoIJCHTS6S5NxIOMD8Mrhh7GAmbZNSpRY2YTFIAHGq/5h8yGZnS8bt3SnftrklP8ZV3lkvmCvC6FOMvWWHanKQABePIome2mizE6CbWSQDNjVvhb9+GsuJMnh8ndJWA1UEBNsKTdEJHIWz3NiAuoz5p8FJxWX6HcVUipm26QiF0sH4MxO0JXp8QuVAKZiOP6YUZX6zd0IaRw45EWOfA/Q8+iDUbvsa8JW/BH1mH/Q4ogzfchCgVTmCwIUVJo8VPJGS3TcI5ehOdzsYgPoGi4lzmTaAvy8WgP8uhR8PqxbDEQpRLQigd80FllHZJSel59M2pzx6BfCVR02TAEgtrpDeQFrM4A9tAOILm5jZcd+21GDLxIAbQsmlHvuq4WrJ0LTIzC3iOHk0tAVqQAnw5ex0WLfUTx7fj4883Yd8JU7Fo2RoUlpTQkrsJZ9rU+c2tnehfVo5DJg3CNVdcjn2G74fOENDYQm8hu7tHg6javByvvPI8xo4bh0VLNqAzqIc3wDwShpkJC0y0JmLdXA4HGRwnHm0nc5MUQjKLlSsLiZnJxIS4dJbrB03C0j5Q2mt3SaxMFXOlKFByIEksbkYdeWyh9ZZYLkycLZNdBEnLrDO9NFWnYrTYOixb2qD2p4uEGODSkCEsPdAR5Ek/EAVFOiStjLXkeoXKKRDSgmSVMUciB3xyjLJAx4+WxhZEGYCbaCT3m3g4Pp3xNa6/7maVt+J+BQzQWQemMO9LL6AyL/kWGEYhp1CpFkaJawjLJLW0tvN3UUY+SFKKip6I0LgRF8fDvYSYeROvpXjS99QnRfgmkuELgv0lWLZZzNiycR0OO/hgBHxeYrow3ZYJBguZ5SqCyVaMt97fhq2NIcRoHYbtW4lP527CQMKblMGKjVv9NDoG+L0+VpIeoTCDNWnSYKWtX1+HjRs3qh7pFqYQvUaIlRQjH6Wj58CD9sFFlx6D//znX9i2OQBDoghZGRVobfeqHlCr3Yzqmq08loFPP5nBawMq7/FojHApQjcrHTF9Fcu9R1IBe6K+nLODpAwMF1VRUmhv96OiLJPQIkjPHUNT01aWk4pC/kprjMDTOD2lWN4hg2Vbp3Y01ZO/3ighiRm1NT7y16iUQ+BRlkfuJZJDsVWKYFdKEw5KoGqjozBiwrhR/M1GQylBtQ0OBslnnHEGXnvtNVRWVqKK0NQlXdsqhz14LhCnK/EH9RyBstLRJs9yOu1URk0e5BzVEUsFlVaxb8WibyBpadQGIO0m7ULMv2QmRmESJbDb7Soz7a2talkWWTVZtmiSRV4bWsJ4+IkXsXBVA4477VS0BuxojejRGWPUv34L2mh5nn/5PQweUoGCwnJWRoNwAcmYWB0jgsEQEytCdFasHiFWkPcVtx+WeIJWqK5hDfafOBCnnnQMXn95Jt56fRFqqqNULCeaO9uwpboKdpcTbreHVi+ALz/7HBlu5/aOPmGmTMv5MSgdv3umHqKyR+qefqpRSnVKtnd0wmbTYc7cGfjTg3fT7kprEvG8KAI1hkUnH2MoKeyH1cs3IxHQoa0piGWL1xHKUiGiEhhbVeyWmZGjBFYeY6RwmmjAzGaHQgAGA4EZPaxs9Nje1klFsOKC8y/BIQf/DG+99TYuuugixWGHwYRO5ildyTRF0IZXqOfwChmFUFCQo1ohmWE5S9WZ/G4SOVNl/u/pO3kE5oEFJ0vJRdmdMk6FUC0SOZlo7/QRN9rJYGbU6sEhR52Ea266g+/noHLENAwacRBOP+8q/Pza3+Dxf/wH1//qHvzt2RcxZsIB6PQGkZGRSStExsogLOmkIYMLC20UYod6rmbBBPPrsXL5ahUEumjxO731GDFyAL6gkL/+0ocIep2wOfJVz2ZeAYMPMlAsi+zM2d7SjDZ6FgNNoTBb4VFVTT8ssc73Lilo1H3TJHkoY4SClJ8A/v7UI7TIRRRg2TGTwa+qeq2JEsTm9XUtjAMtqNlcC19zEJ2tccZwGWht8vMaq6oLm9Wh7izQiNUPi8XEY1YVD8rKhTHi9WQyQjyfz+tacM/v78I111yjnvTxxx+jsaFBLd0ihnNXknxLYoa0P9afhfeT0QCAz9dBz06Z6CqeKIB04Ikc7g2SIUHbcdI3pXQkGbGQCWbCigULFihXe+i0QxQWlWbSgFrWxYqyikFMw3DgtGMw5dCTccyJ52LigUdQ8KehYvAYODKKkaBbXbW2ilCK2FWazCigsky4NjgOyKdF+Mcz79DyBPg8E9/DWLduEwYNHMhzgpAlxyXoNdP9P/3UnzB233E4+cSLEI5aESKWlH4zwbRqvFMgiH1HjcYrLz2LzvYO3l0sJBlPXPpDUzpep0vfjuQCiQKATnrDgrxcZHicDDDD9AaEgrLJIhVGiivvUUJLGZotLUWFOXnYtrENesIiJMk0KojDlkHPZEaC5xXkFagWziQhilq9mng9M8vNupKmacJQG82JPgh/sBnubCPGjh0Jp8uGMePGYhFlJMQAwiIrLTBzqvWJ7yJHCuqIUeJnSWaeI83sylPzPDF2VpuJCs2AnMfMagFpLZ6QQXmqyP8lfSePIAUIh7XOMWkanTZlKv782F8wpHIYtdTGGCGgds6PEOOJ0NodTloVM6JxBl1MdKxkVhQOTx62bGvEz39xvdpgIkSBluHZ0nZtthjVvRO0MEOHVuLqq08mE2RotR55rJCKiv68r4OVSAGHDSEflSfi57lFOOfc43DiaSfAR5dt8+QyPrGpcU6yl1d5eTmqtmyGw+yGx+lQTcCiJAIX/l+j7EwGuvEkMX4QudnZai7IZ5+uolvVE6dnKwMijR0GvYWKQR+RMMJNXm1dX836c8Cok3nMjNWYpAm2ML+A51JA6ZVlML4IocVqorBKa5NgdVlOk0bJQsUy6RiT1MHLeFF2NDry6KPVWDQH60wEt1voJQmpPiYaQRF0SWLp2wi15bjBQKNL79O9D7aCRiRRoDjP3Rukl8BpT0mETTClEhi+i/U3GglJXIwNiDOnHXIwNm7aDLcnC1lZeVgwfzb8Pj88tETtbc28JkVoY1FDowvy3HBTAD/84CNcfO55mPv1fDz4p0cweNhw+GkxxG2KRZAg1kYrYDTqqFABBEOd8MiO7kGZLyuWnIEyYZnq00xZqAgSOEfJJC9dqB9/f/aPePbfz+Hr+ZukypT18DBIkw7ApYsWoqy4iBjYrypWgJGOz5HVuhV+/qFSF3/3lNJemyaJ51PjwfhZOrxShKdNjY2Mi8LIMnpUU+qE0UMx96tl2FZVR6zuJ7/0NED0mnxOnFY/y5EFt+w6SgtNO608swxvj9M7Dxo8kOfxGXxJ/CbBssuZScWggPK79DmYTBYKstYBJp1dZ515nvIG/QcMUHOdRZBFyNXQiS4lEJLh/BJzim3WhD3O6/WUByopIZ54CJEFFk3lSa4UhRBYvr388i737fr+rZLccI9JK732Tf7UZ3G9QfVeW1uLJ598inFCG1rbmnDHnfdSITKosglagS1obt6G2bO+UrsxnnbS6RhPaBIgU5585p84+ZRTafkTWLFyNRwMaB1OJ0JhGa1IAaWlSaZoZWhtBDHZbEa6WjvPsSlIlpDhGwzkxF1LO7S0sMWifrgyQ1i88n18vegrPPTQP1THnYnnS0dbeXmpGk/f0dKKLz//gpXC55ChUsauYv1gJM/rS/o2pC1Tw+uI6WUnzJJi2X7LjbrOBixbtIowyY1JEybQwtIguYqgT1oZN9GyhsjDCE1CNEGD4aYHCPIeFDIxEozaRRn6969Qgmc2mlVHnVIERx5SMRONkcQRhK1B3iMhBsyOxnov9hk2FkuWreBxygohjrT2iCUX4ROB1ZRBBFx6rQXzG9UzZK6LxIsyh4JVpGRO8qEpieRJ5ENavVjpXUxSb3Ke+vbtqE+jT2UzO7WhHbVNZhvxg9JqaTKVQEm0sKOjU7X3SsA7g4GRuONMj0t5jqKiQlqT/rjkwgsYtD2BmZ/OwIUXnAPZvV0mXTz51FMoKCqgqw6jjhbM7fGQ/ZRrwZG0BHoqRYxBU1IqhK8Q3XRc3COtnkzxS0gnEoNrCerkfqlUGJnZevzuNzfgkGmHYvnazdDROtmsFpTk5eDn55+DpfO/xqczZvAa8Sm0nuJdhOmSyEpJO/Gg65gkbQSulliVe+X47lL3NfK+/RjT9vvIcRESJgmDDV3/7VYb6uvrcfY5p2LjyvWIG0NYumYe1lUth8EaIkJqQ2aBBVn5VhjNCRoaGXoRRmtrp7YOlLKUfKeFF4stginjtKRVUBZSluVbzDKJXxov6BGSjDnMrINokN+jdmxaVkU5caFiQCW9C++RlOX4GZPI3AjCnW6RVcrGJJArFtW8vNPhUnBIhoLILDQ94zsZtyblEkVgUcUlULHkfBHJHnz6Jh7t5jg9gpaJ3SUzrYHssijBU5wwI8mMJuIRNffXSr2QZlOacMSUf0nAYWUlECPKeBWGArA4chHXMeCSYIfX5eVmMQizYPr77+Avf3oQV/7icrVbTlKE0KxjSBdn0GWB3mgjg2lFKKx6iwUR5iMqLpsmQlarky5Fb6RBuhUZtNmogJ8zaHZAF+G5bRGMHFiM3916Nl784EM0hAzwdXRgzexZePepRzGuXzHcUsdUXDsr0EmlMpKpZqUMVCYyWTGK58jED+GD9ERLK5N2TEsSWXRX6bc9Lvfqzet0qVtQ5F3yoiaidOVp+3HWj0xVNBLnG+MWvpvUiuEyE81dEMXhF++DaWcMwOk3TsBxV47AwElWjJyWj34jrSgebELJIMZxDpbX5CD0cFBR7PQIFHSdhW6WeTfIKGAXEkZyhfWckF5o8isz2w29y4KklZbZEqKQx5HjKERTVRSXX38XNjEGnHLESfDTchvNMXqRAJVABs9RMWhcRahl/rhJ6pWKIEF6JJxCOKA1lugZI8QYGwYZO5pMLv4u89mdjFsInakcZjGU0gGn+NKT12l4pM7peVyrj+566RPJRT3fJbChLlFgEioA/eDDj5hR3o7aZaXQxhj8ut1uarUF1QyS4rEA8WoDoVKdmqF0882/ZIFDcGS58e/nnsVHH0wn1JEJ2NLlTaZT6cwJA8xxAyxMZgbZFsIfS5K/sbKtSf7O7EtzoKzLST1knCKM1lPJrAofy+fabRuxbWszDp5yNN2/DvfdeTs8rKzFM15FZTbgrV7ESluCaKiZpWJliAJQ0WjwaG2kA6cnkWM/WdLypk0w0mpJyuHJcGHlymWIEurYHVZE4mGEYyGEE1ElYJEUBcplQ0tnM9au24qmlhY43A4FO2QpfUEB0kojHkEaPWRDxu52fplSK5BV9kyW5i2RB1ou8tCgRq6OHj2OUNmnZiJKr7Ta707mmzBfqqWXdSdXscpV9iXuVR1l1CmKlYo5pF9BZCpJBZA5J2KPJTYUSy55kht12XXVwqZKrrHiWxG9hOYadpdUIVXiFfwnht9C5sgwC+lWL+3XD/f94V5s3LwV2R47fF4vLIQh0tIgECovLw9lJcXILygkTCrG9dddibPOOhv+zg5cdvEFOOfMMzC4/wC60zhsxJYy5sRITshqBdLWL0lPJujJKb24QlaE+CY+XM02k8BQZswJXPz663VYv24D8jJzaRH9yMvy4LXn/43h/YbioEkHoyS/BMPKipGVbEfHmk+x9P3nMPe957FpxRy6emnViqt8C6TTgrre/BAWdPPjv01yr973/28S7ymvHvfPy8kR/YaF3jUaitFA0doyFpBONJmjEaPBWL1+Leqa6pGyEmqYoqhvrFGTdGTkqgyVEF6YCC0lEJZBcN0kLZdmiw7Z2TK2jEJKYY0QAWzZUo9DDjsW1dUNyMkt5JkpxoTtCuvLwmoS+4mSiiBJvrs70qThRVoVqQvKM4iQa8dp7ChnUeZboFNYBfdyLq27xBmqzD14Sbew/fNuUzef6OVVifZEPFGS6K+MYxEXnKRA+vwMTBngNre1Y8ioMbjq8qvwxJP/VBi/kEIvXeRC0ubc6acW8+FFJYV4/K//wJatW/HLm25kYObAyqWLsXTRcpQUldCSS8BFCEVhTxBPxsk0mZcsSYbgxlMx1qskbZkQlz2PFUD3SSUYvg9hEZXC5SbMoucwyI799EibF83Dgk/fw8Rxo/Ho44+hrbUFxx0+FSOLMlD19SdYy9/mvPOmihdkeqmQVM53sSw/JinLqkirLxaCEIJ1wKBZhMxAmJOKEuBF9DwuFlXgaxL9Bw5GXlEecvIz4M5mvCAIREwy7yEWWqc6N/X09DLhnkIsGkDuJxi3uZxm1YEmpydTVBTWX1tjJ6YdciSWrliHKIVVBG3d2rVw0HMIppch+1rrY5c3YNKCfEoY8ykeReI/5Q1UNYhyiOAnqMBx1colHXziHUz0UBJ/KJIyK6n49tQ3RVAPYoHI2G5ey6410sUdDEWRk1eApuYmLJn/JeYzCF2+fDna2lvQv39/tBOXS1OqFLqVscR1192Izz77DEsWL8Qvf3k9Ljz3bMInM7IzPAj4JZByMUDOQoDAJ8A4wQemlJXJzmNO+HV2eFNmhGjhIvweiRIvRq1qN8dR4yai3+Bh9EDDsKVa5iHYMG/uWjxy12X4wy3nY+b7r+CMc87CVwuXskQWfDRzPQyBKParGIBNCxeimWUQzLp76mL6T4y6ZIYVw/wrgUgxWDbTC4SBjgTjuE742yNIRkxIhc2I+fUIdkofQwp+b4jCXIzy/nnILc5AYUkO4ZBJGTBpzRGPK9NpDQYL678L2ihDIRPzDSgsLORxGf1ppWLk4JIrr8eqlRtomEapxcDihGJVWzZCVjMReRe5UYJEjyDcTgrE4AHVGKP9oORl+3cFkUQppZWIJlCgk3gLKod4hB1i/N3rpo+KINmVh0iAoQUlFrOFwQrdLU2xbL5hcTrx9bLVuOeeezBmzCg4WOht22rRvGmzGkB38skn4/7778cDD9yP//z7P+hXUYZrr74a559/ntpIPErrNOOz+Vi5rgkr1raiPuDEpiYj1tYCc1d2YPnmBL5Y1IJVW5NYXZ3Ch7O34oPP1+GDj1fg+Zc/wj9emI7nXv4E/3r9E8BajMHDDkK734SzzjkXk/cpx+ZlM3Dlpafh788+hSlHHod3Pl+o+idkQzubzonijHw1XEBN/ZPSCg5OSxof9k767hX3zaTlTwL7aCREL5uveoXLiyqwYO5K/P2PC/HCk/OwZM4ahNtSyHEVqzkIesLRGD24DFHX0+XL/GBpxdOWh2T9sr69Xp+KDWVEqDxDLSHJzwMHDqJnkYYEM6qqGtGv/1C0dPjoRHSMR6LUzTi9cJMmO9Jj3OVtpONUtQBR2eSW8lkzRBKnabMaZddNaUpXAk9lkN5wsxhBGmCtKVYURsrdJcpdRqBvtKMu+hAj8N7qnQziZ4nKBZVFxD2RjNKsxQz+4vob8MxTTzEOyENnJxnGzApsMmVnYfHixXj++efx6KOPMXjdhltuvhEnnXQiPvnkIwzs1x8P/OlRTJ56OG761b2obkxgxH5HE6sOxKp1BvQbcgwGjzgZ9Z05mDj1UgwbexpCqQqceeFduPHXf4U34sRdf3wa8+iG73nkcayu6oDZMwCj9zsGTz77BvFvDRobG7VV85wWnHP26aji9wmHH4f8fcahJWHHgjVVMDsyaLGcyvIoknIK/tyJFz/dxH/MsEAN+c7KZX2JMfrL409gyvGHw9fmx0nHHoPbbjsVZx17GIaUjAVCNqxfWoXajU0ItIeQk5GtDdlmfOfJcKtOSoXfaZGNRukQlaBYmmY1gRboK8YjO6uAvJIl3W1IxkzIyy/G2vXrEWCcYTLzPBkm7PPRMzD2UrCI/GU+U3oKMpVMRFFNl6WH6V6GUckalVL0UJ4leqAVUQyVlFHqRo7zBH5XP0qSb+rjzvzZU+qDR+jGcZqm8Ro6R34VLEerKTOVZAXrQw49hBb9c8z64kvk5brVTLWSkhIccsghWLt6NRYtWoRHH3uUSvBLPPTg/YwPrsf1116DBsKRjOwcHHvC6Vi9qQEPP/kvTJhyIpavqse1N/yWLnsEVqysxU03/QEHHnQ8Zn66GL++7X5M2O8IKtAzeHP6Vxg9eRr++PhTmHTY0Xjs6X9hTXUrCgeMQLMvjpKBwxEGA+e4G8sYh2xauRzvvfM6Cvr3Q6uOgXZpPzcZblEAAP/0SURBVPhdHoyYOpWVZlIWqdsrCH93IeGDErS9kPYibc8q78uq5SupWnWee+45Ndpz7Zr1ePuND/Dvp9/FjLfmYPGsFdiysg4xbwqluf0R9sZRvakabU2tqo9AWneEF2KZxQOYZcEv3lU8gngK6eW12x3olKHe5QNgNdpR39CGO+66F3O/XkjIZEFTSwPjx0b4vJ3QyVghxngyS1ETai3HwgWqA1/iJYQvhMdUEB29kiiDtEqZqAhGE0EZP0tsISQKIOIrgby8y91UUrfV7t0n6qqLPrUaSeI/+dOUgNkWSyBuSRufblAdLbf+6lZceOGFOJiB0oDyHHQwPhg7ZoxiRL9+Fbjqyivxrxeex69vvQUPP/QgampqsG7detx40634z8tv4Iabf4ucosF47G/P4aWXX0JWtgebNq7HfX/4I6x0kw/e/xDOP/d8tSjUDTdcq4Z662mkbvntPTjh7HNwx/1/gj23CJddfQ0uveomPPH0s7C4M3Hy+b/Ey6/Pxaa12+CmB7OT0bf++kYcefrJyBpaiRYyfdLxxyBOl92tCFI1qmg9eKCldMe+Y+oSiL2dxG3Lu8QFt91yCzzE6cVFJRg7egxGVo7A6MFjMLh8OPI9BXCZM+HvDMNldaOElrx/RYWaYtnQ0IC4TuYCEDIR/mZmZKr6VrIjXkEEke9yTBb80huIABwexmeFePvtdzB06BCMGLkPDBTgttZmFJQUq1a57nFd0rLT3Qsu9xDPI8rb3TGoKYPANFEACjzf1XHRBsIjebbqOFT52JUH3zbxedSGPSZmTqCCSAa9AEMWJgZS1CRpBROxkVGMm6oa8MGnX+D3f3wAqzbUEwsmcfIpp2Hx0mUw2+xopmVasnINoZQMxfVg5kcfq6bT+XO/xLFHHgYkQrj+ustw9ZUXoq5mAy3416it3gKXXY/HH3uQxy/BmtXLcPNNN+GySy7BvX+4C6NHHYhLLrpEjZgcNnAEygpL6KEM+NMTj8CYmYv7/vZvFI4+FjM3xfD66nb8e0kThh55Asx5+Zj+8UdYuGgJBo6chA1bm7paSGiBmBJRunVWhj4lfRtxldRCyOSFWkx3ryS5V08+f/ckWiv36+5YE2GRDqgJE6eismQg2lauBl0lCojdsztC6Ids5DIOs20No/79udjw1jKs/2wNAo0hJHWy7qkRkQCQn5NDuJNEeUk5708Z4P0Fs4cZsYbCIXodBzyefHQEEpgy9VhsqWlkkLyPaplz2WxIyAQqbwtRAhVO4klZSodCI1NKk0EfjZobcXqbkAAuMl+aT2OEYrLbaTxJSCUBqY7xAD2FGs8Uo+cgxXVxZOV5qAoM2Fl2M/mpFv+ldRF9TcejXZLimVYXullbw3zSHoiZ6E2iRT2Jj8fS+XPoNoMooJDtO3YYBUuPRQsXYvWqFWhtasSNhEV33HkX7rrrTgZfVrzxyivUKwZmxKTBcEBN9C8qLMObb76KZSuW4o8Mrqe/975aDeOAg6bipBNPVR0zx51wIv782J/JUCMctHZXXnU1fv7zy9HU1Iy3P/gAepMZi5csxaDKITj8sMNRZPOgqnorTFlOZBW4+dwXcP2lF2HtkuX44vM5OP3Mi/HXfz6Px//5D+XhVKsGSUZB7kosN4Xsp0YiAwlaK9nJXjVvw0KZIAyJU9hSjWhY8Cb270ch9AdoKOwgaoSVFtzb1AJvXTPmz1+AxVvrMGttNaojQZgLHcoqmyh8JYX9cfSRZzG+uoL8kUFwDHL1cQquEX4GrRFqzIH0NvPXbsRll/0cg4cMVsFvv/4D0NbSipWz3kF7oAURXZAeIkgPJR2fYRSVFmJjbROs2cVKfgItzbSFZgq7hUoYhtWeQnunH/0GZanGcp8vAn3QDn9HGOEIoZkrn7LxOQJhGe1g6eIBC8ZvItzfhlSsscckDO2VersWkY/DDj+UAfGjsDvteO319+gxDHSRQ3HQlIPw+Zdf0cXG6GIzEAyG1fiisRMmwGS349CjjkRxxUA88MjfkDJZMWT0BCym9eqMGjHxkGNQOHgkDj7mFGyoa8FXS9fg/seexg2/vhMvv/cRnn35LSxfvxV3P/Aw5i5aioGDKlFRVooLzzsHE8eNRHvzNixZMBNLF3yOVNSHme9/gAMmHIghg0bg/fdn4v4HHsSb772JaYdOwaZNm9RoRyGr1aTym67saXn0YycVOJqgRqxSIGSog1hRGY7iDUSxYm0N2jp1iAboMeIp2InXk53t8FAAPTwv2d6BAS4nDhk+AHa/Dk3VAQxknJWfV4aa6gZMmTJN1bM2FksNsoGDXiPDbUUyGsFv7rkLq5cuwMLPZqCTAj1x/Djy0Awb4y5ZOCzQ6ke0LYhsSxbCTTEMyBmIulW1GOwpRnaI9+XvTgOVTDr6OgIsjywZIUEB0QgNntEog/r08Pv9ql5E3pqamtRCbuqLInp0lkfgS1oe7S7tUsl9TL0VQSqiqbUNf/jjfcT9G7B23To88pc/wxeQ1cnsuJlxwc23/Ao+WiSbzYo5c+fBnZmJbfVNaA+GMGSf0cgtKgNNBWzuHFxxw804/+wLsYUB2KRpP8PZF1+Bz+bMx5O03Dfe9hsE6f8++GgmPvrsCxx1/HE44MADYLGZ0dxcS2vSQnfpRWvtOsyZ+Qb+9cwjWLNyNhqqN+H0k0/FaaecjSWL1+Ka625GVX0dKgaV44CDJ6vWLRlTI3g1RjggzXe7lp1l3eXYTyQpZZD8CdZmYGrWIcHjOUX9EYpZEUl5oMsoQUBngcGTixhjLEduATY3dsKWU4Salg7icRMi0RQ9wFGo2dQMszEDLS1+DBgwmPVMAaPSyFgsEy1uhAbNR7jrcTixddN6WvNO/OyIacj12BCkks18/31C2eVYu2INinJLYNPZ0V7dTiV0wVenwzGTj4W+yY3qL7bAE4zDFjPCBjM8NjdkFfMQlYKihWSCcEn2LqbJtxNuSfwmyiCeO0mFlMBd4JrEdipRcdLyZ3dJHrTntLPQf1PKyLDDw8Bp1pyvcPQJJ+C5J/5CtxVDhHiytKI/sgmZ6usb6c7exulnnIFAhL9Rjxvbvdi8rRYnn34mTjvzQqzbuBlbtlYjq7wCl555FoPk+9C8rRpfzvocdosBHqcFpcU5GDN6KKYcMAZmfQizv5hO4e/A6gUzEGheh7/cdwu+nvESXGjB1AOGw9tax8DxenqLMjUsuanJq4YYhMhgmcX28J8fxuQDJiOqxtcI5NaC5nTl5N9PLokSqHYUvvOPniAFX8hH+EChDMvccR/ySysxY902XPuX5zD5nEswfeUGHHzxNXhrVQ1+9/KXqDfnYXFTEDf87gbYjQ6MGDoC7bWygoQZGU6Psrm8Mw0uFYKfZAGvTGL8hto6bFy1Cjdf+3MYE354Wxox65NPcfqpJ2PF17Mxi2n4sKFquf5zzjgXJ59wLsbtewCOPvR0WOmlH7z5cvi3tqF+TQ0MISDmCyMSlh5osxo+H44m4e0MqMUWpK9DeqdlmrCsti6NKaq89HCqqVfeJZ5Iw6Pdpjm1kZ1ihO7K/vaUVPOBy8oysJ7MfvbZf6IgOwdz58/Ffff+gZmXFSOiqKWAX3P11ZhICz6IsOnjGTNgczpVq0QnFSIeidId56K8vAg5WZlYMP9rVFSUqxlx0UgY/Soq8PGHHyA7OxuHHDqVSvcp5s7+ComwHwMrSjF0QCnxYRghmeNKYRBLsXp9PdbVdGBTvY8Buw4ulwO33Xw3pk6djLziLJx78ZlYuHIlfO0SZe4ou8bYnUMosR7flbTOoh303Xm9KxEVU0QFTET5P4Ko+HvGYd62NuSRB3Nf+Qf+8/jvMezgKXj8ySdQX7cZZaUVmDPra0yYcBi8vhQefPBPuO13v8LDD9/LelqPM84+Dys3bMGsufPxxJP/gMwboVMgf/mkRApRo0TPhCwU2kvPPw133nktiksK8cprn+CoE85GQkZCmqK44ZLz8MSfHsCAfqX0EGsg23/J7LhfXHoBfn/9Zbjh4htx9vmTMIKe/09/fgZbmll3ednwJf2I6wPIYGxXX1vPuNmAYHuEBjdPdcC6CauOOPIMXHDx9eo7HQfjFsZ19Ij0C12c6RtREXYOltNXTl8qS/AZGUO3KXMTtm7ejLlzZtOqGrBh/Trc/MubIXMX7HTHMsq0urYWG6u3oLS8DG3t7XBTGfzEqV7CK2koaGrYjMWL5qO8tJRQay3qaqvVdENpueloa8bYsaPR2FRLQc5EI71MXrYLg/tX0IUGGCzS0wT9vA+tA1/+VA7mrazCR18tgT9iICM9GDdmGsqKC3DZLy7G0FFDYbTZYdG5usqiUXpF+O6C+70qAs2iKIMpJYpAy8n4LBTXIT/HgnhzE/5w1ek46aCRWN9Yj8bWBjTVbeFFKQpPNmqa9XB4ytVqE7/61S9x0jGT8f5rT6CsPz1p3IJA0oZrbroF0a5mTmk9ktYptfeBrI4dBs448XAMGuBAe3sLrvzFHdDbilA+fBg+++pdPHXfzThw3Agsnjcf7qxCXHDFL9G/cixOO/ZovPXkH9HfGsQXn3+OZ197A1OOORkfzluGz5YtROk+JYgbw8gvzEYDEUNHsx9ZjmyWVoScckR//8CDT6GkbASLIsP1JYgXHn97RTBcctNv7pC66E5Cu9ZNXypLw2mdXpkFlg+HM5PHNHc1cuQoNZ5ImlOjjAcCjBNWrF7BeMELd4YTPl87vvx8JjE8sSKhz9J5s7H46y9RlJOJtSuX4tApk1DZvxSVFQVMRRhYmo/8bCdKCz3I9JhRX7MB48eOpOsM06OEIastCNYN0VI1trSjodOA516Zjoist+PwoKUjhMsvvxQ/v+IUeLKK4MzKQlw1o+1s7buFtFtgtbSzYnxbklvuSH3ha99IW8hYIIE09xr4WeIbIwIdPphiTeioXgh7YhsyzXEcMKIMJ0wdg9GDyzB8yDDk5PXH/Q89iZqaerQ0bsOCL97BkCJCEwqU1Z6J0eMmweDIgo8wMhCJkK8RGpQIWtpbqdwG+Ai7qjetwQnHHYSSojzKQJzxiJ28duKdd/+DU6YNxYGj++OGqy7D559/CZMjBwmLhwbQiyxzChnUpCyLHhXlg/DMc68jv6wUy9ZuRXYJjWPMq7YRczKulHWVZDQsbSFhkRt19S244qobWE4bmWnUGvOYVCzTJ5ndQbp59TtDo/S0ZzhAEVEjQyUQ3rx5I0bsMxBVVQ0w0lJ9+pksqhVSu+k0VNcg7A9SADOQMMS1fdSIKUdWDobToEfd5k0U9Aq0edvVSND6Op5PrCsbEcqUHZ2sq8nn2PmcUDRIz6xHbW0TculKExTkoqJSeDJytWUEY3TfjE9+ffcTyCmrQCstV1MnGWu10HLKvB4jvP4Q7Bku4ugEbH2CPTtb9Z8KJRkcCz9NjCll1Qlp5pScOq1x1Kz4AP7172BKpYNlNOHj6W/RYHix78Qp8JRNwum/eAz3P/0RcvJL0Vi7CQ/8+lw8dutUvDn9a2RWTIHfVI7KCdPQQWgkTbQ6aRvln8VG4xFjwNoRw+I572PzOt4j183YJAuDRh0OQ2YGpn/4JC4a74Ax2KLWSFqyoRVjj7gILYkMzJ89D5ccMR6l8Rp89f6bhEFOfLxgFVYyfrP1z4XfRsNmihAJZKgZhN5WH5IhQkBZypKKVMX45fkX3kNJ6fAeHkFDAdqGgn0nwyW/vO0OBfx2lxTtWcOMtDZeBjo5ORl8j1BY7XyCDqNGjMS+48Zh7Jh9kZOZjYkTJqipmQMqB1JhhmPCuLFIREIMyRKoKKSFZlDloJWWPnWX24VJkyepvRiyyFgrPYvMbRaNz8nPIzxN4IX/vIiTTzsXm2uaMHDYGLiyS3icwmCmxyjoD5M9Xx3rpCUzWKSPQFo+gFAoQKXJVkogrUW0o1pBdkvCE4pYOj71Tt3U1+P/RdLG7UinH00SPYLAhziNgEVPCxqqorCuQqhlBcvsReWQcgwcVKSGtbfDjn+8OxeHnnEpNtLCegkt537xOvYrj2Fg5Ug89dw7OPioM9AW1iFI+C2rjYRpjGTSjjRlBnyyy6UBeZl2VG1dwqB4CNYyJkvIKGLGKB2dNShN1mDquGFwECbXNbQjSAga1mXii09nYUixBzVLZmHmO58z7stCbmk5aju8aIv5oHcaoaPF0plYNsJpKaqeAh+R4JnPzSsow8GHHAWPR5alNDBpnlHqSKlBD/7sKRkuu/F3d4g1391LrXTMh/RM4p+kzbZnkoW3ZPiu+Cht3izhEq+VCRsy31Qgss1hQ8qoR0ZODlweD5yuDDjcWSgo7gdHbjHiVhcCdHV2KoyNx925hXBm5tG6mZHF37Oyionx85FbUMHfSuEsqsCEgw5FmFaikxY/k8zR2zIo+PnI42+uzFwMHT2BntMMq4mBXTxJ4TBTlg3Mq5VegxCAeTTyCRJu9i7Trol828NLzlJDARiwbt/TixWlDVEQ360lxR8eV82eu0m8Ydedd7xkFfKdzmEJUilpe6fVFqWQXlje22bUIVC/CR1bF2HiiBJ4WQ+yC2WGTc/Yqgl1rSnMWtmK4ZOOQXN7AC67EbM/fhnWcACdNCb/fOtrHHLipQibXLxW9q+OsZ4l8T5Jk2rZ0etDKMxz4YPp79IIFpLn2ZizaAH6VVaqZuhwex1KSnLhynFg9tLVaIra6S1KsGTJAjhi7cgjNHJZgOYArTnrf9nGDdC5HUiYEoRXesIgGRJOLaT8yM49qo/BYCNE0+GMMy+ChXBX+MyMqCT8lk7FnvxK99qZhwr37j6lo3TnqbEk/E0lftaOdwuClqRLPoPWXibvZGbkIIPa7CT+9FDYSysGYtiocRh/wDSUD90H5cP2QdGAQcgqKUXugIFw5BfBXVJOdz0IOf0HI7/fIGQXlWHd5jqs39yAzJwSZDHlF1dgwOB9MHz0OIyZsD8hlkPrE2BRZOFfI4VEEx7mj4xTC+Lyt97l+W+Skl4FTiTJZ6qHeoYk+SxJztsz9b73N15HA6TxWTxEXM0ek9a2vNw8tdZUa6sXma4y1G0NYOmCzdAnHLAYPWo9I8q3Gmot84SN5NXJpx2HMWMnYdCQ4WSaCYFgWOMZ+aVGjJKPaqMXZoUmEP4glYiGa9CQEXC6aeVrqtWyK2UlFVi1bB0C3hCeeOx5FBcWItBJiEOPYqVxynBnYOaMz+ELx9AejeDV9z5hcE6jaZAhFrTUhHIytELb04KGligjSY/nYrzgdmdSnog6FHu7eMJ3me6bjme9U0+iInRXyjenriftlNKd15cky3UYDRaVZKKHyURLbZUFuByEPcSwVicr0IrcwmLkU+jzSsvgzM1HQb/+KB06DEV0vQVDKpE7cCAKBlZi1NjJtAjZhD8e9Bs0DLlF5SikJ8gvpMJkFzBoz4KZMYHkWdbKkf4Bba5B+vztrdSTV92pL+ekS72vS39tl8IoP0MLl0oxDpAJ7ga4CSVlIktLUwc6GjswfuR4DOw3BEMIfUppSDrbWhEP+qgUIOwIweFwM5AN4F8vvoxRo0apdaS0hbyEh5LEy1N4jEYaEZMagSoT8c2suwLer6auEVMPPgQeCnk2vUNJXoEadnPTtZfxOXHEA1FEvUGMHDYUBTRulUNHw0RDaJUFxDKtcOUVquEb0vZjoYewMh6w0cvbrJm8ZwGKivvzujJCIta7gV5etRCJRmrGTaU0POudevJPruwD7XyRlr4bybBe2ZpUNFyUwmS0KoWQNU7NxJQ2arhDuTphgo0BmYsXmWFjoR1ZufDkFanAN7c/vUIp4VRGAcyOTDg9+TDbs6EzOKgUbpgsLt6PyaJtdqc6YVh7Ygjkcy+DsFdJu/eeeda7Mr45paPe5/ChylrTM/MzEZHay0AQg/wUI2wtLqvE/AWf4u13X8Dm6rV4Y/rrhKhOnpegdRbFId7XmVHRfx+0+2jNKwajvF8/NadA9sqTviDpyJKldIh41FNlDJfNbofsnk9zjRYqRUubD2PGjFd8z6c3EsVxunIQjBlgdWRAdkoa0L8cX8yahU++nIPM8sGo9kexYHMVHMVlMGVkITO/mPUvay/lQFbUznAVIje3HC5XAYpLBtPY9cOIUeNhtGjDw1Uh1f/u977QDv7tVWjUt0Tdk+Y9sSoJ4mlaEjHQys2q46w55s1uYpzAZKPGS7Omme+yFr+ZAm4y2VnntATEiTKATMZiW+gRbC43GcNAmt9TtFSCkdWIxS632d0Fnz5fey+JdRG4oAXVO1L3EOPtSeVqz5TuGd9EIvcqUQhlUV55rptxUluAebBkMYBNYcT4ShRXliBh1WFb8zZ4shz0IBG0NNQRg0epHCVokN1zsgsRZMAtG4En1ApgshyPLMmoGRZpcPhq1hdqFlpDcysmHzQNV1xzPfQSe0keqIUy99xJj+BnjOdiHOgpHoAQrX2Y9xg9cT8YGCt2mJ2IZOQif/hIlO0zGhmFpSgqH0i4XEhYV4ocxhMFeQNQXDwU+4yciP79CJsrhmDy5CmqmVxIlgLaTt8BGukWNoZ63OGHIBF0iorko0tAt1NXYeRNOsOUsgopv0UrJKNBWbHSOiDlEHcvu2TK4D61VSwZrG7M6/ht+/V6nSwiQEH4nkhwuOw2qc1lILaVwE7lWeuQ0xazFVgotnoHSQuPyu9eIBm2nCBvTWAwKfCPDJJnM86EM+nDC4/+GpefeQTs+jZUV68hjmfcxNgspMvFJ183wuQZjHlLNyIzLxcDi51wBzfAlpmPf7z6AQ4//hys3FDFarOgrLwCgXCYxl8aHhhoz/iIga4RI4YNQkN9NeOBFdhSXYMzz7kAhaX9CWcMSLauxs8OHa0Uc/HyKqzZEkBY70Y4HkC2k8iA8YXBoodPlpehvtFfS7cAvUsdY70yNXbI48pTBs6il5mPHsYfOpSUDVBxQko1ddCIiuAITykjhlTvpXh2Tz+CIvSs/J7vkg0tKyLEJpkb0PV9uwjzNHVW12XSpR5hklYEWWVJ0w45gR+1S0lyXJjy/SmCtmyk9kDZaVTWcpKBYLIZSfdEdbUWj0TkQl15k6Bze2H+S1I9y0xGNXeCikde0OgiEYvAZYzh7psuR+26pTCTDYLvrU4ZkqBDBi1ue8CEkn4j4YvyOnrM4ZXlWDPnPWQUFGL24uU447zLsGb9VuTQQ+QR65usVrXyoLSybVi9VnWIDupXQZirQ3NjAzo6/cjKzlO7Gsm6SkMHFrI+OlTwDp0bdgbsMNG7O2TORALRABVLFn2ORxGRGIK4S5dMwBdoRnF5ET2SCU5nLvnHGJLeRvgbjcbhZsAsHkE8lJRXQ/oiPUnFg29DukXNwe0i84NQH62gZlB3Fl6JK3qSeIYoJV4rfpe1VZ09hB1dpZJjyS5o8n2RNC/LMifSARjneyweo0XSoJiQLGVvt8sqHjR3PUjy3xde9IXEIsq9ZD0oKasAr7jexBjLoFa8yzQm4G/Yhgx7CQUugZSJAseXNG87bB7c/+DDyCsuxUezPsO+Y/fBkJJ8LF61DBMOOABLV66Gm9g+qlafixOOJtX8EdnNRsZ+iX7LYmpZmZkIBoIKdhQWFiuFy8jMQs22Org8BpQU59Li03NFLeSVk4oYgoUeQSbjqNmBVOJUmBcxnjEiBn+wHZ5sWdWE8aOdsE7nRIzPlT3gpNKllUs6z6R1SSMlNYpoFro+9Y1+eEXYTvJYEYJuQZDvWlakEqUHU9w7ofR2Uhtb813bT1fzCGqQFc9Rx6XsogTyWe6ilK7LWsjH74kEEsk+zgEKnNtt4yPpofg8yY/AExEYWe1NllFXeesqkwyR1pRhb5BAIb2ClGKpFVQy0cryGXbGArF2BsLRIANjCrTkwpSkZWf+wlE4mFlD0oxZc+Zh9Ph9UN8WgJ4wpr6lXhmR0rJiNNU1wmWWfei0kZ16s4wkoOWl/rV3tKtBk9L0yuLCyeBZVhqUkbwuVwaMZsIaoyz2xsdClqO0wcQAI5rsJKtkrqMZUd5Lp6M3i5N35JvMPItEfVQAqgQ9vo75jvNap4lliYVpFCn0ZKSaPNXtaRV3SazsHSrRN9It3kUReLPu+3aTlK43CTd6U7rz0lD3lXK2+syMaz2C2i/yKZaUII3vymqZWGbpJDEwcCY3eZoogASk27PRrQBdWej5ua+KINnvXrtJXSo373Vd98A5sYCRiCx9blbfadaQSTy8bN5X+OcTf8bCBXMwZuy+GL/f/jj48CNQOrASIenMYqVKA0tK2uElX7RmUqmazkoGRKDlXT52fd6FemWK3yXXogDaEGlRBOaPN43xuxgQBzG4dDLJCtkGmSyTjKmkPAjLYSaz3ZkuNLb44cpwIhqKoMPbDqvDhKDfrxYUNrEOpA9GVqVI0uXJaniyH1okFlMCGQmFkJWVrRZukLLI5uSyP4PAIaNFYqkgnBan2rFHOjItVMQwg/CkzkxIRn6wrsUyGGSSGetWrYROwWcoQv5YyXtZ2oVliIZULKbWV2Ily9KPmuBrfOyud6Huz73rX47LcjPdpFvasufRp71HTQqlG46c7rzeJDZdWrqFNGso+FqCO3VIckceJpHlNMFPS5o0S7NnAt7WMAWNOJEXyXVRIwNgugvpS91bpMHKHmUQXihmdT2DeRMca7OQZVRUWa6msalVDfLLoGDcd8PlaFuzAE/edzuFwwtvgBXmzMT9f/k7gnorfv/oUwjw3eTKoTcwEFuHkO2xoa2DcIL8lIr1EVq4PC5+NiBAYTSwwiHCSlKV182nbhJ+8Zh4zjRVsgv1FJJuSlu/VFARblFEFeSnUUppSu19u3Ryke5YbxmT+/S+W+9zhGS+c29Kl/905exNPe/1gyuCKEF320k3LOh5WbdGS0WkGNlFUyHIriiZjmxEvbR2rHgZT5Uw0A3rBRkLNt47JBts96SdeaGVN0zltBIWWPViSYNqhb7PZnyMvzz4R5x37CE4fvJYhOo3wm4Ri8bzeZ01Ix9L121FSziGqMGO2uZ2lA+qxIix+yO3cICaxSdQRsbLJFicBKFCnFqZklGVVExtAQGtmuS/2H+h7sqW4FCairVOg91TXxVB9m3uPi48UF6rlyIIpfdYe6be18k3gbrd3P4m+n9HEeT+vYvbQwBFOQTby1iZZCqCWEJwtwveTuJbQ0ZXAWUIAT2CgPBeAfR/Qzpx4z0oHS/0ZpabkMBJBfXWbcYt112Pmq1VuOPWqzB1/AgeWwdfw1YMYmAoFtNEjNzU0g5HRhYiOhMCshFHdj6qamrwygdfYkO9D0cfewJGjNkX2UUVMLmz4KXCxPXEEgwGZei6LhFTwq/BNq261NwP9VniKCodlSCp74Jpu6Fvowjdwio8SCfwvXkj9N/Iirb04w5K+8zvSxGWNf+witD7/uLSk7R+OzIuQyBoRV1WBH1BOAiROlpb4fRkE5NT6KkkrCIqVIQfRSH2niL0VEjmVOVzR91oGZTRr7pQJ5649zdY8dl7eOFvjyJELG2gh1gy/zPcc/t/8MRDp2BQRT9YGRwbrXa1RRUM0owqMEYPi82mFjVuCxkI8TLgzsrB7IXL8PI7H+Ggnx2LqUcci4IBlahr7oSFODtEzKwilx61q3kIKolyoV0eQfWjfHtKV2+iCD1JhLK3XKQT1L4qTO/z5FtPzC6U7l7fVe7SUc976ZY39VYE9V997iZpouqSg+3Ul8KlJbmu69puC6cJnBZsmWgF62pr8be/P4uxwyvhpAU+7fRT0RmIqYk1MgZFrjEnZGlwBkp9gAN9py7BksSnSLt/kLBFrcZgt6tmyJCvDesXzkL1kq/wi9OPRryjEU21NdhavQUHTRkPky2FiKzzKUF9dwWxfNq+C5pyydLm0oKUonJEU0zSDm52QGfzYNmGamxp6sDMr+YhZXLjqhtuQNnIA9WGKxKfqAFoxOwSIIrgiGLJhiwZmXbERGP2QKpovShdvWntW5L19N6gm3r/9l0FVe7SJ0XoJZtC6c5LV87e1PNeuhW9FOH7JtVS0pUBceli5awyQTsoLQ1JfP75Z2o17QsvOA+t1dWYPeMjnHraqcjrV4n2pBkxmTdA8G2lIohniKRh/Hcm5kU1zdIj8QsrMAGH3YJoRJQuoSYWjarIwxP33IrTDtkfaCO8+effsH59PW648WK1KJYsRpaMh2GxZ9HTkbVMMr1UknhirTlYjsln6UOVNn8jYtIaQzgUNVjRFoiioKyfiiVu+NX96LBm4pKrbsLEyQfQe2Sjwxfg/d2MIwyI0Iu5MwxorA/CaaXX2QN1x2V7IukH+S703yhCX/LWszl9d/Rt76Vb2dyXGWp7j0QJBAtqgkAB4RHZGFv498Tjj+O4Y45R28nOePd11KxaARuZ6POHcPGNt1Ig3AjL2CMKq4PWUeBBRAa87CWSvMh/CchpnlRPqezuaTHLhihhVmgcLcu+gHf9QowbWg5rrFNNEupsacFLr76GaVMOhM2cQnFBHuMBmQ/AvFFpNdVnOZkkzyy9ep4pSQWD9HoLT2S1IANCLJszMxsheo3mtk7YXZloTGSgptWHW359JwYN3wd/fvp50HciyqDa5PDA6TairimktsrdE/1PEXbQToqwuiX6HYv83ah7krngWgMZJAKSEiEjZv75JRfjmquuwvyvv8KGpXPQuXkTzj/xJLgZHwyfdjj0/YbAZ7CxkigsFBRZ1S0sPVd7hYQNWqsUWURF1ashEg6HiRZeNqfwIsNtxkljhuGTf92LZLCD+Q+jraUNzZ0BPP+fl7Hf2HE4YNxo2BmzmhjjCKSUxgEhiWyUd5C7b+e4dE6JR1Bc4O86mCz0DtLcxHMlBorJ9Eg4EGOgrbM5MW/ZWkz/4mvUNEdx8x33YMzkg9FAhbG53PBrC5TvlkQk+Zg90ndVhO8KmeWMvghvX/LV13tJPXSfplvTGuvDrfceiRJIB5e4hG5FCAe8WPD1lwyOA2hvb4aPwfHCma/iunPOxuvPPIc2bxhX3v1HDDv6RLTprTAm9XBRf6UXNbzXYmURR4EwoggG9S57BYgy6JIxEL3hiy9moHbmc7jy+ANg1En/RhQJvRkr11fh9dffw8Dyfhg1qD/2HTFY7WCpDQQU+9/12m4YNasZZ4Ab7Qr29ZBOoQSi4SAVLwpZ/VkWPtaRRzKc2t/JWMWdAz+siJoy0Boz4he33gVPUT/c+tvfI7t0IOLWDA2O8VkaybtWveqTUi4Rku7fv5m+rSL0vON3ESi55odWhJ73Yo1IZ42yE11JPsuxb3u8+/vukwiviRDDyEsk0FNDAehO586bi4ba9fjozRfgb16FgyZWwJBoRq7LjKsvvQDXXH6xGlmZY+MTI0FeH4dZBcrpn5M+dee1Z/67jlOwA4EWBqJJRKJRtXuncDPu86PQnsC/H/kl5r3+EK465VCY4yGkEjKilQxkPko8LgwvzseXH89Fe9CLxZs3IpYI89ZRqlSMMQaF2EjvoNdiAgnyZXhyKhVjdBCGORVWg+XMVBxZZdxpd1H4nbRYVASdbOGbgMUhu11GYEoRFEXaUWQK4p+/vx63n3c4Xrn3Spy0/3gE6tcj2yHTDhOIGQ3oiPLZ5FGC77qwDwVWGZ3qh0nn5zNDYEQCC59rYp3IsG1RRFnnNqWPIGEI810rowT+hoSRhkuSjufGWa4w31k+Xiu7rpoTMcZtNBgJ+cx7KRar9j35sMckBlE7m4l5UVuUqTztSPJ9xzXdddm7PjXj2vMadZ8091L2mHUhXlnF6XKhqqCum2jHvu1xfmY+9pTELKakM0oYLtdSIEoLMtFUU4PrL7sER07cFw2rluMIvr/01FMItQfga26Gy+qAk2Z5W1MNhUTbR002EE/3jF3SLnntmX/tuDBKNseIsDLthDUSd6aiQRRnm3DleacQinXi9qvOBiKdaoU3aV2UBcvEYmc77RhTORgH7V+JBQsWYvmqtVi9cjNi4RR8HRSYhLYpnwxvkKHkknudhQJLZ6CXOZISNNM4CARTK0QoYk7FfDMgFs8RF0jJJC1tRlkdOtAGRzKAATl2/OqKc/HUnRfijivOxi9OPwGZhhDBVIQQLUHF4v3IbzMVrKWznXdlxnnfHRBG+y7Pk4YCib9EgNWvyjuSyETVVE1eqQWhaTRSKkle5bcu3jJvavtWKR+/K+bLu3aLPSZRHpXSHZNHy7EedablWlLP+tQ+73SN3Ocb76Xdx3DNrb+9Q7nvvZHIgrTHe6QELa5ahImfZVl5AQad9U0INTXg7eeeQ9PG9fjdddfh748+DGPQghOP+Blq6zuwzduJuRvW4/gzzqSwAjmZdrR1yLqqtl2esWuSx6U73jMBAhKtVjs9ThQRvxc5tK6//9U1OPqAsTj6oJFIelvBQwgGCeG87arHWxQo0KYtTCsrK2Tm5qllJFMxAxrq2xAKUOzjekRCtMpGWlSZr8AKiNC6y1ASA4Nqg+KbCKTUTnf1av+VXCpM1X1cE1JZ7Fc2yYjIHmn8PTczE2eceDzshihOOe50DO1fjOGDBiHgDzOg98AvljrTjSjzpadfSDJRbHkvKTufrXhA5VTHmKeUNKBqQyvULjayGoZRhJ/Ml9P5L6UaBMQryznMFZNqFRTzKn9dIFw9Rd1nbyR5TLrjvZLwKd3xndIOZerTDLW9nYSRopby0UjG5mR6MHfWl3TZBtxzx+/xwXTZEd+B004/BZGUlXib1oxCZidkkBWQDSYjWgMhZOdl73Lv75pkRpve4IC3rZ1CHMTQsmw8eMe1+PlpP8PgfBPMDI4d8QgFEGhsa1UbI/IyGvMk8Xs7/FRKi8WGJUtWYtnKDVhT1YmN9REsXF2Pz+esxKJlG7FujWxj1YqQ14+U7MNKD8HImNZJVZsaHKdVi0aCcylKTBQ4jWnquJwhjTOJWIgCG6HBpzIQLrWum49pQ4sw9+WH0LRoJk6ZNAIFphDa6jfD6bZifU0t77lDCcStJVkgMfzyZBFYaYiQwXWyvKIMjpMFf0UJkkZG4oRMxEbkFa/T8x6EXbLatky0T/Bdxk+pSf28nyxCrKfXMDBpepae7z9m6kmGa2+hR+CHvZPkle74jiTWi7mgJSXblQDoEaKFfefdt9WoyEXLl2PF+g2wZ2Xik7mLsGZbI8pGjMX1t98NQ2YOPvx0FiaMn6A6j8R6sVbSPmfn1NON7pxUq45kiS/Zt9djNyDbCrz+7CMocSZQ7gbKMiwwBNoVFl6/fiPqCdUMDGRtFjPlgvCn1Yv6umYqCAXc4cKyzXUYMPEwlI8Yg1ffnA7ZGEWmpTbVNyDs9SHq86phGkbif9m6VXGB0iIOQa0UIRnrSep7d441kj4OIy2vjMI0yDBq+hkZKUpXpnYEGjl4APYfPwYXnX8ZbDYT9hklrVlmPkn6GngfWkOBqJLU8GfhEY+p5l1VLzxF1VWMgi69+LJyGM9KisqaGSMx7zwpqYJ8uaP2X2EO3kt774IeUtfqpc74L9M31+XOac/PE4Zv/76xbW82nwozdk9SEPVHAex2+GYGcXfe+VscdMD+yHA7CUOjyLAb1cJgAjGqtzWhmR7htffew8L5C/D8S/+G22KE309oReXZM8mTdiVZbkTGA8mEGhk7L4Pu8lwG1K6Zixkv/w0XnHAo7HEfwi2NVBAXNq5chU31zUiZDVi/YR0OO3gaA04Ttq6vQU1tOxpDFM68EvgIr2758zPKS2Qyf7dfdy3mffAOJg7pB2fcD5c+jNK8DOSXlyKbKStTVtowqbKIYMloT2nhkT2mZXIP5ZIk/7qrShhIb0LS0If0sAtWZ+Xzu1q6koG2L6JH7oDhuOi6W2HJH4jf/vF+JOwFiBmomDxRnheOyTpBrItoHBaDWS2zIpu4yHaycUYzauU4E/2HSY/W5jYU5pdR8UPIyRZoGoTJTrhLJRdFF6gm0+J4hJnSGgYkryl69b7IRt8ofV3uSn153o57UcdFl3+4ZKDfFJdr5Lu8UsyBtE1klZajkXChXZZ7KatARuU+qInpEfR40MSo8rizzsGosRMwmkmCz1TcSCglxU3/nD0leVmMZrgcTsQpBE7ZSdIcR1v1Gtx06Vm44uwTYAq1wde4DQ6LBRvWEdpsqsVXX81DblYuLrnwYvgJcaqra1FVU4+N2xqgd+ZixvzluPGeh1BPj0W/gepIElfc+Qc8//EsvDN3FeAswKr1DWhuCGLOFwuwbPFybNlUhc52H6GOwKSu3ElATgFNUOC1TbgpUiL//KcSSyEkE2fUJCZ+lxYiCayleVTE2MFgedu6pXjg5l/g0qMm4/gxlTAGmuAxpmDlDeuqa+C22dVyLDY7YaHXi/w8j9o2y2hIwSLTIk0OPsSMcCCFLFcBksE48jx2pHwyTYbxB7OR7bQq/snyMSreUFLVHV+Q35J45KecdFvaZdrD3iC5jSDN3ZNYLEli5cQqSbK7DbjkiuvhC/rVlL19x49DXkYGNldtxarV6zFxwkQccegR2LZpM9oamnDGaScy6IvCRiGmQe8D7WpFFLSgtQ2HI2osUYTBb7k7jp8dOBFv/fNBtG9aikInFY6Vu6W6Dps21eOtd7/GNVedhdLiPPj8ndjA4L1q0zY0NHkRMWQhmlmM46+6EQUjRyFmtjHmoKpTOI0U5lhbGzyxMK46/QSMKy1Aqr2FKKYRDocOObm5KCkvQVlFKdzZHrWym8lC76CgCXkl45bkg5RDmEdeU7bUe3fSPKw2DkvxmEdlEo2sCer1R+HMyiE/63D1Qy/g6tvuw0GHHg47Y7NWHxhM887kI40+JNyQWJdhGGxmGUYOVNfHUV9fi6WL5jPeqMYvr7kUa1csweoNa9UEIFn2ZeDQUQym7dDTuGh5FFgkXoGf6Z20HO0Nkgrvy72+nUfQbd1riiC054erAFACMFVh4kZpy8jM391+O4497gSsWLECtXX1aon30fuOwz77VqK+MYhwMIgvPp6JDatX4cApk3D4cYfB74vAorN33Xl3tLMiSIEFD0vPv/Roy68FTmDaPpV4/6WHEKzfiAq6/khzLYKEZItWbMBbH8xB/yH74KJTTkA82IavF85HQ2MDmhraYXXmwVowCLG8fjjh2psQtrkJf4BAmNDGZUdLpxdF+RkIN7WiiCjhxEkTMLKsGBVUAu+2dXx+EpnZWSjrX4oiKokr0wV3lhsWKqjsYy24XOOtJmBK0LazWnqmaYIkwE1IEEuFIH/lmIBe8SYOwjpZKtHCdxTuh+FTjsdJp12IT+YsRyBqQIsviNKSYsY8egwbVM7wxY/WtnZs3FyLJnoLjycTuTmZmDp5FL3Y29SOeowcUoT99p+Cw446mfktRAc1xsm4juxSRk4TVWlGpTJQGfsmvH2hnevym2nPstjzXrrqDoK6vUXSXLAHEiwruFPGGUmApnY0JDZ/5E8PQ/Zk9vuDGNRvIN2wi5CJ51CQDBYDrrriGpx07LGIhgP4ZPbneOxvf0ZbWyfc+u6dXL6ZpDJEiKSpTyyYVEk8TtduNqKzrQNlRR6cfNTP8NuLD8XQohwkfY0whNrhoSCuWroKy9dtwdzF63DTb+5ChJZx08qlWMkYQeyd1ZWNypH7E9YZcfHdD2N9mw9Jmwt5LJ2eVr054IeOplXgn9tuIqToQFYqiuMPPgjHjhoEl68Jra2MO8gPh9uO7NxsZOdlIa8oH05abDPvIfOBte4FzYPKR21JTTEokqgINJQWKgL/CI9YxSxnwqhHIBBSsEcCYKPeihdmbsYbMxZj7P6HIAgXowC3Gr4hQbeZN9Eng7w4jihdraw3m+Q1avZcKoZEoA79CuM4/vChqN64BMVlw5CRPxTmjFzo7XmI6myK092kiT7rsA9y0WcSL9kX6ssze9xLt7lt5yEW6ZqWunHpnqj3KhNCYnV3ImmHVu5NI3mWz+fD66+9jLfefAcFhUUY0K8/LdMA1DQ1YOYXn6F/ZSUuOf8COAwmbF6/Eb/87a+wZM1StLf5YYnJVrUynzWuni/t+YJTtTIIhGB5YgGEeNxIDBDnOVEqXzhIJZKlJWmh7/71rzCsxIXj9y0mFJJBDBTxeAhb1q3FulWrqTQp9KsYiLqGZgRaGBfUyjpA2bAWMq6JG1C2zzhccsOt2NZM7+DOUhYxSLbGQgEU57rRzlgiyrjInkHvQCySaTMSW0fxyK+uw+av5mP/fYcg1N6JtqZGZGdlI7+okAJKC5tDuEVBShGg+KMBmMx2WO121fsso3XLqSzDB/VTxsHtcKhOO7vDjBpCyi1bNvGzk8qVSZxjhZ5Q7d8vvkFFtcCWMxjF/UeiLWhEwsCYICHrwhLCidAmw4yZotBZZZlIQkMqniicjAZwploxqLARB411otBBobfmIuospoaXImLLpiKIwknDrMQ6orA0PBIr8HtP6/tjUDq57jkYUFfVub0rczv1FvreN/gm6l5RrielvVQpww5yM+J6+LG/Y9q0qZgxYwZiDJoT4SAOPPRg7D9lIpooYHZChBXzFuLVf7+ELduq8MQ//45y4uoEg1E/MbDshhmk+xe8r21gnVRWX1oyzBR2Pa1ja0dEOWu3gxYwHkG8fRtmvfPq/8fedwDYVZVbr9vr9N7Sey+EQOhNOogooiCI2Ht/PrGgvz71YUUFfYCKWKjSS0JvCem915nJ9Hp7v/Ovtc9cEmKAIAFR2cmec+6p++z9lbV2xfrnn8DnP3Ix/Jlu5LXQCLnD7i078NTjT9NrFLFA3QjHsjQyLrQOhFHaSPhALJzxl+B9H/8sasdPwkCC9jMYgNPtMZhc63tV+ID19CgTx4+jEDvQHc6juIj3RWOI93US1iXx3GMP4abrf4PR9Y0Y6Oxieu1m6vSakdWoamrE7Lnz0N7RSS5RjBlzZiNHJb77nrtw1hlnYIik9oZf/xInH380fENJbHjmYXT3+jGm0Y6xYytN14z+kBodKaAuH4rLKrAnNIQdbVE8+twG8rLvIeeqRSLrYQa5jNW32zOm7n+IcMa0Xwx7HSlCINeD6WP6cSIVoYTlOuSvRaqoAfmSeuZFPck6vTfL86WKQAE0pfzqhvSNDq8k17bW6EsV4WDW/2Bda/8uUPj+zvozHPRWQ6b2BbfbhjvuuIeErAPHHXccKspKSTDz8JcEGYnV0xlcT+jUunk7vvPfX8epZ5yGtRvXw+4L0MKLiFmWXxNDKdc1rYh+a3ItLSI+GItTGDTHqg1FQRcGqEjjm+rw3U+8FyNJiN958lzYEoMoIkZW355oTz+eemIJli7fQMtYAXugGv0U9DgFY3t/Hz7zrW/hvIsvRl80haRm2PD5aFk1GD9mBs0UF3upnATNyQz4OrgpTJq6fP2mZmzetBWf/eiVmD99Mo497TjMOHIOaiorcNdfbsU13/8fNO/Zg7qmJtz3yMOYMZeCzw/SjOFf/a+v47++dhU0WbIWY/nNb67D5z/9CQQInb7/3W+j0hbGR0+ewbxI06rTn8iyU6krKiuZjJyZGS5Ez+vnuwbTTqzaMIAvf+t3+MDHv8tv8xJG+ZChImTzCbgcQ3ARMe+vCG4qgi/ThbmTY0YRvOkUhgK1yBY1UhEakQ7UsSwCw2MuVIc1xLTzL8vDFPcBZf5mh1eTa1tL5M3lCFaGvFRjZAUXLXoUN954k0ncuLFj0FRbhc7ebqzbuA7jxo3Be84+F93bduO2P97MR+Rx4fsuwvNr19M9B3HhhRdi4sRJmDyiBp0k0Prewoc7qQz08KAugc4CqVgYI8uL8MUPX4TZoypw2uyxKHXSgsti0btkyPZWrdqIZSs2oTdGJcp54KodgYUr1uGq7/8QZ7/73RhyOczYYweVS62rdnKNIVXok3hrhrve7m4E6S2q5SH4fRe9+3z4iqtw/kWXkwTXoIaW+Sc/+H/4wc9/inAmCc0BFAsN4Ftf+yZuvvk69PbTY2Sy+OGPf4KfX3sNQuEk0+7FVd/4Fr7znav5O4rHFi6ipxmDcWNGoqqiGEeNqcTqv5LoR/pRTq6RS4XhYb4KQjmZTkEfMxuflq3UajPddlz7uyeQ9U+CvXg8nMUNSPGapL6BBsOTZz7SopsGN+a3eygHT6oD86YkqAgBeJIp2II1yAQbYSttIkSiV3D4ea08gNXIJj4mlZB3sMr9rRscn//vb109vP9iOBAKHahJLxdUI/vSIGEc3n0xCBbp4L6oKRO1NnM9sfGVV16JmppqNNbWYvK0SfjUZz5NKx7E17/4JcRpjaePGYe5c2biBz/8Ie689x7s3NuBNWvW4G9/uwu33HqHUaT+/n7Thbqvrx8ZWi7VTJmuAlRAO73FGWeeguMWzMe82bNQpdmaadVjSdVeFWHDjg4sW70Dzf0JJCkw/qbReGrDRvzhgXsw9YRj4XPbEentRKin02y3rl6BVc88imfvvxOrnnwI3TvWoDZAGLR1A/7vR9/EX37zvzhtwTxk4lHMP+ooNI0aQfJJYv2B83H5Rz5tasrSsRT8Hj/mHzEfLyxeg/Hjx8ND/vLss89SyGtQR/KciEWwZdM6zJwyDcU+DyZRCb759a+aJVzVGBhq24kjRpYjQEjmp2fLk1MMMQa8RP7JqAEp4gAOs/xrD+rIw+bPnoOFjz1i3LaGyNoctBRDhEm0U4JHAjmy64KZdrp7Vy6G+qoMRtQ44NIxd5BGIQj4Srgt4nPUIChYJENHYq8cpywp3//ZwRLpl5dreoTDOR7hEDzCsPDvHzQKTLDiG9+4Cg0NDVhw9FFYseR5PPLYIgyG+nDBhe/C6OpaeBIZxPp6EA2F8NizT2Hh8y8gTY/wq1/9Ep/73Odx6aWX4qabbsQvfnEtrrjiCtx6660466wz8bv/u57WMINdhB1PP/kkIUsS/qIASsUV0glSFlowQqgSvxs5woiO/izfV4q27kFEmL7J08fjJ4Qic46ahy9e9n7MnzSRQn002lr30vqWEg4MmbWfhwhLeno6kIxF8cB9j+DTH7vSHI+lhxCnoPzwhtvwjWuuI/V1k0N4cd2vr8NXv/hldLZ3UCGrEA1H8N73vhePLHyEVj9sppG8/Y7b8ZGPX0nhzJGzPIW9e9vwvve/D+VlRTj7nHfihpv+D0XFxVh8321oiG/H2JENGOxpQzm/TatrCvdrasQcCb+8o9ZALtJSvhmWVXENmgeA//7eTTj6lMvQGw0ilatAeU0dYVQrFVYtz3FyNnUVz6HUHsKcCRGcQI9Q7eUzbSXIFtdjqKTJbLOuYtMAWOguLY9Q6DFr2hPewuGf0OlOOFytjvuiFgopoWB+5StfI8kbj3gsSUuewwMPPIivffNqfODyK/Dskhcw5+gFGDt5Jo4782yccu75CCfTJMhJynWWz3BSCPtNA9sYeg0R5pEjR6Ozsxs/+dGPsGDePNz9t7+ho6cXi5atxKptLfjOL36PB5dtxrLmKO5YtgXzP/QZPN4ZRjsL7pcPPoFvXf9btPUP4Pa77sPDd92D7335q3jX6afgyNnTUFHkxRMPPYrrfnkD/vL739P6EkOTkI4bPR4TJ03BF7/0VVTX1ZsVXfwBH+GGHR2deykOxtwiy3dMmTYFd1GAq+orEE/F4SW36OzvIjxJk1O4MHpUFfoj3bwWGIgmcNJpp+P3N//REOb+wSSmTJ9NXO9B92ACY7l/7R/uQGgoSONQgd6cF91pN3YPDqE748OuwRz6hoqQCIzivhNtMaA7nsJgMoJRExuYphTcriFCOhf6uzuNrRLZTqcySCQSJqp2L0aoparbpHq9movyxrKqBsb0pqXIs5glWSZaZW6hjLdyNH3ODl8UaX21qOtemggNRywpC9ClD6GWkGj+UfPRtredxypJlLMkjyOxdPVanHDycXh21Src/Le78e4rPwxXaSlz3IbJFLzOjkHMI7QYHIygqbGJhLUU77/4nfjzn25DM0n4488uMYPd+wZiePb5ZXCTdJ78jnNw+71PIJy2I1jZhIwzgDYK2JKte+CvHwVHeQPyfj9Kqppw0cWXY83qzdja2oOHXliB6/5yJ6onTsC8U09B1FuNr/38d/jKz36Pi75wNb7085tx+Xd+gUv+64e44qr/xY8poLcvegZjpx2BNRu2wcN3a0r74447Brfc/AdT45UlFCkhth/HZ7a2tyCVTaGls8tY8wyFzBcogj/oNB1WtfChpsOfMn2mmRs0TWMSqBqBe17YjT8uXIqF69rwp8fX4u4XduLeZbvxk78+gVuf3Yov/ORP+NX9K/D//kQ+9shq/PK2J7B4Sxc2t/Zjd3uX4T6JXAK+oFqHZSdp1WlZsvRMEnxVPqgflFY5SiQTFB51kpG809twX1PAWGVakIdhITMKUTj21oz/BI+g+NJEBIMuhEJpU0WpLglmeSKeCBCu+uj2Y7RKpcTy3VHi3GAxpsydB2dJGTTb829/exMmTphs5sxfvnwl6uvq6CV4fYkbRBok2uNRQ6EeMXoi1m/eAZfPhy2bt5sCripxYtO6NaZrQW2pD//90U/hxmt+gVIPBZVQacLUmfjV726HszSAQN1o5Pzl6LN7cf7HP4fNVJhLvvIduEbNwKd/dB3e+bnv4Ae3LkRm9BG49Du/xjEf/DI+9P3r8IWf/Q7nffhLKB89DQtOOQctXQPo64mgp7MfXocHJXxXqGcQfnU17wmbbtnOISd/++All8hRAKtLtS6A6nCAUiqNPZshB0iilGS8t2fAYP941oF0US0+8vVrMPGYc/Dhr/8YR5z9AXz4qp9g3HHn4bM/vAl1c9+BK771M1x21Y/x39f+GWd+4Ms455Iv4PxLPosnl21EKzmVzZNHxpYyFl5R+aSo/Uw6TQPVZjidvLgWkFdXFf4x8Efgh7owXMYFo8ej5vdbO6qmy8AITaplbRV17LUe3//3K0XLhe6LQ4Q2ebjddKpDabrfAYMzqxrq0DOYhlf9bGIZTJ84FTafA9vbWnDehRcShngQJ1doaWvHuEnjMRiOQitZCiZp4bwu+v50PI26yloKSxTzjjoOO3e0IuAOmF6mxV4/dm5voxUbgosF2dsxgMa6KvR0aTSctVpPfVUl7rztdjTvDcHpL8UFl16J8y79OCHVHzB+/qlYtacbbYk8mqkUf3v0cSxfu5EktwhLV67FIPNjW1cEz69vwV8ffhYNk+cQgyexs3k3otEwmgiHxEf6BwfNYB2NjQ4SHqpPT3l5GS2wpld3YnAgBHUi0eqbzD44PRR78h0beVWJaq3IbyKpKPYOdDP/bNjW0Yvf3/0w1jT34oHFG/AcLf4zmztw9zNrEHKUYeGKjdjVl8Af7lqI/6EX+8sdC7FrZxe627uRi0eQCHUjGeogPB0k1wlR4RImbRkKvGDikuXb4POTrznUYhwniY7BlonClo3QeMSMAdNcUzl196ZcaOpONYu/fvna/3jh3P7HC+cKx61aw1eOhXuZTvP/RTatraJxeMP7Cody/LUEvvnFmKfwaI2uJGGAHZWVldyP4V3veicqg3bMHDcBE+oqccIxx+LHP70WZ13wTgSKiuG1ufHQ/Qvx0c98Gms3bUX3QD/GEFaEYjHsamkx1YAaFql12JweL0pKK9HW1kGFSSLgI1am11AfnJKSUgrjgCloLV9Q1zTK1H87pSB06bIUfipNnF7JQeXYvaMF8YEIOvZ0YOvmrdi6fTuWr1yO3bt34bnnn0FlRTGWL34OicEQljy7FH2dgwgNZLB1awsGozHTyU8hSiXXWmI2kua8U32EmJPMynAkbFazsXldyNALeINq0OPxWAJp0os8vURC+IhbHY8x39p7e9HV38N7nEzHDrS0tiKRouDSW6zfsh01daOw6PGneQuVn5Bz2bqN2LpnLyrrGvD0c8+jsrqKhN+GaKgPfe170LF3D/lWF/r7OhHhsXg4hCjztS8Uw/Zd3fRmCbMAuEPtFRmSjcQAvVSEHo6Gjf/U9iGFUAIpZlTQgnzsLy8vJ0eHclzhwOOFc/tf82qhcC8hntL75seXuiXhenWTaBw1Hs899xwuu/QS/PR738R7zjkHC+++HT/6f9/HpLHj6C2imDP/aKzcsBXL1m7F/Q8/ji07tmPzrh144PFHceo5Z2Nn+14sWb8GLRSMFhZixu+mQNlJPoPoY4EmqRwaJumQoDEDSgi5+uhNNF1YOBpHWVWVEbY4GWqeWFwLmmvUlRbXluBuXbUcQ4O92LzieST7epEODcJL7BwKRTEQSqCO39DRE0IVlSwbCsNJqBPvH6TA8LtJbMORDDrpofa095nlmKbPnEu+SWzO60KJlKkA0BzqWvwvlR6iM2R6WVTiCTrV2dNvjnXw2Z2DUSOcWgFT06+7aUjKg15UEcp5HTkUuWygE8Wc6RPhyCYxpqkWPYQ/+p44Ocj4mTQcOcIxco+cT924qQx8doy8TIIfi0UNSc4KijEf/B4fPFSmrZt2IJ9xIhVNG6Mw0N2LcE8vMvE4HPS2Bg1JxF4s40K5v1nxpfL18rEA36gKphXwzYzDerh/DPg8pvEnTyvz46v/Gxecdx6aqkqxYM50zJs+CXZi05uuvw5HH3k0Hn/sKbS0dOG7P/gxjjnpVOzc3UzhimEVyXQbyeXTL7yAUCqJtdu2YdWWzdhOxdi6axetYw+itOrqKNdKTK5V5Psp3N1UwgSPpfI2xCkA4iNJCW/K2ldfmY6ubhO1aF57mJCrrBodSZAzlMFdXEMo56EyFCMTyWLu+JnIUEDHj21Cb1crRo8bgaLyEhTXVKKfuN5RVY5WCkwzLflTK9dg8sw52NXWyXSEsberF2MnTTW9QQdjSQp83jTcbWsdpLLYsWHjDri9xegaiJLUx7CptQM90RSicU0GFkaSJSoF8VdWYVdHJ7zlFfCUlCBJQ1BSV4+i6mqsWLbCLPkaT6jrhZPcqxgDsR4U05Ml6RWzNq1sr7otRkJULcFE/WAYMgu0V1fV47lnlmPpkjVY8tTzWPnMYmxasQpt23Yg3tcHJ72EpukR3pCwqV1HXuGgsvCGxb+XsYNGXVe4h7//6UH9g9Raqgl2d9BSdra34ch58/CT//0prvvVr7COhPb4E47DyhXLCDP68fijCzH/iLkoCQTQVF1raiw0skortSxf8gJOPP4EtLftRVdXF55/fjHWrF+HZ55/zqz9tWPPHjOIfmdrGzqJv7c1t5IgegktBhCjyd20dQetdSd2Uzh3NO81nmE9oddOQp9waAD5lB2BfBHqSxtQ7is2+H1EZQmOnjUejVWEK8l21JeR1HrSSEfaMXVcI+8JweXMYMWqxXDRQ+3uaMHW5l1Yuno1jX+AJH4rNpDAL1+9DpOmzcQyKsiKtevR3N5lINGytWuwdNUqPLzwcUyfNY+eZA+2trbj6ZWrsaOljXyoC6tXbcCUo45FG5VIS+/aistp7W3Y2d2Ptdt3w06ItYv8J9zZieJ8Fo2lJfBREo4/+ki8wLwZPWKk6QKWJmQ0A/hlJinAUgkLwnKfWL+kpBKLl67Fk8+swoZVm7Bj/Sa08/l9zLMk88dJJbDz+ZrNQvfo779CcHz1G9++uuAe3pR4kH+qeHC71APSbnpWnnvuObT6zVi+bDk++9kvoLSsEtf+9jfYyWPqR6Q2h14K+pJnn8KiBx7Ak4sexYXnnY+pEydi57atWHDkkSjy+1AaDOKxhQtRU1OLdRvWoZQktIdwZgehVLC4FHs7OrB06TI0jhxlFgHsoZA88fQzJK3FaOd+nFDl/gfuR3kZrSot6K4d24hRBlBbZseMSU2wJ/uxZekT2LniGWx55hFsfupBdK1ZjHjzDtx7113I8l2L7rwDkR7yiY3r0dbajBlTp6LI7UWWir9140bUNTZh245d6KNSDvQNoMikq4seqIdp6MbuPS3kCT6E6DEW3v8I5sybj05CrQjhypOPLcSsmTOQoxdo37EVpx9/FNy5NCY01MPFfKoO+lFJDlLF+8c31GF8fS22PPE4Ljz1JIxrqkdjbQ3qq+tx7U+uxeQx05GN5xGUZ6M3shM6mrHMw7U+splSjrIiL9p2rsfEMQ2EfSk4CbPcgWL4SrQ2cr2ZvVvVwzaHw9QuacIxlbss7osy8GbEQ/m3//Vd8cPY1+iQA9/8CkHZnh/KwO+w4d7b70VdbRVmH70AniDxvi5gij3caKayOCHKzp2t2LlrPZ5fsg6LFi3CyDEjcTaVST1Pn6NHmHHUUbj++t/gQx/9sOmfv37DBtQ3NJnakC2EUDNnzkKMJLWmtBRPPPkU5s5fgJLyShLbBO6mIF9w7ukYUVOFn17zA5w5m5YzSmJqd0ELo7vpTWT8tDq9WvNC4X4ljwTYb2qmKkvLTa/PEC96+IXleOell5NIaljjEBY99SxOPONMxEiiNVruBcK6SZMnmTHUWqNYPXFnzJhG3lJCeJjH5lUbMWv2EcSSfiTdQ3js8YW45OxzMK64DN/+9JV49zvmo7e3H0W0/ppyxjRYMi2aOdtps7rI93e2m2/rorD7q5vwwrqtaBw9jcregHRUHQS9Znb8lIvWybAotRA7eMyBYn8AmVArMu2EdLV21NoHURHwoGzEOAQaR2PU7KMZ58FdrrEJdjMXk2plXI6/757/xodXljEr7BN9s+LpmxuJG18lMlVmipAOYuF3vvc9mD53HhxuJyLE7DHif81OrRbPlKpdqRGjRzdgxvQj8PWvfYnC8gS++JlP47EH78PPf/QDHDF9CsY2NeLYBfMxdfw4+PmchppqjKSFnDxhAkbU16GhthZTuP/nP/0Bl112KcrLy83Afh+9ihr4ZkyfhkwyimS4D5PGjEA9cb76/y9bsQK33/c47lj4JNJFNei2F+O4934U/d5qnPG+96OdAl5c34CHn3sWS+mR5p94LLlJEgOJMNJDWTPoJhQKmWGnLnUzJ4RTo5XP6yNOT5lJz8ZPItH1eFBNfK/Jv9wULtVmbdqwhp5vJiqIzTYvfRLTS90Yk+7EdEcEE3I9OLnGjen2AUzO92KWK4qZnrCJx4zyY2ajF2cvmA1Pit6jcRKqy0cwLwmI3H4qaR4uLQNLGbFws2ELJNhAiBwnSaUoaRqFNbv3YuSEKahgXrp9bnj9XtPhMBELY4jfo7J2OR1Uann6/cv/zYgHl6u/j/vucXztm1cfvgm+DiWaf5a+vlxUV9723m6MqKtCnBZcY381JUmWHsLMw8OL5LHzxLiqs7Y7+YNk285zmkTX4/Pjyiveh49+5EPo6e3Dl7/8JRw1/0hMmjgBv/7lL3HO2WdhBJXjvr/dg2OOPtp0a1atlYfvrSdUqa6tI3Z3Y8/uPbj0/e9BdWkQD99zJ5LRQWLynch6A5h29AlonDgDZ7/3UrzjnRcTFozEqHHTUFLRCM2HuvDZ59FMaLNp5x5k1BnN48cJ556NYkKRYGkV7rjjTpx1zvmoqa5DFcntBnqp6dOno7GhkVzJYxr0Ro4ZQ68TgLfYj0QoQjIaxgTif2fAhc17NuOs047FeJLce6/7FS47bQF8yTYUeQhFMjFUFHmQSwzC5yCU9A4hSA9S4rfD40mhqqoU0UQODz+xAuUNUyjcWozEbma1yNlzyJhZukVyVU2bs3qROt0YkGJrocF0mBB0A46aNhpFXju8ZeUIVlSabvFupjdIKCvl1TDRPAvLcTA5eEOj5Ej/XipXfxf558V7+lMEcW9mOIS3GYLFgtN0ih5mZEoLYTuIPNxy0XwAy8dpkk1rxWPmmUR4Wu94iNjZmoqRjyDc0GwKvoAbTz+9GM8tXoZtOynI2RyqiWefX7wE3/7ud1DBQrzllj/iHSefgBIKZSyZQzkF9Nprr8WHr/gA7r71Ftx36x/xvnefbwizGsG83iD8wRL4i0rIKUoxcuQIY9XLKSh1jaNQTU9Q4isiIbXjC1/4AtrJF7oiIQN7akeORRnhzIknnYzBWAxBcpk7br8dF198sVmjWWsZP/LII5hP5dXCgpFMHL+55hf4r0983gzIrxvXhN/ffQvef9G5aF38LLaTRJ8ybRQ8NvURsjI4mUigpJiQipmTSSZp8Ynn1SLsG6JHAp7b0I/N3X7kSicjijIaGVXZxuGn0qQTMfjgp4Ck6SGoGPyGjMOLKJ+jRR4R60AZvczUohhGlDixp6sb/ak8Jsw6EnOOPwUTZx2Bkqp6M5BJjZxG4t7scAhyZrRhONi6E4eiCIeP+2tuTUtXXz6YBEmStZH5H/6qfamQtWLgNRpZa75Ima3L+DnyDGo5VDDvGz6ufjJuN+DlpWu37sadd/4NKwhv1JksyUJuJFwqKikxDXadHZ0YGCAZ3rwFswiNfve7G9BYVWY4SiFFerNB0txJ6w8P6rV8Pd9pAQvxGE33QxRElQQ27u7Acr5z+5at6OjsQB8VpKOzy9w7evRolFeUo4Fe4frrr8fnPvc5lJK3RJMxLH72OXzgfZeY6sjbb78Nc448gp7DhR9dfTUmj5+AmiJCqly/4S7qWRsOR9C1t9WsoTxv6nQS6ErEqcBRVxk2NPfh7kXLMGnO6RjMB5HQZF1agEVTceaTzFZxCk3ilTWrUdHpmkXGh/IZWnieJ6xTY1t/+2Yct2AmPnDZBzFn7lz0DYbQ3NJOTlSG2vp6VJKLyDtrhX+aNZMfLxdUlfnKVxz+oEFHKkMFW9+hKIKRpMMTLME+fMGaiPaVg/rHH3iZxjaLoMqKq29TlsRZ3TxSmreUWSKsniIXUT+b0lKSRI1BpqW26/oDniXXemCQHh94VBhauU1ZplKCCpjgM/MG/qi7iTyVy5nDwGASxRTsjs4Bk84du7bjuWeeNQor/jKGkMlD6DFrxgxMnjwOff1hwjc+IxMxadTqnKobJ6KBMxXHT6/+Nh699z588iOXY2d/Cnc+8DQ8pQ2oaJyKUMqNeIYQRh9FQXfZs6bzXDKpxcKDTHWOHjlmZuIuLvVh65bNKC7x44ILzsdZZ5+EaVPHMM12Q7CVh5o3tdCFQWnP8ITWjDOW41XCm68I+xJl60+qaF4lHM4U8m2H63Em4YfwMA0qOTBosL9qNCTDliBrxjYqDHfVwUyW12P69UhJMvzttGCZ8PIB79S1+welS7NK7J82CUbhuWrRLAiLrlbXdHkrTTmpNHiJu5PJNLdeoxwpks/yYh8ShB9Ks+6hPhL+pKmsJKZke143ORKToa4N6i6ifko+lwPpWBTFfg/uuPEGfJ1cqbR2JGGQDzUjJiOe9SKVJx8h7BGs1LAakB9ofQY3oZ9alsvKStDV3U5l68KHPnSZGdQ0fsIYKqqNXidJYs+00niIx3loPDTrnb5LeWp6ndI9UjcPKRyQrW942L8c33SOYN59GN94oFAeGHRaXOPA4HJZVk8CKOFPERpplJaGjUqg0mkJnbog53lM3Y+tenRjOHn9/q898HNkaA7mqKycthTCmmBMimjNvCHvpLHb6TShHROgWef8fr9RxEBAVpZcKaVp3onXmaY8E5FKENP7XDynpa1yJLT0ACKpTJzeFeEzygJ+pKNJ9HbuxSXvuQgOfktJRS16BuJo6w6jlPuCU06+U13lkE8zkhcwXVrWV8rwsY9/EJ/6yHvQ1hdHcdDNZ9jNjN8+kmt1xVDtkBpDo9EUv0FjyPV+fazyjHnB8wfJjpcEk5+vdtFhDi9RhME3myz/E4IZM3tAUEFJGaQjghOCJpZS2Eznv3iCEIMCYfEKCau8BXNOdW0HhIPl4MEUgbKupgbzzoLVFETSYzVljHk+gxSxANHUf8jim3ajCBI6eQNdn6Wyynv09UdQXVViaoI0Ikyr7RAdGU7S3R1DZVkANqY/k0rQemdQXlVKkq6xyWmE4zYzfX06kSQyooXn+zz0RJV1tdw6mRYRXqWXkEk9hIn5NCU9TQSy9FAaGyFiHqTCWQqqtOrN+k6rG7dm7XurByqCbNyrhb8v/H88HG69e/W0HUwR/tGgqRUPJRxMEf7RUMCy5s37PbcAyIwCsRh1mfEGvFJeS9caveVWpF3ntbK/QSrDx7XV7TpvnqdjDGmdN2H4RkMrJeXDW0Z1IkSeWvniwxRevPHFcCg87p8T9qXVFkrRtLxa0DQQhymo9wpB+/Cv1xmG6HpfDRuZcDgL4lDed3iDmWTrIJ9QUAQFqwPZvny1upHtE9BCqtXD1MoyHTcqY7ZmpRz+svKTfKlwg0JB+PdXCD1RUzm+RDb2v2n/ULj3lcMhFeVhDGYt7OGwf17+64W3rKV584M8gITfRAmUqbYiDuPWmjGb3mBY0JRt8pLWMk8kuqqEpnHSM1TVqcgrrItfDPxtqoQVJUAHGscDr//XCrZw8s31CGoNtizM4Qg22DXZ56uEw+maaTMlca8aDqd1OxSPoNPW+giWL5DnVe29ctqCc/rFv0yYUQQqiZkT1kYuwuOqctWs1VINBUElc0LBvNxcpR/Wbz5HbzC/TXz5UPA6rxTMPMdvcpBHKOSrgZCvHPmPVx/83D8QXzk/XlOw0YQd9B0HxMMamP6DvePA+GYHZassuqpPVXNLBM+tvIMlsPtneyF9WgKKfsFEWXirlIfD332n/lmd+IwycWudefWw7xmvEA+jXBxSMJZqP7n+v3WJNzsJ/9rBWNRhQRBUoHfbl4GSnv2zs7BPQeR1OqX8L1xiysJYSwW7EWRzrbnI2i8EFVlBnI3Vf/Gafe870M/q9L4nWOGlAmfdcaAQWun6+/aSf6VgVd8enlCozXs7HMYg4RpyvijXBjUIpYjnmu0wshkWThl2Y7aIXDRpkHWH7lcvE+IYzac17AJ413DcF8wRvdIYfwXpJO/kMaEgPc96Ft1Cnm8QbXgVGfp3lYu3ncIhBwmAJTrqeWCJWUEo9gnHi4Z0v9PaFWyXkEsIJefmFLdiTYVg3as/ElgdKAjw/sFKgzqI0vKZfSlOQaitZ+gFPDL8/P2fUTj9d4EnjP7pepMEpdY8XWf/hYLJOGWN2b7+QKNlMs167tvh9QYrH42IKT+Hy8mikjxSEEITTcabYC4bvsu609zNv/zHncKVciYFmd139/D9+x8Y1hU5GwVL3/TH7PC/5YZeKVhOYfj6f6Ngu2F9/N/ri97QoKxSbx41TFH0JA8mcOfFH8OIn7+tQ/ozfI5Gfn+nILOrhhVTT8OgzYGFIYbx4v37nd337tcWzG0vPkYpOHj4R5//VglvM4W3dhAjoDZQHnPDcm8ZaYPeC/s8a7kPSqouGnYYplupzvCnnIAJpn5bM4BZTuLlwv4g7MBQKGWlKCe9e5Vi/7dlCjdueJspHHpQVklYVBFPtmBamiQYOq6thewtUbGwj7aqbrKqhiwjbK7khVblPjG/9oevVjDNANZDeJ9wz/APbguU11xlqLB+6K9Fd60UKL5MkLYNP++VlEc0+185qMPT4QoHdjN+OxyOQIdgwJXKSSZegElS7DBy/WJ10X5B8q2Ko0JVkXEsqm4y90ryC20CVnjp/db+PqfAs9I7xn1vs3RNTWwv9kd6hfDvKhd0Cm8zhUMOyilKUV7/cjn4fR5owQ71ZHVpwA+jJs2VQdKQUbfTBU1touloVJ/hdbmh9Q/0W1PZuN0eMwZBK1hK/tQF3CgL/6lfv4y/7lc3Z00pn+J7bHym3aEJubJIawwC32N60Jp60AyTp4EyehpFnPcoOniNUI3GWMgpaNJlEw5a8sOa8C+MgvjJ5rsPV1De/Qtnx1syyPwOqYuPhNBkrjXQK8dy0xAIRfVi1nAFF+U7Go2gKOA3ci5H4HLYkE4ljKPQ/ANZynWG+9IZM9jNpUUU7UgY/XLA7aGuJVJGLxX0RqvdgvpmWIsRGnNcGngwp3Rg+HeVC9sN66OHT3v+7YMEReIzjPjzpJk08n7NbuJ2IptOIZNIoLK8GN2dHZTwDAJezW5JBJPP8to0fDTwWuMwGo8hmaZjKSnFYGjQKICfQu/j9VoTXfOPqWA0qlPz/mp9QDsdiboIpUQknF4Eea+bjimRSCMUCsNLW+/TmuUUfBlFKYeAlIQ3zx05JKEbx8tOO0QJN0zi7fB2eGODxCxBkOJwaQiMnQY+bbRK8/Rp/FmCTsBNvSkrKYaTAEnGPJ1KUqUydBAxynMO48aPRk/3gJkKQDMl+Yr8ZjIaLS2iJdkj8TRqm6oo90Po6Y1g1JhadPUkNIDBMAbL7Fvmv/BbQRogBm/VBPznBdsNG8JWTrwdXjWoG5qZMpc5pnFgg/0xM+bM66IAZZOw59MoNUI9aGZFWr1sCTatXYlcMoqqihIieRplRj+RjaYLGKLQ270Bg/Y1gXxosB/xaNQwDRn1gcEwWtvaMHrMeBx9zHGYOmsuSqvqEdN4NofXrKacITTKaPpCoqE8lcvn9xtnkKICaeCn1rvR88RmvHQ46tmkCfRfavpf+uvt8HZ4o4OqQaMEPolkkvrjQGVREH7qUTYeQpHbYeZjSUdD2LV1M5YseR7te/eiubnF6IQWSSirqMKkqdPx3ksuRWlFBQJ0CJqaY29bO5atWoUj5h8Dpy+IJMl3VtVKZOVDBFTpjNgEWcqwyGtj9XiiDkmN5Ci41bw0/6mVhm87hdcSJEkULI2AF/XMZRNw2vI0+hH4HHkK9RB2blmLn/3Pt5EL9eCUkxfg9FOPx+j6SjqMBEqDPhT7neYeDxmDy+s3c9RrVZA40U84PGAGBRvhpJFPxFMIR6LYuWcvevojiCay6AmTMruK0Th2AmobR6O0vBrFlTUIlNdiIK0Vh8gQRIfFCOhsHFQghcKgYrPCY6H6aFjshZUODP+pCvF2eJMCZVxMQCvOaJrjoVQU4Y4W7NmwAltWPI+27RuR6O9CecCLI2bNNIPr3R6/Wc0/lMhg445m7Gxuw5hJ0zBy9Di0trZgFZ2BnM3pZ52LipoG+Kkb9QRU5fVNyNrdZlGSIS1KqPYHsWclw4j+vsoiwxbkFP6DNeBtp/AagoQmS+OaJoUdymXgczvhc2quUScFO4Xe9p1YT4HuaNmMdxx7BBqqAgg6s6gq9qCqVOu15QxrEKOwkVHAX0xlyCPW14cYGYIQimiIVraMRuNE9ZpcN0AUVI5oKofu/ijiWQ249GAwPoTeUILOIoS93f2I2QM4/ZKPoYNOo6SszEwmrLmTOjq7TXVSeXmlqZLK8ti+6iNL8A1TNnsMwxDqbafwdngjg20oh1KfC+58EuuXPoe7/ngDdqx5ASfNHI8Zo+pQQ/UYWVmE8SPrkU+nUFNdgwz1IZ6zm0Vzdrf3Y3trJ55duhqBYDkGBwataVLpAAbiSfRHE0jbPQZETT1iPt57xUdQP3o8esMRM/e7tTY4XYBhDZL+YQ0w+/r1H+wUblz/tlM45EB7mSEKFxL3E+kXqS9pPIxSRxbrljyONc8/htOOn4WqEhtKAkMoKyYtrgigrMRPdjCEFI29FqRx2Mg01CKmhmFn3qyr6C8qQiadIfvIEeF7aLhd0DRLkVgCWns8RzqrlaWGbE6keU00kkSIjiMWp/CTaoToJNZsasHvb70b0Ywd7/7Qx3DB5VcCvlLENJ1XXvOXaV0QKgJZjoJJgtlTIDbi8+18j+nrLeUw3WH/PUOh+kDh9X6lHlV43LBNecuEwncqWa87afw4QRLTDZRRHRpM3bsJpl+Q2Wp58DTBhy7zuBzwEJRoTjkvZd3D3e72FtSWuPG7/70aa59+BGNry3HCvNlmPVHfUAIja8pRX1aMUr8fml+6PxxFR98g+ijzuzt60BdLwe4rNm1rG7Zsg1cTtPM9XuqkliwPDUbQ3TOIsqo6VNNJ7GztwOLV61E9Zhy+/r0fwV1WgYzLQxjnQDKnJm8ntOaNJnVXG6Fk30yt/Dpz7F9VLt52Cq8xaPUG4xgSUVR6XCi1ZbHhmUexe+0SjKzw4OQFk5EItaGiwk507kVpqR9+UmANBjOdf4bcFEUv7DTummAlYU/xHB1BhtFnKUGGhl7ri/oDxfCSMg8MDDAOmgblXDoHt9tF4ffS0OcMq9AKE5k0RdseRMdAHGuau/DYmi1wVI3E+z72RZRUj0Q8QUG3eYwia067Ibtl+DURjNWgRodAp+AozASkuS/+jZ1CIUg5DocCGAPwFtWkw/eNfMrwqGPT/blgWfT13M9LpodkYN2w00gP5VNk1HakomFKfAolniFEejtw/51/wYN/+T+cPnsczjhyGiaPqCWQChJxJVDu86K6otTkZWggjA6y4D10BEtWrcO6be1wBPyAy4ZuOgm7O4CRY5oIdPIY6O9CJpVEaXEpKssqUVfbhLa2bqbFgwYyhHBmCH+6935UjZmAD3ziU2icOB1Ztx8Zsol0nmkmEEtn1QbngZ16qSmxzfe+zvCvKBe2mzZE3qJJfgsGoux0LsOMzKOi2IdUbyc8qQhu/sX/ohgxfPKD70Kibw+KvBnU1xWhuMhpVlt3arUTozjDk40OqcHXQSHMmOeVVFejv6sbeaIW1furm+sgFeLmP/wREdJdIfvy0nKMGTUGY8eORXVVtaHKWmNLc9vnabvlMFau3IRQEnDXj8T4o05Cb9aNR5asw0WXfwQxOgWXi4yFqI1voUDscwoWwpNTcNApDNNmKv+QxmL8O4eXUYp/NLyVlf9wBH2f1Y3T2hqOJTnSnqmnt5isuksnaaArSophz6bhSCcwqrIYLzz2EP7rMx9Fmc+O89TeNn8ypo2sQjHpg6qTigM+5JIpxEKDhlGHKPur1qzFo089D5fXh8s+9GFMmTETRWVl2Nvehm9/92rTRrZmUw9CkSyqyl0o8Q+hvy+PMaPLMG3aTOoXwZjdDVdxOba1deGeRx7DUWecjYs+9FGMn3EEYtTDJGMiow4Y1B2CMPV2ymcF1g5Pgf6ryYXtdxvf7pL6WkJe9Nmeg985BH82ge986dOIdWzHqUdMxrGzJ6C+wo3acg8ZgtvMZi3UUegOms+pX7PTVB8NaSY2rV3gCaKlrQ0lwSKkqRB9Pb1myvfQQAgPP/ggJo2fgHlHzDdjHiKDAyguLkNxZTVat23FU08+gd7uHkyePBVHH3sCFdGO39xyKx5fux350hqccMH7cP7ln0DOHYTDpeWwgnQ6Q3QkaauPONmCYQoGz2isw/5O4d+fKRwuY1kI/+5Owape1GBL8U1rTI168uQM6wQ07aiqJCVPLq2pwXPJvm6MqSrHnTf8GnfddD1GlRdh+pgGnLZgNo6eNY4AioAmFjGLzqgTh1ivvExffy8efPgZrF+/B9///udQXVcLn8dNtp1GNq+lFmjsCaqeW7wKo0fVoqy8DB5/EXy+oGEYjyx8DM89txTF5VWoqBuBnIvM2hvEUyvXY+nqDTjz4ktx7iVXoLxhLIbIOELJrOn4YUYskIHzrz7ksIS3ncIhhP3rtf91ggy6llRLwm7LkO560b5lHa6/5tuItG3FhacdjYvOOhE+MoaKYg8NbAIOKotodI5QPpFI8l4Km90OFw28y+mjItgRjmVRVFKOttZWtLU0o2PvXoT6B1BeXIR3nnsenERCGrCjftpa+SmTstZU9JDmOp1u9NAprF+/ERu2bMcg9WlHZxTNkSQu/OincMb7r8SWzgjcxdWGaqs7n2qCvT4PhT9rlFlKbb5N/6T0qj4yx6ToZBHafx1F9VrK+tWuPaxyw7I83MpqlOwVnvnPyouX0f3XGPQUGvsc2S4tv5ENgiOBiixxhJmPWs6B/7SWvfioI5tEkAb86XvuwHP33oF4607MHd2A9519mqlKGjemzixD2NnTwziAWDKDsqpa7O3oxPLlK9Db201ANAtXfvAyswp0LhUzHTwcDkox35FOJlBaVqrlb/h+J9lwxrCUmpo6ROJxfO2/v4OBcAy1I0bCFSxFoKIGOzv6sWT9VvQm8zj7og/g0o99BnGbG4PxDDwlZXR1drKEnJl65tVE38rXVyp069yhlRKvPgzyfTie4Tjvk/999fD+6w4yeErUK0WF15vof05g4TLdqseXFNopnKofzUR7cOSM8Zg7bSzK/A6UBbX+fpQCmzaoJZnMoa8vAr+/GLEo76GQmnEDFLwYUVEyRXbQ24NsIoaeznaMH9OE8848DaMa61AW8MBNB+TT2p1DGQzRIbkoth6isKF8mu+II52KUwlp6D0BpGnQqxpHYO223Rg5eSbmHX8qusN8h+YWJztxe3xUKAcVK2e+xfpHhKbiYBQxsAbtGAy479zrCHrPociFovLllYKedbD7DhZfVcZ4Wlcczmj9efnwz8oLjYo/MK2vPfKvGIKYpNqguK8Uav1byYlVDal/1A+NzKd+5OIx2GnI77j5RoT37sEx0ydiYmMVop2tGNtQjfa2Zjy3ZAk2bt2BpFZIowxv2tmCLbv3Yv3WbZgweQo+8clPkCH3oiTghptOKB0bpO6lUeL3UlbziIYjZnE4VX9qDI6dbCOb0fpRNVjy3HMEUAmed5sxEWrXc7u9SNJxuLjVoDZNqzFj9hGG5UTiBHzUD4E2VV8dLC/3j1a+mpx5mci/B7nvYFHhVWX2EMJrkYuXi453fuqqw7pM/6uFwjUH3vevEBXcROheCpSdjqGpphyh7hb0tO1EKtYDrzMLG5Uh6PchEChFd3cIg6EkjXEJBREI0SGozrWnb8A4Az0nlaDQEpbcfNMNmDdnBo47ap5pxPY6aUBIj4fSSSSjIV4DM61GKhZDODpoellIANQVr29wEPFMHu19cbTRAbmJiCbOPQpljaMRz7tgp7JlqMxabE0D2iT4IKoTkKGecGP9U88jmizzz7Q96/xB8uEfiYcaDnbvgfFQw8HufUnkv8L3vt5/JhcP9o6DxEMNB7v3wHgoQYiXV7/+f2KtzDHuUI5p8ux57nLLZGgxCjEEiY1Ey2N3oKIoiPtvvw3JwX64h7Kk2Ql4ebKrrRWrVq3ELrLjcCKFFHnFzrY+/P6vi1BeX4eHHl2C4048CR//2BUEQEPQgvjZRMgMbHPks5R9F+VW8MiF0qYx2NvWT5aRg89fROZBnaIuiEVXVldhzbodaG3rQWNTPUIh6pWvCFGCMfXwC0USTLsDJ512OrqpR25fwEyXoSlsDEO3VORV4qv8Mxfpz6uHg5XvPxILz3q18LLfdzirjw4lIQqHwyP+M4IUQsvA5jMUmnwMDaVD+MN1P8CzD/0Jc8dX40PvPQ8N5Wpcy6J1Tzu6uwYwOEgjTiG0O52YQ6Pf2FRL/JBBPB5Gf0+XWU2/sqQEe5t3Y/4RczF1wnik41HEQxE0NDWir7MTQZ+PCFOjnulZqEAZ6pcEO820aNu8t4MIay96Y0PYRAU5/oL3YdpxpyFfWoeYI4isw09UQyUitFOTN4kGlSFLlETGQMUWylKVgENIy3iDoeEqgQIOen3hcMrFYX2W/hwuUeTDDuVR/4y8YOEP77yeoHcpDneaEK2k/FgNz6pG4s9haXFpWgqHDbGBXvzpt7/GtjVLUeXJo4aAXiwh2deHMQ2lBD5E9SQVbT1RNGtp5KoyghvJOJ+bSyAVzqPCC3zkfcfgrJMWoISU2SMUT2C1etNOXPOLW7Bubw5FfO7YUSUoLys1+aaR+yUVVZg5ZzoeWfgUtm7bjjFjR/GpHtgIkFJ0Ji183+bWbtSOn4qv//DHCNQ0IOv2IUMnoS7g+iDzSa8QDsmOqYxe7UHD4ZCedwjhUOVCTuFgwfb7TbQkb4dDC0LSdrdRslRkAPVlQMf2pdix6jFUepKYM2kE7Mk4DSzw9OPPYeqUOahvGEWnkCRyceF/r/khZS2Fiy++AFWVxWjbvQsTGpswcdQoBLxuo0y5FCmsy4lgTRXiu/fQqQxg8XNLsHbtBjNmwenxIU2uu7s1YpZgHjNuDBpGjAXfgE4inzW7W/Gx/74a4486AS3hDKK2IAXdR9ocMMIypCkxVAVmHIJmeyXaozPQsH4nFcGqL+ZZOoVCHfG/azCqcxg/T/n2Vgwvp/yvNRi5IILWllJCEDHsFIasMfGFxVxV9UL0BL/bhlBPB26/+Qbs2bQKRQ4a/PgA9u7cjLqiAEp9fiTjCXT2EQTl3Wga2YgYGfSMmVNhS4dRHbTj+DkT4Yj3YfKIGtRXllP/HHh68Src++jzKG0Yh7y3EnnqZLi/D0OmKjWPju5O1NRVI0s5r6isQGtrL1au3IbaBr6zog6uQBnWbNmNnngWk+cdgxPPfxfmnnAquuNJ+MsrTbVvJindMJ/9usO/mlw4Lvj0Nw5b9dGhhoPd+8ZGi/Zy7yD/ho8z+br25a4y/yiQyVQOaUL16ioxgiQcuTip7QBpbQI+p52G3aqTfOThxzFh3CTS11349nd+ivLyAD72sY/iwQcex4jGRgQ8TrTv2YOpo8eiroLCTkVKi9byfqGhZE+vmeaipLSCNLieDGMM6XEpWtt7SZWHMH7iRLgovFt3tGH1hh2IUoZrxk/EtvZuTJl/DMoaRyHCYxnS7DxZhhqXVZequmqHqAIlwlpaUv/41fx+B7f6fv0YooPSWAbt/31+vrZ4qOFg9x4YDzUc7N79Y6Gc1R6j/dcT9Tz+0d6r/pMT0le8YuSfA9N7sHgoQYqva7V45MHS/lqiZMJ0TuOrVV2kFOinGKaer7+6zulQRwon4rEYSgJBXHD+uehsa8Fjjz6M4iIfSkv8qK2rMt2tTznpVMyffxT2NO9CSUkROjs6sWXjdoR72xHqakFP6y4cP28WqspKzGSSYrsbt+7Bus17UD9yAv52/3NkAtvQ3NyOvS1dCPX3w+N1IBqJYPy4saYqN5dJcivZdmD7DjLqgTAS1I26kWMxc/7RGDttFkZQdzJKv9PDb3PSsakfkvWNLxdfTXZMGSnK+OqGVwj7l+vrjYcSCg5huBb5pfHmTbQw/+ZhuKZz2GNbn7u/lzR9ro2BZDTH9Wf4usKFZqN5itSVM4/SYipIeADl7iz+dP2PkRnYi/ecfQpssRDKi7y45fe/x5SJk3HUkUeiq70Dq1eswtlnno4vf/GHmD55NEbV+WHPhHDRuadiKJ1AUUkpPH4/0tmsyDP8xaUIR8kM3F44XD6sWLUeTzy1GG3tYbTt7SfljqGmwoexY0aipLIWvVknNg4mccZ7P4CZRx7NYzWIZYcQSudQXlOLnoGIaVSzO8l06Hj0Ofpeg/L4w2EQnyI/lfmk1cqtKoG3w6EE5aHy7lXDIeSpHqMyOJTHvflB1UZGm8w3WzqlxBrtMVHG0sFDuWQMHiSAaB/u/TPZwrolOPWomUCsD/fdcTc+85GLccyRs6gfNNTdHZgxbRIeefB+OoscRo2qx/gJI1BG5K4R0pWV1UinMvCRKT+68Ck89MAifPXLH0N3Rxs2b9qK3s4wz9vhDvjQMLIUDqcNgYAfXrcHcerRjp1dWLmhDf25DM6//KNY3dGHknFTcM4HPoT2QTIMN/XR5jazCMgcaCoYi//85wXHBZ/6+tXDYvhvGhWswrVE9u/1snDWXMGNFbVPz2vq2BWsYfAevxveoAehgTgiPd0YQZq6+oXFSIb7MWvqZLKGuJned/eOnURLDowbMxpHzJ6FaUT2qhq68tILMGVcE6rLy9BYX4ftW3di0aInTEO0zeYxA8wcDg8FPIuK8irekwE9BRqqazFvxgxMGTMCfkcWo6oDOGLyRIyqpNLEomZemDMuuQIzjzsFQbKLVC6HBBmN0uwkwspm6RK4tYbzW3ljZoLkrlV9ZL5eP8zXFga3WXn4dny1aLEu7puMfIV4wH0vF/Wst2L+F5ClgqUxivpboBB2pNJpsoQIKojuNb2L5vqqLPYhOtCN9auW470Xno+Am/KYS6GiNIhpU8dTP8aRVXhRV1OOk0+ch8mTxhij7vaSWdAxxMjQ7Q4vKmrr0UUH0tG+BxdfcomZF+nIuXMwZ9ZMzJo5FQuOmo2Zs6ahpqYSNZUVCPIZO3bsIZvYiSnUn719EThKqzDz+JMxmYw6ZXcjSfmXUxgiDcppBBu/0a4efvt9939SdFz4yauu3le4/57RoBqjYGpM1cZSOisqWH/lDPbdZUX1TrAcBIVe1UfpPJLkniVBN0p8Afiddjz3xEJE+rowfeIEFHncRP4pHLfgGLzw3HO489a/YMkzS4luluLcs0+Gz+WE3+s1g3sioSj6+2Noae3BitUb0N7ZBZ83iPraBipIEfrbuvg8H7x2opZoFIPt7ejevQeJ3n6Uez3wEeXnoyEUkyKPGD8ZO6M5VI2dhJymyiCgc7jIMoiURIS1HoPD7eQn2U27o77O5Mvw1trXv2HhkEN8MRfejocaD0coPOfAZ78V4r5QkJV9QfqjxlI/gVNpmY8MoBtFPg+dQgZ+tx311ZU0vBn8+pfX4pKLL8bSxc+jrCSIOQRNA5oUkuCmiiBH02kn4prza8hUeapNrrSiGllKaVoAqaEJxxx7PJyqGs3CTBpZRGatmVS1UJV612nyx1ICr/sffhrLV29B7cjRiOSc2Nrei4GcA9OPOQlNE6chLGej6S7IqrNk1cFAwPTs01TzpgqI3/WfFh3v+tRVh22cwls56GP3GT/tW6GQEQpm3/ywqpt0xDgKHVQUoiBUyucTiA1EUewl3YyFsWrJswh1tSHW34MH774D84habrj+OsyfOxef/sQn6IgceHzRszj3jOPNzKqpSAQelwsVlVV8ngtFJWUoLy3Fshe2IRpKYBKZhIeGXQNzMpEoetrbsHdPM3Zu34kN6zdi3dqt6OntodGnYyouQ2XdCDirG/BCay+mHXsyvDyWoUJRzskgNOAuZ77awXeaz8tp7prh7x3OD+MobVY9qoIc4dvhtYX/hByTGzCsyBIac6TgHPRLVUcpstxIJImiIj+NNh0C9aS6ogx7W/Zgy+aNuO6668zAzsqyYqx4YQnWrFyJGUTxWk1NdfnqEqp1QaLxJJYuX417H3wat91+K/Z2JrBteysWL16CJ554Ao8/8STmH3ucqe6JU6fy2SzTZcNAKIQVa9bjr7ffh4FIGDYCqK5oBlWjJ6Nx2hyy6dNQ1jQWSbsHObsXTqefrJ77ZNOaSyzL59jJ8v9Tg+2Wf/PeRyIIJkpwtfNidZBl+Aofr62EWvX5Zp/nFCXy6ttv9ukUPG4HHDSe4Z4BNFX6EevcjSmNpdi68hn85iffQ3fLVtiIPq74wIWYOHYUhog4NqzZgCcfexY/u+ZbaKqtJeVNm5WlJHwOlwNdYgg+OphkHF4yibLiYiYoj1gojN7ePuxt60A32UEknkE0maNy9DAOYoiC3DBiNI445kRUTJmD7936ID7xje+hvKYOiVSK32eHnWxhiJRe35WmssnZqQdH4XsLPUcKc9oo6JzaE4xDfDsccpB4Ha7wVs37Qj07tWI4WlVKCkOqYtV5smsbmXAuk4JL4xNSMdSXB9CxaxMW3Xs75k4eh4A9g+7ta3DExJGoLyvCzm2bMGvaBIjMVlWVm0V1NAtA0+hxxDBO9JFV+4NF8GjMDWmw5v0S204QNHko386hDFLxCLp7urFly3b8+baFqKovxlQCsw27+rDo+fWYOG8m7CUNuPIL/41g3RhkXD4zCWVH1wA8PjJygix9nXotaSZk8+M/MNj+vOnfe+4jlasxeNzRaFLRW00TIYOss1oBTWsgO4gMhHB0jc/nMnMVDQxGTPfNkaNL4XR40N+fwmB/BAEa8jGNZYh2tmN0dREW/e1m3POn/0OZZwif/OAlcFPgK2TYMxle30eavAIP3f8kvvqlKzGivhbVZAhaeDyhwTjOIbi1chtp7xARvBlHwJ+JZAq7W1qxq7kVL6zYgT3tfWbivDFTZ6E/AVSOGIuFzyzFKFLg0897F8JDLqCsDt6yagT0bn5Hkg4pS4dmd2rKbPUJz5mqI/6gAhfYAh2e2VpBil4wSFaT4tvh7WAFyYUloZacWFFTQkiK1AZicXHDN7nv8RDoJOJw5jNw5VMo9drhtaWxfvliNJR68bNvfwWnHzUbV15yIQZ721FeTCOdTSKfieG22xbhqSeXoa6+BJOnjUYinSc46kFxaRlKyKwT0bhptxgkaErGcgj3p1FbXYJjFkxCUXEFvvWDP2Pe0RNQNaIBK3e0IO4uxnd+/hskveWIw4cUyAxMpANTus24CymHlGFfa8J/YvgXdwoWmn+lIGdgaCU9v2YIVZBj0HQPmoNdt8tJaMUzJxG0pqUeUl09DagWz3c6tH5BhgzBbZB0ZKAPO7esx5InF2H9sqfRvn0D3BTYE+eOxHvPPQmTRjfA7yJKSqfMJHdOGuONGzbjgXsfQcBbTMGtwlSio1kzp6CisRq5RD/sVBil0YghrbbWXejs7DbzGW3Z1YrdnVF0k/66y6pQNW4qdnVFsZueoXrMJLzzfZfjiGNPQiedlcPtpUdxMu1aCCiLHL/DQYegaQDEdjSKWkHfbji3CQWGMFwNoMPME20K8e3wdlAwTsG0sYlhUj8U5RgkS0ZmLIdgunU6XBgk0y0K+pElA/bY8whozqJMHG46hlJ7Fs/f+xfsXLUc08ePxLlnLEC0rxuVQTdKS7y4586HERoM4aKLz0CMDFmdL1r3dqK5da9INBpqG6hLldRZO7Zu3ognn1pl3jl5UhOZwk708V5boATbOsOonDAVZ1/+ITROOxJ9GSdSNj9yNs0IIHtAG2J0Qd9AHTTfwX/8+Z8Kimy3bfnXZgqv5hQU1Fykf+qf7/O6iGBsNLw5RCi0SSIZLQJSVBSA1+NCZ0c7IuEQKspLURwI4IUlS/DIwoexZukypDSPCmlqeqALLrKCL370Mtx5y53wZrtx5cWn4ZxTTkBfewsmjBlNtEOjTEOciCcxOBDhu2LoaGvDru3bsHplG5LxNI4+ug4XXvQu+P1elBYHjIDnyS7i0Qi6uvuwY3cztje3IaLV1nylSBLtDBLlxF3FdA4zcPRp56G0aSxiOeI1m5P3xenInMa5KWg2Gn29cQIMcobWnDpWkRdov3EGL4n8++rZ+nbYL5icO4x5Viibt1KQwc+JbXNfLEGD10zF5DDAMPCCqFvLy6ZzQDAQpLwRhPBwMjqAfCqGMr/HLMFpjw8i1rwJ9/zhOix78jEcOXMC/uvzH0exM0fG4OX3ZxALDxr9VHVULJai4X8WPb39RpeL/AEcMXuOmW5b1bqRRIbMuhNbt+9GNEwuUFyGp5Zvxq5wAkefcybe//n/QtHICWTUXqSpQ1oEVKP31fFEXbFtyPA9iprNiRqxXzXzf1pwvOfT6pL67xb2aae8vsfjMUhfaxWkkilkUup2RjSdTGLPrh14dNFD+NPNf8BD99+DUH83qjRVRS6N5596HLf98feYPXMqvvDZz+DXv/ghZk0dj+VLnkCZB6jwA/NnNKK+1I76Mj+mjGk0S3MOpUmZKVMa6u+gkuSzeYRCIfT29CJI9lBW5ERZqdMMPovQOWTzDhpzL3IZsoRklukb4j4VKZVFimlNpodQVdOIEGnyfQ8/jUsuvwKnnHU+PBT8aJL3UylUn6u6VilloTuttNdMvkdHkyUTkVMw1WhGrZRLRvytjDLbwj7DYTRw/zHhMObZWzH7ZTqtJSwlP3IBFrsspFX7kiB1aPD6yBAoe51dPUhl0qiqDKKiohgZAhif14tygrBdG9dj06qVmDZpLD502aVYt3olopF+MosYSnjeT5CWikXJsH2G6WuthbGjRmHm1CkY3dSAyuIg4qEBhAcG0Nk9YKqYcgT769dtwu7mLpTX1SNOYFY5ZiJmnnAaohqH4AoiY3dTFxx8JtPMKKfgAPWDDk7Vqta3WBrynxhst219lYZm5QuvsIr7zQkqKBkzsQCDcmnoNJLR9KEhUjGGT/+GUa/GUapRyzaUNT0Y3LR8wsaZdNJMIhcNDWLblq3YtGGjmWp6IBxBT0cXJk2agrPPOQ8LFszVC/H+91+CM04/FUceMRsBn4sGPUuEEsKqFS9g3NhReGLRA4gNtODYIyZi96Y16Ghtxhknn4AuUto1yzaisboOn/jQBdCELqWBImj+eS2GI5La39mD3du3I03ko0ntotEYjXwWffEcWtq7SJGjGDmyDmWVtbA5XVSIFOI0+CXlZSiprEegshEtfVE8t34bjjvrPRgz5xg4yuoQIQ2O5ZgfqvpiXg1RKwwbUN4xr8yoS0a5AvW91jmLLTDw8EtLVQrPv0J+auNQQbwdXjVYKqKMs34fljCMvl93MPTlpah3XzIFCvYPNIXmemvf/DXJsMy95CHn0DxHOqhqI+uM5SKsqHepP4PWB3e63Aj6XbARFGkaimceX4SFD96LOdMnopyMfdmiu1A0FMEZx83FSUfNQg0ZQrnPiaDLjh2bN1Cnk5gybQqicTqJ0nIydZANp8k60khHU2YGgAhBXG9PD7bt6cGmXd0YSCTQUFeMvb19cJSUYS2dg7O2CTNPPgMpbwXGzDgSM+cfC7vLZ3rlGXZOAOjxuk03VpkXNWBbTM1iRfosCz7p+wr5s39QRvCsQNfwz+E/DNb1L2brWyTsS45sQeGX0kzIeOu2V+99JISp+GYGLSojY6aF5lO5ITPVtLLcpnYBUycu40ZYwOjkdeVFPrhoyFKxsJmG2snjiXgEN9/wf3ia9HTSuLH4zKc/i1PecaZZulKLcPzq+t+iiob8W9+62jiLr3/9qzj3nNMwZco4OgStWZAzsbe7DX/9y+8xoqEC08dXIRtvQ9DnQFVZDXp7Q3DZfdizsxnLFq9BdXklfvqjH6FEg2ESSaTokOJ9vcgzTW6mabCnC6HuDjOYzO6vRMJWhh17u1DTWIPWrja4gi64i9x4dukLaNdShHvNygdatA0jJozFey7/BE4+933oStrRFWfeOANw0AGpasxJ4VYvjH0CaYVhUaVgDm+HoyX0EghuuTH7xitQUPJp/lJvpbfDoQQBmEOpyjzU8KLjfl1huDyHy7+g/Ma8SQBYzmY7HPbtF4yiAu8dtmh5O+XQnqJTEGCQvKgNQfBLvdn0DrkHG5kurXcuhQmjy7FjUzPqq2vw21/9Al17m/GbX/7ctLd99VMfwTML70dTOXDpO4/D+975DpR67Ij39qDY7UFpdTWWPrMEv73xFkw/crRZmtbhKSVWIdqP2xDujKFlxy7EB7rQOZBHfUUpRo8koCK72NvXiv5sDEPUi9bBKKrHTsf8U96J3rgdP//NH/HV7/4P5hx7LDxFQeQIILv7+s06z7X1xRgcSCFFp+PXtMQymEP8RrF9w8DNEfOdhX3ljMld2kcxb6s3X8FhKo90rfbeekEOcN9XKKjQaWNv2/bq01y82U7BVH8wrVZvGTIBOgLNfOgkC1BfYi2uLSQrVuD1uBEeHCAy98FHgXj26adw42+u574Tx7PgZ0yfhpGNDcb79/b2ooeowq2GV36OurV5eV0g4OUz+uEneokMdmP50mexfu0yeJw5zJs9najdhkcXPoRjFhyBBfOnIzrYxfRliPYTZiptzanipxPo6x7E3Xc9Qprrx/e/8QnMnDwWtjQVKJ5EkmlMhkKI9febrepB00Mu9MVyKKmpxxOLnyVriKKoqhSDyQQ27tyDiy97t6krdQVK0TUYxwurNiKSduCGP92JKO/tT1EIA2WwuX2IRGIIEJkdWBdtHMGwUlsCqj2Zhf2Dfu8vuMx8M2mepQJvh1cP0nv1Yjkc4XDrm5UqPa9QxoVyfaXy3f/6Qlr0W4DMMnSm2/IBsiOD6ORPG3U3GuqnY6gxi0N9+2tfI1vei1tuvhk97e0475TjUOvKYHylFwtmj8O7zzkJ9mzcjPLPhMLo5DVtHR3I8N/oyePQH41g09YWgiknUkkbWnZ1IkQ2UFdZAgcBoz9PPSQeCkVDiOQJCkuD6Ekl0TwYo4NwoXb8HBx18nn4092PkE1kEUumcOJpp+J9H7qCNsADbyCAAXXWoK1xuZ3I0b7oq1QPoSlf5PTMN5uj+n7ra63IHJDBMk5W8x5Zv3XXvlI0N7ylgjrSWEigUNbW1vGezxAmmwMvHy1ht7ZvRpQYaxI3VaNogQyXw4UhOgJNIaG1BuzpOFxEIm6iYmc2hcHOFjzzxKO45jvfwhMPP4gzzz4LX/jC5xEMBuGio+gnEgiHI2Ylpxtv+A3GjGug8JWRicQofFuxZeNibFz7NJ9xJ7rb1mPciCKcfOw0zJ06EqVeLb2ZJqUlI6GwDWVS8NAIp2nsXU63GU2pOvuk5i8q9mHqlLFEeWHc9PuF2L5jLWprilFbW2d6A/XQKYXoSLJEH05vAFlq1d62NrywfCU6yCAmzZiEWC6BZeu3ULCLcftDK9Dc3YIM88EZLEWMDnHrrhZ0D/SjpKwMjSPqzZKf6VSEeSR1JcIzZWblYSFa9cAOa8vz+6M6a1tQbUuQdVThYGXzdjx4VD5b231684/GwnP2f/4/HpkyGiutdaDHWwPPFLXP0jaGQa+zzqt91bSxCl0walJE67cinzfk5n0u/tAUeFZ3zhdPm/doLYI83A6ybLJbL1n9Xbf/FQ/c/heMrKnAey5+N9r37sF9t/8ZZbTiJ8yZhjk0+l7eV1lSDA+xiNvnR1l5BRlFGj19PRg9diSfbqPMlxg96h8Io5/Aak/LHpTXlmH8hHEo8fjgpnNwMr19oR4kMgmCKT9SRH/b93QjnMjjnPPeiVAkjta97Tj1tFPQ29mOW39/I845+3QkCAobysvgZj5omhozlsfKJJWs+U6TQcPHzLdbZ6wt9csG2ixzjv/4W9XcVhkon3Ss8PutEK30mG/it1glqH1C3ENxCorWQ96s6DAG004m4CTsyOcyZKMJs+ZrVZGXhtoJTz6Frubt+N11v0B3yy6sXroYW1YuxYxJ4/HRT3wcHW17MRDqg0ZUjmyswdb1K3DLTdfhU5+8Aj4ilDv+8lvcfNNP0bl3PWZOrcfEMWWYOa0BVaV2uO1RCkccAXcWLqRRWxFEfU0RFj60DTt2DuCII0cRyWmgTh4pCp+dOuL1uYguMkjQQE+eNg4nnDIZK1Z14vc3P4kt25ehaUSDcXTRRAo2l1Z9EqrIY8KoJrideTP3+/JVa7GnvQunv/McXPrh92PTjjVIZIfgCZRg3bqt2LBmM0aMasQ6LWb+yIPYtX0jiukU6sqLSXuSVEQxBebfMJ5hRuovhVvYRYW+j+ZblFbXFpyAtZUtKNy7T3jejocSrZw7PPFgz3/tkU9i1GBLM80LC9cce/H5MgY0ZMbA0YLbtG9FLW9ppngxxtG6Tls75V7MWKm0FtXJGUdgp4FXG5xDcJ3gKZeJUM9UuZTCb392DXaveA4T5szGRRdeABdF8A83/B92dvZixpgmHDlvCsBrlb7Syio079ljKi5r6tXttBp+vwe7dm7D//vRA3ji0ZXoolMpJrv/IoHfjp1bMJK6VeL3Ix4NI5QIIUO9HfI7kOYn9cSi6I2l4SwOYMTECRg3aRLWbVpHBxMA1RAZpnXyxJGYOnkk+ntaMZQn+/eKHVjO0eSbnB31Q7lAk8R95hj1zKE8VD7wEp3TD3NExtboTkF/+NNs30rRsgNWfOm+7bZtaX7SWyvIPNlcTiS1tgBptKqGYjTwpR63WY7vmccewUN33UbZC+MDV16GX117Lbq6OjBp8mScQZZw1LELzBqtoBFeveIFPP7gw9i7cyuqqjyoqa1EXW05GhvLUV7mQTDgNO0DDrsW1k/TQFMl5IyoDJowLpcmQ0mp8XYIkWgMixfvRHNLBB+4/DjTAFZcXIx4Qkts5gwzUQPbYP+AaRMRbbZTuvMpG2L9cWxZvx5jGkdgVONoVJdUwEv2k+7p4Rfn0cv03vLIahQ31uK8izS3exq/vOFmHHPKyRgMJfjONrhcHjOtxfPPL6MTmQGPz8t3xxGJ8f02L5XuOJz3nkswZfosOivS90QagdJKUFUxGNFaDB5rpOlwU4GxE1S/fSxBjkrioCNiFtZ1b4d/5SD0roVrCmpOA0DDbm3VJiCDQENAxqAqq6xAiMdGhm0D8RQyWn+DciDDl8okEXC5eLV6tCV5LkWZBMpKaWC53du6G+vXrsLWzevN0rJJGuStmzbjqLlHYNuGjRjR0Igbfnsj9uzYgW9f9RWk+1sR621HAwHXpe8/B8fPPxJDBE0Btx95bh1E7EGPHanEoBntr7Qlkno3HRQ8GAiH0dy6C+MmjDFyu3vXbrR0NCM+lERHqB/NfWEkXQHE8j44grU44fQLcORxp+DGP/yJzmE89rbsxH1/uxVHzJ9LexHhO5Jm+dzq+jGYPf9EzD5yASZNnGxqUsPRJPPJYeYm05oq8XjKDArVnEk55pGm1TcdOZhXHo+YARCNpcji+Q2m2+xbsSr24ApOp5BicSvBhQskPBIUHdO2IEw6Xzj2SucOz/Vaci+ZTBAAR1FC41fk9+F3v7ke+WSMhjaJbRvXmq6fd91xKzZz//lnn8IKMgWh97r6OqxYs4JCRAEjypg/axKmjGkwjV9eFpiXTsDlHEKewoMhCjaRuovwxSo49eVXne6wqVQjt4bVm7UIgLa9bVi5ch16epJ414UnmQZwOR+Xx0L/8XgStTW1REo5OgUH0XwHOlp6ceRsUlxfERY9sgSRUASzJ4/GkRPHwJfMWnPAkxr30wnmAwF0xTJY9PxKNDHN/eEo2tsH0dbWZ9pPJo8fjd27W1FSWsTX8juojS6vF1kHlSRlJ9PoRlV9Ey65/EM44bQz0RtO0Cm4UVJVgr7BNJGRk/RcE4dZOV6o+7TMg/qcWyOatfS6cmP4KsZ9ZfNK5Wb9VtD5N+L6lzv3r369tvqtoPOH6Xqi930dBvjb1AUJ8OxzDCpvDXg0o5OJrjMaF0OApJ5/Agr5oRzcbnWj9iCVHKA+RBEnOOvs2IstW9djw4ZVaG3ZTf1Io6w4aKZpcfNBkcEwli5eiq986atY+cwLiAzEcAMNcmtzK2668Tq88MLDmDixBvV1Zdi1bQv8bmBcw0QcOW0aZo0bjxr14EtF4UpHkSPwCvN59iEnja8fu5p78OgTz+Lsd56MmqZ6DGbj2NPThg3btmPxyo0IVDhQ0dSA0tom7G6PYXdbFEefcCre+e5LsH7TFmxmupcufRrNu7dgBu2Di15P8zFpfMJgJIeu9jAGqHMp6vbc2fNw3ImnYvqsI1Bd1QC3y08nIPvEPHNoaVBreo8s8zRHxYrE4ka/Skr98Pk8BJMZni2U0cuV5cude6Ou3z8Ufus8AcLtOxLc000vPfHqL3m561/u3KFfr5GSjnwKxZQSVXhsWr8Bf/nTLTj3rLMwc9oU/PrH12DtiqX49ne/SfRRRSrpxoP330XH8Dgy6QhGjqrF6FGNaKivJaXsJ/tLEH3Y4HPb6RDc8Hs98LhoUKkXYgV2sgNRYY341XoGGsGcSjPSsMvoZ6gwZp0D7gtdJ8kQtmzehkcWduPyD51EBlICAhs43QGDrrQoeH9vH+64YzG6O7tx4jGjcOzRC1BVXsZPzKJlzw48uWglXEkXfvi1D/IbGpAkfPdXVuCZlctw+/33oWcwgnUbQ3RspNFVDlPF5HH6MYJMw6HRolQQrbmc1PKFVF5/SRlyFFQbUVaUzKazL2S63n3xqqvNcpyd/VSuQInVlqGqr+EsN93oFGkQFK0yUAOZqg2090plqaD9ly/Lfef0W+G1Xq9wsHcfeP3LnXurXq+g/Ve7Xlv9VvhHry8E/abS0/BZXU/JyIcv1Rge6UBxsccYyP6BAbLQiFkQp6g4gO6edqxY/gyWr3wcmzavwEB/F8orSjBt2kTKZzn6+3oQCQ9Sp4imKf/qBJdO5KiTlOe/3oOH7l6I559Zjt/e9Ce0Nbfj3vvvwN0P3ILRkypw8qnzDUhr2bkLFRqk2RfBmmdXYWrTKHzjcx9CAEkUOe3IxJIEZZ1I0Wl19cVx0x//iq//vy9hw67N+PVfn0WEtPzsC6eiqq6G8m0zC+mk8m68sHwT2juj+K+rvo+ZM+cSwLnx/R9cjSefepA2ogxuj9Z9JsJ30bAL5EGT5JVyq27pbkSjKbQ0t6GrTeOMKnD88afitHecg3HjyCJU7eZwm/WhbdzGkvxwJ4GXZlplnqbIdjT4zgqvVG4vV5aH63pt9btwbDgYkPDSYLtjp0Y068L9H8R9SYsRnP3OHezYoVz/4jmFV79e3Srd2QRKiehXLl+KX/3yOowbORo//PFPcMMNN5Ly3YUTjj0aX/nqF9HX1UoE0o4ffv8bZBBRHLdgNkqCdvhcRDdOGnE7cTKdgeolA2QbQX+AhU/BJ5JRH2WFPClgNpelIyAlppFNpBJUiAQS6RRSPJ7NZZAmh1Q3wSE6ClveTiHyIxRO4k9/eQ7Hn3Q8Jk0Zj7b2AQQClfjDzXdReHuNQa+s8OLYBbPwzvNOx+4dW1BTXQG/jwKeiKKXAr535x54yYo+++XPY9vunbiV39ahabhnTjMD3rSeQibB91PCM+rJxGdmM0IjKXh8QXkiUl+mNRFHWUkRYtx6i8oxRNrcxfQFq0fgx7++gfS5EoPxLPgfWZvqjCWoNAoUGKt/NY2C6XHBMmA5WNxB4eXKTeHAY8O/TTjY9cPhkK7f79w/ev2L5xT+idf/3TmF13r9cDik6/VbwTpv1YbLAei3dUySb3rMmPKXrpAhpDR+ph9Tp4yjnjjxwIN34G/33IrmPdsp11r1LIqicif8Ac0Ppl46al3IE5OQVzrkaOhcKKM2onmPM0i27MTObW342Y//j6DtKTz4wFP48heuoqOpwWNPPIg/33ItymsdmH3UZKJvPov6uH3jTvS29sEWiyE7kMDUESNw++/+B92tu0l6snj00afpTJ6Cjbr8vg9dgt/fcRsap4xFK0FPRziMidPG4Mj5s9HV1Y2BwSgGQklsXLcHlWUj8Zfb/oYoHcsTTzyG3/zmp2jv2I5JkxrJjhIEi5oHTVVBBIHUL7GldErVacynvAtDeYf5HY9pzrI8ssRiJRX1yAzGMWrsJJz13ktoB05DX/8gBqNRBIpLzCzGadoWh9NjnNTflVuhvF5SzsPnD1bOr/X6vzunsP/5gkPY/xzL8c5dEZqEl3oXtabrmLXVhTorc1E4pq1FiPa/3nrGvuutYB2zjhbCvusKu9bV3GHiNZVElXcIfyHF/NMfbsbxx52AP/zxJtx69yP47teuIo2bjc9/9SuoqSxGR+sOlFBIP/+pTyDoSeKc0+fS6g2g2Et/T8cQDHjh1mIdjIFA0HQ/swkmExBQF5BX1VAyZeZwT5EpyCmkGVPZJNKk0KLOqpLK8Z/pJiiURQHJm+iCx1uKJ55eSTob4UeUYtWabRg9ZiS+8pWvoKW1Bc8/9zRaW/eQMndR0QCySfPuI+aMwmknHwE19rW2tKCjtws7m/tQ31RDB1OPPiIv9XnWtBdDqTySMTorOoIMKWuMDiJLxxRP5cyoaKfHi0QkhIBDg/eI8J0+Yis3klq0p6QW42fMx4WXfhg2XxkSTLdmV82+2NAk8y+2YDWmyUFocjBTdSZhGi4ZXfdKZf9SGVA48Jx1x4Fy9Fqvf7V3W1906Gl9q11fCNZ1usbavtyxQnjZ66lPBs3aGQlqLACg68QMraoln4cGMBFGb3cr9uzZjIceuB0bNixFZVWQrLuGKFjrGEThC9K5uIh8HZqLiPpFT6Iu3Q71YOJzpVeaOHIo50R0IEXAFkfAV4/Pf/ab2LG1Ew/c9yTGjZmOM844H+vWrcDPrvk68o5+jBhXQ/2Lora2FmuWbEZPRxSTRlajhI4i1tOL80+ehksueheclFmxdxtlvjMSw20PPoCnV2/BvONnYMP2VqxZ14yyajdmzJhEA2/1Wty9qx22nA/nnPkefO6zX2Y6bTj/rLPQN9iCxtFlBI0xOrgc9SnGT0jTgPNb6JxyqlZTDqWHqHsEZEnmao66Q+aRpbNLp+0Y7A2jpLKBuuRGR1efAWink0GcesYZ1OMRcHmp8GQPQ3Y3y0D6xmcqn+QgmPOyKyp7ycK+UNhXGRXOWdcX9g9FjqyrDzynOwrHeBXzwnqGrlbQORsc7x2e5kILthdGMxqj+ZKt9QBrf9/2wGM8oP+mZV7nzMpeuk7JGK7DtAaCcNfpIKtymHVcNfjMT+Q+FEug2huAL5vH1V/6Ep5auAhXXnEFvvc/38fjTz2HL9PQXvrBD+Hjn/yMWYQmHoogSKp2w69+iljvTkwYVY7GmiIUF6lrWMYMfFNjkJ0ConenVSWUSiOplaHoAMKxCAYi/fTsAwjHw0TfUUSTMVLAuLlO7QnqmeEgsraTSsoZaHyyl+/0uQC/J8+jUYyqLyGTKSNSt6OmtowOJY1LP/xhXPj+98EZJP1M9+Njn3o3TlwwHmeeMgPvOXM2ZlAgM4k+ookUqmqDpN9tRCA9qKsOoqGmynTBFZNRHmq6gCwzVuvjZlgYMtYy3HYqTZ7UIZtOMA81w2uK16b5zbyQyE2rVmkE+Nr163H66WcS4QUo2OoyONx7QmVFQVAjoqLxAaa0VEB8N/9pfhirR5P2C1t1Q+SefksGddewDLyiHOkdBxw7HHL3j17/cu9+rddLs3jmkK5/Me/476D5+uK+1dFBxwrVPaaMzDnrmn35yfMSDl1HGVVDsrYmUnYDXjcNtMbyOFHid5jxAD5HHK78IDxDg7juF1fj2h9fhWef/Bt2bFkCtyeCEaODqG4kIyiJwh0Mw1sWhz0Qga+MrLvchUC5j2g4ADcVQb3v1OddxFsDTvM0nsmEA7EIj9nKMHf2yWhsmEQZj2HX7t2Ye8QMOJ15LH7iSTRv3kMG4CRTCWDrlp2IpOJq+jOdJ+BOmS7lTz3TgVlzZ/M9JUhkyYyTWazdvBN/+MsDmD6nCRu2bMaWrX2oJgtvqqvDC09t5neWI+CsxJZ1uzGibjQ+dNnlZEIR/Ob6H6Mv1IJkppeGn/ajhAAJtBXUMbvGL9GIZ20uukr1JlQbATWE+SoHoTZ3MYmhvBbgoVOlAnnJLuz5pKmZqCrxIjLQgdtu/g0ee+BOFHtsmD5pAkEqn03ZzNP+FPmKyKaGaF+yKA6W0EbxOMtTBlvGe8im6iuxdjlw3UcZYHTkmJfcWoZ9uNxfg9wd9HrrUXyX7Pbwc7V/1/bI8KnXF5QG4wCHgxKll0qoTXp40lROqJcDM1M9GfLMkbLiIjDvzGIyGgGci6eI+j+OSSPq8MXPfwxHLjgCre09qG2ohY9evLmHhjtCg53JonXHNjz+wB24+aZf48OXn4E5M5oQi3Ywo8M0qFkzEEWOxzTGutUgZAmuskYrNKnKSMwgSyehqiGl11QRiVYz/ZpcTtVManDTPnOTzxyCS2gin+H1OToMTWVB9mH30Wj7kbYVI2MP4vb7H8NRx5+K97z3fUjRyfz1lhuB2AAmj6gxa9Ta8wl4SMEjNOjFJcV46JFHqQAeeDx+hEMx0/tq7NgJZmnDaDSOJNlMKpWhE00hSYclBCNqm8vyW5jBGkw3RGVXfSnIEDQwbshTRAEPYltrF77zP7/AtLkLkHP4kMiwLEwVkiXs+wRAe9avYZl61XA4B1n9JwQLJb5akMIIRGl3X5kcGF6S99Szvw96F/UvPwQPUX041G2qVqsqfNi6aQV+/KNvU3YzZMp0Dj6grDxIQEEW4CFw8DISQTv9BCe+PI0/n6Q6JqJiORotbm8ckKpeKaOqVpXVtNEhOBDUssx45qn1OHLWO/CFz3wLMybPxEMLn8Wtt92GT3z6I2S/SVz345/g6UcXIZWLwRUk+h5KoaxGS3DaEaS+FrmoD0y/PZHH1jUd+NH/fA1HzZ+Jv951L/5w62045ay56EuEkCQwGogQyFGu7dTDcH8cA/0x1FY3YvvWHTjj9NPxwx98Hzt2bcEHr7wCRaVAfWM5PAEafTDtdAp2tTGS9bipgznqUypNO0AjnOd3ZU0PxBydSo4OK49chsCMekdvQtviow6STSQztAtelJRV0KZk0D8QQoKG32n3or5yBM649ErMnn0U6hpGEnhmzJrpWhWxtKKUPoOpoCcUwDPVuUyRAWpyCAYcyNHzKF9p2dJhJPYGBcfFn7vq6pf2X/0Hougjt/sHHjUiqb/GwOi88RLc0DJnsxkKKzNcRjmRgJ9GMBWP43+++/8wuqEB3/nmlzFu3Gi0d/Sgpq6WSD6Ovb0DRhhls9O8p6OtBb/99S8wfeoojBtdy0cnkM7QIThy8HpdZAYpM9glS+tpBpiRHWjhjng8xpgwqyxpVLM1YRyNKtNTUDSNkWCSWOg2uN0O03fZw+g23fXypheTltX0E42rTUBdWe12Clg+yu8K4R2nLcCyF57Fs089gYnjxuLMU09He2sbtm3fSYFsQkV1NY1zChVV5cjQOTU1NWHF8ja0tvSirCyARMyOUaPqjNNRusxHM2lDVHDTO8pIh4UOlcESJNMfnXmbpnKqn7nLE6Sj8qI/HMN4KmVt4yhS2gDfp1v4XJaJuNBBw8scPjAcVB7eji8bDzkULi3AuYME80zqHiXv795jRZauncDFkeZ+BLU1QQKLXtx7z834v+t+iIZRxejs3Ya6EWSnI0pg96TgLSZrL6ask/V6yLjdimQYLp/bME8zeyidwZCARVqGMm22mmlAEz+qzSufdtDR2JFhHNE4EVMmz0ZRcQ11bAilpaVobGpEa/MehPv60dXZSQPaC6e6cfLRvqAXAb5L7QtW47cdAX8A5dVevLByDe584EF0DOzFmKmNSNNy5tx0SpqWuzjIdwSps046QDfa2zvRaRqGfZg2bQr1PorrrvsFmXmaALOSumFDIhmhLmjQqZ9O0UU7oI4mBIjMWwsE8j91zeiddIZR36ieWlLHFI272iOdTjftDUEh9U61DZpuP8i0CExq6vo8Hc59t/4Fd/7hRuZpAOPHjzPrV/v4zVk6mHg8wu80lSfcWi1ALDDmB/dszBceMWNKhGiVJp4rbN+IeHicgpXC4WoNfZHSbI6av5ZTsKLm+M/kMnDT4pYy44ZojP0urWucxvNPPo67fvc73HbrTRg5YiQzmfeQVezcvRPFFKaiklKEyShikZgx5h6nHUfPm236Ps+dNQFjRlWxoEI06HkKf4yFQk+r0Sb8L0NqjCnfL7tvupwaB8AUUvD0HSoYs4YCn+ukM1D9oupOWa6mUc3tpoMgivH4Gb1OFqqH9NFFp2CjUAxReAGCflSQXofDHThy7lQ4CScWPfIIr/XjrLPPQ/9gBDv2tBCxO0wviTiFSI6lqqoWfX2tGKSCjBjRhPPPeweioRBtAtPM/NL6DvwAw67UQ4K7Jn8KUYIrBqOqsTwV1+H1E2x6EU9Sce1uzJg1D3V0Ck4e16ysZvoLfrOcwv7lo40JL+68cvg7WXg7vmI89LB/YRw8mGfqny59SSQ4GN7XFNRZAqXycg/uuP1GXPPjb2Dz1iWYccQINLevxfSZTfAGsxhyRhAsc8BLZxCg/PpK3TRgLrIEKQDlhXqhqeCHstw3hp8GmXGIiNlU28mS5mgDsgQbOReySaCnK4JkzIZjjzkVleV1BtA1NY5AOBpW7SbPxbGLuh2JhQmUauH1uwnCmGZZReqpmz+KS4upc154qVwbd7QjY0uhqIqyrWorIv1QKkrET2bMF8qoa7BrMpmE3+9DLBrF5MmTUVFRgZUrVmDN2jXUs2oaW8sOqPbA6/MxB+3UG7IFamsgWGIMudZYkVKp6s7YCn6f5RR4r/YZvZpUj2wgFksY4OnkfRoHZJTRPJ/sh3aou6MZI0c1oISs4LGHHjA25qQTTmD5qEo7Ya6XnZFK8q/1n4UnZ8Dc4FnpqqWv2hVQ2F+mDnd0vO/z33j9ToGRf1Qjpq/SN734l+b2RUfB7Bz+IMmZzaB9B38HvR6sWbYMN9/0O3zyU5/EjGnTTLfROIVlzdrVWLlmJcZOGG/612tFtGQihRjRbzQ8gAzp46YNy1FTSYRBo0z/zQzWFBTqIeExXUuzhMZKWSF1L0m3Eqcy5D+lVQNQ5EyMQ2HaKAYmWoVmVR95SDPFRAJBD4qoOIGgA4GAejgRZXlBpGMHfQaLNIe66gqMbGrAzh3bce999+Ci974P8485ASvWbMSyZStw2sknEsUkEIsnyRBKsW1bDKtXdmP2zBo6l3JS/gHDpiQamhU2p3UaJJhUQLEFOQcJbSG/xYScdEBubzGVLU3F7yY19uPIo0/A6HGTeS6AtBwkhcxyCNZ9Vu4w6pvNocLxlw/75+Pb8dDioVe3DZfHi1HhpWViPVNbS6ckp9Yx/qbhs1Ne1c7k8yTxwx98FevWP0vW7cPI0USpwRTKKm00VE4UVzhQJEdQzEh5dvvVTkDZ4jOytIRpVbOqF16GKUnbkU/xTWZ6d8oRke4Q0bPYQjqZJtsnI4/lEI/mERpMoaSoHscsOIUMoZqA0EYw5TGTT6reXEnesmUzWlr2UIfEQmiYmXbNWyajKuPppc6niczXbtqGivoi1I6uQVl9NR1XAG19HWQQpYglxc4zxqaoakc9hdTgrYkvE4kctm3ciZYdezF56kzmJA0xr3E6yfL9JQR86kYuS+ulcc9i47ouDA7GUU7HkyPakjoUnIBhC2afeUxnkaTOiqkX1ivRxXI0+gZV8XhoI9SltzSoMRu9ZqyVGuUHBgbMs2fNmmWAqmow5Exke5QpFki1qo3MVkzB7PMky8Qq830ydbijcuOwBTs/wMTh0X0mkvKICioznCbSH/O40Lgyz819GwVuoKcL3a17UF5SRORNNMJjZeWl6OXxG6+/nkJVZBBAnOhCRlSowEVaVlxcYtYx7h/o5wdpNKGb59LmvKGfeidZidoV5MmFVkyVixptFE3dLeMQ0Q2Nrfolhwaj6Ojo4nvS8Hq8RCxuU7evlduKAsUU2oBBMcEAFSiQJ7qywRUgjaRDqKyuNF1ei+mQakq9KPfn0Fg5hFOOH4+pEyvwm9/8EG0drfjQRz+Jo084Hdf84rdEauWoqGogKqomlfXBHxBLIWRiyDMftC60BuF5Nb2Hz8l0SCr4bUy2vi+RyJBlxI3DHAxlyRSIWFgOcTrPSERVank+vxoOrSlBgVbDuYM3q71F1U02KpNiobwONUqA3g6vLRwsHw8eWR4vibq3EPdd41DZsRwk6z4aUPXiEXgRW0inY5TpCO66+yYang4UlWYQLM5wO0Sj58LEySON8WsYUYmq2nJkc2n09HbROMrI5s307hkiYQ0Yi4dSsOccZAA5Gn6i42iahi6O0EAUoX4CtFCCjiBFwKZqYTsN7RC2bG7GvHlH0zGUGuPncDiZziEzHbw6f2jal4raWtQ0NVodT/hPYxw0g4Db4TIMWjrfHx6EjToRqCpDXyKMRc8sx70PL+E9NLA8J0DnHDbMaic0wMhJJ5N10Rm0o68nBn9xLQb61H7ihcdRy3NliIc9iAy4Ee6nznlGoK/TjhEjRzNfxlM/pGfKY1oH5rGT6VO0BvTJuat62cNjtCm8qKALcshOddXlvdkM7VRSYzfSqK7200kNorwigF1b12PhfXcxv0L8vij8qppT+gu+fzgM41Ursqz3Abg3NvCTD18wH2E+RH/0aOvx+75VXo6CLGtGoVOmS3i1oll8sB/2SBgzp0+h4dVIQBZWOAR/MIDxU6bguGOPw6ZNG+goSsxoXtHFcGiQxllrKws103MnE9xP0EO7jcEcIs8lltEOz6vaiK7e8FwGk8HqpaS5Xni9zcM0UUjCSbS1dRMFZOnlK4kaoujq7jXTSzhsLsT4OxNLIZ9UtzwXjXQRissrUVJdCxeNe4xpyeadvL6SjEEowYXqUgd8pOfHzh+LD77/TPzxxp/ihut/ikvf/z78749/gf/3g2vR0jGAuoZxpkHdHyS1TueJorZg1JhR/N5i813pVJx5MoiWve0oLiumEylCkLFuZC0aR1WbBuia2lJj3LUWg5POqbyiykwuNnLUKOMAUumUKRrN7cJM0J9hLmTFQhm+Hf6ZgSUhOS3E/TTICjpmVRHJ2KpNTO1zqmHwUvZ13Em9CBb5KDchPPf8Q3xCH6pqPKisUWOoGy6vA5F4FM0EYr/4+WO46451GByImRH4QW8VkHbDYwtiKOVEKpSGK0e02xOh/FNXw5peWuNn8iamk9RhjaVJDjfIJrLmt0BgeVk50b4ovIAe00vUr88R6LERwHkp25qhVM7CgEl+hObwUluaEUN+TErTuNMgp6FqLgcNvJNyL+BD5qGegHyWi8wgTqQfi+TQ1DAeYaazY08PPnzlp3HPvYvwX1+5GuPHzkBj/UScf+7FBJ6l1Cc73nHaObjigx/G3DlHk+2XMX1Mp7LX5PlwvSyjsSMKRjmY0VQizeIshyCwaBw07ZmqnMPhAXT37EUyE4HLTyeieZ0ceeY577OrAd+FBMtL1eI5MTA+R3UZsptiIIXnm8465pfOiFkNp+ENDqZNYXj/9QWm3vJkKkzrY8wv5umLRoZeVAWpj0xQIDVZnSbHCnpcaN65AytWrMBnPv5x9HSqkajNCPnUGdNw5llnoqG+Hp/4zOfwyx/8COredeTRx5h+0kufeworlz+FObPGUBjKaag1WE3omYiJ7zJ0ne9X0rRrfpsEyZFwa6pgVAg2lJWUo6enn6jDTQEppoOIEAmF6cmpHERL6oVgF3InSteUE8WlfB9Zw8YtzVi5Zjs2b2vBM88sw6o1O/Ds0+vwwP2rsGL5akRCu5lWN0Y2jTBGfe7sGdixfRPuuPMOXPTey3Ds8afi8aeeRd9AyCiyBtJIWBob69Hb1016HDPdTJ2kpkMUwq6eAaK9Euxu7caW7Z1oae0nWwqbUZnqk56mQ7GRtmTIgjTK+n2XXYGRoyeatA4RAWkgzb7qI6torLIxWcXA+yWYb4d/XmB5qBxMiahQCuVkgvVDBomCa1iCnIcQrXqw5PIZnlNVYhgbNjyPbdueJYigTjpSNFp5BIJewyo0HX1JSRVJZwa7tlCOdicxafxoov4MvK4i+Bx+5GjoExGyULLODJlzJpqn4c8jTyZgVWOq+khtXNqnDKmag0w1Hh1Cd1cIl17yUcr9RKbYYqnSPw0SVbVUOBZG70AfDWgX+nt7TGcNl76DVlmIW9+XYto6e3vhLfKjvLqCLKMU5eXFqKoMmCk1HNSTHMFQIqZ2ymIEvBXYuW0vtq5qxo9/cR0u++DHsPCBx3DVl/8b0UQCFZVlaBrZgHETRmLW3GnUkyz18M9YvX45xk8YwXzSSOQw9SKpnGURWLbBVNcyqsqMr6Tz0PeqDAQsmf2Mqg3RQNeBwUE64yx12YuioI8MPmEYjHQyre66WToQbxAlFbUYN2kaWZOXb6IzMmVdKOiCFdVRbYf10ciF4hsXDrNTsBKuTyhEBTmGwgEh9gydgViCJory0PPnSBF3b9+GttZmXP7+99Ob1+P73/8uBkP9OP6E4xCORjFm4nh88IoPYcHJJ2P8pKnYuX0HfvaTa7DyhecxakQ1pkxsIsMQ89DEVUQUVA6v12tQs3zw/nW5ajDT+jzamgJm1NxGK5evw0B/CHWktIMDcSxbtgFNjbVMZxHvIpVkgflJKDQoTms6xPgqh6ccDy1ajL7BDN5x5vmYMGUyFhxzBE4+eQ5OPnECTjxuOuZMn23GVaxfs860leQy/J6xTURu9bjpj3dh0tS5eO9Fl6C9vR07d+0gui9DcXHAKLY8oFaQ0+SAKeZblmmWg3D7i5jfpNQUvJq6CtTUlJFNi9rKeZA6k8VoeUKPvxgnnHom2UeJ6XmkwTTq+Gb6OPD+/Z1CIejs207hnxlYFi+Wx4sFNBwVrK1kWjbEKWTFY5qkTkBI7FtVHe0drbjvob/C5RqgHIXoCOzwU+d0bYJGXiN0c1kHSssqkQjl0bmnn25oCKG+GAKeoOkSKaKi/vWxUJj7NsTjGeMM1GXWjKHgeSFr9Y2nhlCqVJ1C45ccQlfnIK64/NNkC7VMm9JK+SQbyKpqlzeG4zETu7s60NayiwbdqRohRsq4HszPEoIOE+CVlmmKFnW3puTSoLhogG3ZFFzMAyeF2EUHls44aUN60b6nD2ecez5mzjiSzimL5UtXku334MxzzsTxJy5ALNGP7Ts34JnnF+H5pY/C68+irFIT7O2lswpTp2kQCPxkN5BjIoxToB0xToGHTA8k1XgIgPEAg3o8ia319vXTqeSYXj8ZPp2Wk9fTFlEVqXpBsgdZJ9qAIUabG8ccdzKdgn6LB1hlbDkBa09/rX3Jg+SCD3qDw2F1Cvs+RuXJgmWBaasPKXyU1QCm+jYabmauk2JURHrp4LUuZsxpp5yM0iIHNm/ZivUbaKTDIYweN1ZPozH0miobN+laZWkZkYIPd9/5R5x71kmorSaaz0VZaAkaeSqHGoXpENQDQUDKoZGWfFsua6eRlacnYqZCZOm1ad/JXDJ47PHNNNYjMWpMI3btCWHrtkEce8xU9PZr+goWaCLGGIGHSqj2h0zOjdr6UXjssc2IRBw4esEc9Hb3oqujk7ED7Xu7EA4l+OwsunsH4aZRVpHGk2Qg4T6CEBsqqupx+x13GOc1Z/YRqCyvRWdHPxJaq1ltBNEIryMlhwbbDdI5JJgWP7dW3a0GLaU1fYVmcaTDdTs1ZsJlejlF4ylTtSV2MOuI+fDRMaiR2TTxDTsEQ1FN2SlarkDKbspK58zxf9OoP4cpmOdJ1Av7ryfyQcZESG9k+IePWzvSI8sJZCkfapTUQk9SL/WE8TpdVpUKaWN76x6y1b9g5KggGUTYdL10uZyIRsJIJ5JmdH+YTDgWTvCaRpQXVeGF+7dh9ORaaF1zmXjV8WsksSVflLUY30kdMg6BL1WVrJiKVmNTmlQd67CRpaYclONBXP6BjxBUlZpxNdJdVesmmW6lXdVXMepTR3szWco2gjoP3JR19UAybVwEP5pPYDASQ2llkPrjpgO0EZTZ4aG+yIY4qFAaZbyHjmAoX4TxY2fTcUkfcmhsGIVdu3Zj6dLF2N2yA5u2rcKix/6GpSsegzuYRlUdQSkdgjdgI5DK0VjH4abjlJO1VnXkJ/GbTUcOMgN1R5XeyynS/kPrqSTjaZ6nUyDY0xxpnZ1hphOob6ggEGM+0ItoDITVyE4bkhKrctAGybEM4R1nnMmP5fuUd/ynPCyUb+EXs8zYR5Pfw8feyOi45AvfuLqwju/riRJO1QdqjnGWJ80vjTIFRWMD7Sxo2j9+uz7LymSfpmfQdAsZXkMjFhkMYdfOHRgzciQcFPKTTz0eO3btxK233U7UXI6RYyYZ46rGnbRQc5wULxvF5nUvYMULyzF2ZA2p7wiDxCNENS17mlmAOSKjUnrxMtLdIHo6k3h00XI88/ROTJo4HQF/OTZu3IXHn1iGxS+04LzzT0BldTU2b92F5tbtRA90WGWkq9WVSBHdxDUnEhUvmszTy1uDXBLRBB2Ui7S6D6uXrIafKCkTB51CiIadggsfYhk6p4wN4WQKAxTwaDxupttOJEMUukE01BZj9bLVWL1iC6ZNPQZnnX0Ztmzvxo1/vBU1I0fAW+pFV6gDg/Fe0ucAYpoXhpDDliJryXvhyRJBkdILrTiIEFX1laaiamyHm/k8duJk0lRVH1FaVW9rGrWEuJymwdzNLYuJyq4R2lQ61ffqvCnLf89oGm+1ZTSDGof3/+HIfFPr1MHe9Zojn6ZuBk5upTd2ASmDngWqpGuqaiDTVtUE5TE8EENZMAiPnQwxnYaX13h5z95dW/HkE/eguobG1iejQj2kXvqJyAM+B40SwVNea5unqTP9SKUGUFrvREtLFyoqSmjEqcU0/kKyTnW/jOVhjzvgyRN4qOpoiIzfY0OKYMzlc5lqSXXcsFPmU9SBbjqFK97/EQN01B9fzMZF2RK2VjtINDLI43F07N2NzRtWoazCz2vU5jVERkyjTEOiAWXZoSQqK0uQSoeRSIVN77+AL0DDn0FpSRN1NUoHMIc6Xo6dO3pw0bs/gGeeXYLlK5aSeW9EhjpWVuVAVa0DdU0+1I7wURe02FWIzoBm1kFDTzvsdKrtQ4ifeU7dVr2+3VSLZQk2CczU849RSVMPpzz12k60r2+OEYBFY1G4PUOmXa+oxMecTtNGpOngyA74var2HuL9fuZBMhxBnGDzgx/4AEmJYJrkkHrIi2VHrShZoFwxiZosXPuSD3P8DYxySW9eMG6OL6ZRElsws47yt+ojtQ6BqpU2b96MVDKJe/92L6ZPnsxMuwz/8/0f4ntXfYuFw1xlZmkW0pKycpYcjZfLT09PBOLyIhQdQj9psLeoDqPHz8OKNX3QlCSZoSBCFNKdeyNYvoaGUh6chf/48+twx30b0BNyYt6CKRRsDeYZJKJoQzThwAg6qFgsjn4t49nVzXSlDILyaBAPhSYSjqOrq0dFxd9DRshra6q5n0NNdS2Ki0qJWlLo7h4grQxhYIAMgQ5LS2emaMQ1qVY0nDS9p8aObaCxjuC3N/wIN/3hZ7j8iovws5/9HFs2tWDl8l0IeshgKPjJmKi5HKsGp1E5iaYkv24iQ+Vpnlx+cHDA9CBRjwwJ44rlyw1iEvRRjy1VfZmGdwrjEPet41RAN8WO5SEF+HcPBnAfxsAiOMzhIE80h5hwMghVr6hhVz37gpRndTJIkEmWlwUJhmIs+yxqaooQHuzhtaqSkZRaxkZlbCkjDd6w7kkXNQirrLTcoOy21k7eG0WIMtvXHUIuKWNBpG4PkiX4KLs29HZFsGd3N8FVGeXMgTTZgJwIH2l0uihYbGSSwiq1N1FdMY2D43G3O0BmW0RWU4aSomrql2yCi3JJB6OxDnxmJs1tugQ7tnWSoZegqqKBD3fTiWXM7yXPr8GR845HLJrCiBEj8a1vfRsPPPAgjjvueMybNw9pyn9IHVb8anRPMm2UedV3qRqG6bGw90GCyR45Pu4Uorl6eMvnyF4ZR0GnoR6RkXAUdfU1dKBMt5RbwJh6Zar0WAj7pubXNPxkCtzv7+szOqoSefWgd7/xQSCEhfz64yEpmZFFZYqFGlQ9IgchSuvz+cwiNTt27CCS8WLjhrVYuXIp5h05B48++jB+f8PPUVlVYUZEqg9yH9FRNDlENDwEf3Ed4hkvkbQbXQPA1uY4sq46TJm7AItXNWPZhk6kXBVIOUijCZZHTJyFxat3YFf7ACbMGIWjTzwWNSOm4P5Fz+L5pWvQ2x/DkIbzO70oKipGilS7KBggo7FTSQbRTUcwQNotwdcC/KKRqooKDYpKWrRehr6vT8ZZPaKyFPg0NBRe1VRCOPFomjFL+knlCZSYgWtOZxhTplZg797luOiiUzFj2iT89le/x4jaWdiwuh+tu4eoiHbmwQRS01pEYhnTE6lnoA82D5Uym6JyxBCOkMK6XaivqzMNihs2rEN7ayuad+wmqhwgo9D0HTIOKgPNB5Uywq2gNRpspo763z9IZiWSB5Pn1xoPezBVeIqqPDCVsPuZBBk0lR1RKC/xeWVEE0TaAXT17Cb6TWPJ0kfxk598l7qlqVjEEGjUKb+FaICM0UVVh0gfifjpWNQN9ZijZmDHmjB2b+mG1kCI9Mcx2BPBQBdB0N5BdLSF0NkeYYyTDeQpx3nKcc44DpuMuhngZke5OmI41QVcVUeSNwK0dNK0B5ipZ5w+niOLcQVRHKzkM2go85pWxm+i1StQs7I6UVVZRYdVTf3JQTOVEjdizZptuPba3+K0U87GFz//VTTUN+Kaa/4XRx11FFatWm1sirqoqwpZYMlNJr2/8TV5ejBrzBMvmn9mtZn7SMesP2araMYPsXg0o7JmSaioKOV7MigpKTKOQo3Oeqeepjwv3K88V0LE2LVuvACa5ajfGsFxyee/cVjaFEzN5/CH6a8qioYri6wD+sXziqK/EgpNM6ERwW4aoijRbfOu7di5bTOOP+5ojGysQ2vLHvT29GDBMcchmqbHJxrQakbReIIKkaNx7sbdd99DRHAUautH0EB2Y/O2ZrR2DOCxJ5dj885udPTG0dzWj217OtA7mIDd7SOTqER/mAXmL0XDqPGoqB1hBnyd+84LcMG73k0WEqSiaIZHVW/RwWSSBt0IWXvdHgS8AQp3zjgMVZupkPtJBdMU+KamBvN96itt9SNXO0bO/FYdotZ3VrWZegiFwkQX/CYh+hxpvNMlpJXifRr44sGtf72DjrIcV1z2cZx/znvRToW87+6FmD3zaOze2Uqhg5lZUo13GzbuJiqKkT244Q0WmRka1YYSSwgpxXDW2edj7fqNSNAxjRw1xqTL4/EaBJMzTlooRuWoNJjS/M8Ih/FDD2eeGV0xOsMfBnEV9GhfEJjSaoHpZIyy6qRR7eP+AH58zdW4685biOqTZK9dGD2uzlSTaHyLBnWaaa75LDGENFmhqnbSSQ0+o7shQk+TxapXTufePmQIWrQKYVtzB4ZSNmxa005gMmhGzrvojCqriylLLhrgAFmLi8l0IZfW1PAguCvD+WddCK/pvccX8hO0VomTMqrqITGdSCSKvt5uPnMveno74Cdb1bgcdRQhf6FTscPhcSJYFEAqm4A34EUfHVLLxh6ccvoJWPTwE2QGi/CXm/+Klj17ccT8o1BSXGwGxXk9LoKxGB1JxOiXX4PyHHSQTjop+irNdmDG6FCHjV2SE1bGKKHDhl/TXEi/1ZVWztO0J2Rt/G3ptmyYOoF4aSvKKsiMHMpn2j06Y7V/yGnLB1DFmOEsTzVY0/FpwLTGUsyddzRtVxPtknogyVoKCJhCH/5rgQ5tFSwbOvzjDQpKwWEJh5JOOUrRV/WMEJWTd9S+CiESiaC9o8Og1nA4bNZmnT5lCpoaGo0x1gRXatDSIDL1FMoyg73+Esyae5SpCho7YRau+PDn8dNf/gF/u/8ZrNncgR2bWrBxazdWb2zDMjKDpau2YP32Vvz+r/fh3kXP4bd/vAsf/+zXcfo5F+OYk86Br7gWxZUNyFCwI3H1jXabhiE1Mg/09Ruap8Y5MR2lRW0WZo4UhuJiPw24m+hlDV54YbVB3ur9ZBCRy0I8KSpBX+8gnV0ndu5oRkd7BxVUApgxBaFuqx4qeiwaQn9vO447Zg7uuftPuO66n1PgW/DZT34JCx9ZgcXPbaVTLEFdw0TEmL7B+ADmHDWOxr6Jgu/nu1MWglRXKSpXNDSIfJr0uq6eit6GlUsXw+vMI8Y8t1HY1SFATkH6UCiPt8NrC8ZuvyGhoFna7tMyNUJn0gnqBuXM52K5O1BdXYprfvw97Ni+ASObqlBdGcCc2ZOteuIhoXcZJUsHZcgLLERMVstKalBjnmAlNphEdWkNqsrKyRAGsGtjCzKRHDIxGkm1PeWcsOc98JB5q+tqTGMWaOTs8NCBkIrzXTKgRabXHoNEnPoi2K3qS00kKfOnahbJaICGXktY5vL0SrYMtwkaSHUJZbQleS5PJyL2nqLOJcjqizBpfh22EUBG46oa8sBXFMT0ObMxZfIU/O6mm3DaaacZHd3b3mbYb3l5uTHeVjEpQdy8mLXWTqEI5Qyk4y8Gnpat0vgqoXtVx5FfGTaeTMb5WVqKlwCLbkyLeCVTMdoFTY3DPOd1epbuF1sYfpyp9tOz9C4zcacUtpCAf3IQALZo9OuNww98paC8z2ZV/xZHWZnX9PUfHAyZqhXV1csZrF+3zmSUBr0cc/QCzJg+A3tpyJoaK3ismEg3abplajZDSrEZgThy5FhUVTeghPTS6yulULkRIcXc1plAW2cUvQNxdHSH0dpO6tsdo9F3o6uPaKOjHx19MURTFFBfCdqIgP7r61fjF7/8I1lHmEKr5QfTZAGDaKRzKi0u4m8KFtMnWqrRlmlCIvWoamyqw+w509E0ohpjxpZjxaoXsOjRR7Bu/RrTtVaOpZR0Wg3sxcWlGDNmHKZOnYYKfpNGLbvpgLJMBzJSOCcGenoRCXdj6pQRaG1ej7vuupnPe5BKZ8dTTy1BcUkd1qzbgSSRR0VdHSIUTgeRmwSxqKjIGAtNI1JVUY4SMprrr7+eKNFphtpv2rAZXfxWlZkEU/JojZrVEctB/KeEg8ryPxDfzGDKjUXkIVIVy87R4ff29qB5zy4ce/TRCBK1DvZ1Ih6J45nH1mPXjl3GKZQWl1PnAmQUGfT3Ee0n0pSNchrMajNKX3ZbCJiwjbJDQ+ctRrG3VCvWItpP1tEXh4vnXA43wYzXuo4Mw6t+9nQqpjGZbDhDnVEDeG1lDVVULRk2A6jUliWmrbEUpl2EeqNBqurPrwnqcjmx5TzPS6e479Z1WtckzN9yGBpnkaWMS/8cqKgqgRbO2s3vPu20U3DU/PlYunSpGaipXGppJZvmO2Vb1LAtwKQg/VWRKR9Nfb85yqDjjDLeqvaxBqXRfek4bY4BsdQXdeaQrkRorzRzsR5gJtA0DCdDXVdPR36vljTldbq/4BS0L0OogaTqwlpwGPz/lgmOSz//zcM295Gojbbyh6anhApeb9EH0/KIGikz7BTmtFZoIlIRldWymyMbatFYV4v777wLf/3Ln/H4o49i/dp1WLN2A5YuX4PN21swa85UeuQS0xe4l5RTIyalFN1d7aivrUVFeZmFyvl8OQ+tpRAIBEyvHImB2qldFMpg0IM4qfDmLTvx6ONP4PY77iQiv4dptuGUU07ExElNTFucAh9DVXmQSpBHNNxPAR8yqEZd1oSoNXuqNUeS+WxzXA1aan+YPGUixo0ba+YvUrtJhgxHVUiagkM55FL9Ju9JEu2ZqYjho57wWN5lJhLbsqkVY8fUGyHjZyAaG8T69auwbsNaTJs1FZd84P0EZDY88/wyKkU7nVY9YuGIUQJVC2h5QLfHb1afGuLzP/mpz2LHjj0UaC+dUhmeffY5HHX0UYbJSENEhYf4fclMku8T+5Eq/305vx3frCidkQ4pFnRo+JzKhvpkeqgMCcHaECAgKC8JYtTIOrzw+JNo3bUTk6ePRuOIUixbuhu7d7WRbbbREcTN4DWXOmaEQmYaFM32qZ59ahdQe0CeupFPUncJOLyUl4CqPDXoKqZJj9TBQTOmakspcVGz7OrTT+PGv2Ibmu4ixWcdt+BEzJ41jw4naFVTGQOotOtKjQim/CdTZg6znq5WbN++no5L8wNRUWk7VLWpEcJasyFN9quZinmbCActh8sMomvb240pE2fhuGNPwea1m3Afdfm8Cy80+rlq5XI6BCdKSgKIx0J8Hh0KnY+DaZauqmpKXcFNFTCzVw9X1Qyz3Lyk0BnDdJ9nWk0h0LmqG7hZy3mAgJbOTzahuKTI6KlmpQ0EXKaBWd+gqlirTYKRDjevbk6qPlJWDjkxbvwUjB47wVRrm4V9hvNHUa9T+Rp7KiU1x/hr+PwbFR2X0ylI/V9v5NOYcu6ZB1sfYW2tvDQfI+/IXRktFYSXhWxjxufSGjUZoSBFMGHsGJx/7rmopIHvHxhEKBpjTOBv996He+5diNLyKjTQAKqUNGpZK0atXL4E02mEZ86YhhFNNagIWmul9vf3obm5GRvWr8XqlSvwwuIXcAedzq9/fSMeuuMuIvAW1I8YhTPPPgMXvOudvH8qDfEIrFu3Cls3ryWKUm+LLBrqKkmRB6lIGqTipOHV4DubYQua9EozqKo9TWMjjDBTqqKxiFFANTgpT1zGiXiGnZZWbVN9rnoB0UHYNRRZtJrCRFrf2RmhM+zAtGkNRtk0ZbfDleFeHJF4N26982aUlBfh/AsuMOvENu/pxJ7dbaiuKjX5ol4kUnqqKFJEb1mit6u+cTXuu/8B0u0kWcpYtLV3oqyikvlZYVAOxZdCaSEXTeqlQjP/THn+e8ZCV9LDEfWPD/27d/yjUUhDG6kNbYWKY/icRg9QVvhWj+ngQKOVSiFIMJJJxVFVWYwnFz2CjRvWoajYQ1BSivlHTSV7rUNZuR8VlaVk1TXW4EjKoZPylqHBlrHSGuA+dwBOmxs5slaNf8klsnQSlGv+l4FSd2iNSZBDUHdUia7NSV3XNA60il6Pj+AkTn1O4d0XXoym+lE0vgRlposnETb1QGuFqJdSjgAoSaOaTiYQ6u+lEV+G8uJiAxR5Nb+dH859KoW5T1vJtNot7GT72bQD27e04tOf+jK6uwfx7OKlaBg9BmNGjzadLTavWsGHUB8I3lTtVFoWYFro7Jhep1vOge/R85mXBtAaj2AheyaQu1Y+c4/ptxrkxYAS1KEoWZjYldKq9j9Vg5muw5q230eQx/xQNA5HzoDfr9HQ1rgHOjnNMss8r65pxLQZs03XcTOolNcXZEBg05JRpXBYLiQQw+ffsLhot+osXn9QH+UcC1EPMziABoZHzJB1IVAhA02tYAZOcV/GcaB/gP5+CHU0cG4i4tVLabRvuRnX/vQalAV9JlO8WmFNho3P/tX1NxDJ5jB23DiifR9CmnmQBfD5T37czESqusrm3XuIylXoXkyeOgPFZWWYNHEi5h95JBH2LDSNrEU4CuzY3Y72zh7EySiUz5pZVTOb3n/PX/HI/XegutSOU46fjr72Haip8KCxpoRCyBuZTimU7nGa9gI1msspUMgotMpUBQmWDKwULqVGPCqWGtvUtiDDr7lfNM5Bx51kDRp4pPYJt8eLdevbceddy/Cxjx9PGSKFZhyM9iKVS6CqphrdvVFe04qj55+N91z4SSpiFf56y014/JHfo6xE7KjICF4qxw9yBFFaWYcrP/Y5+h0vFj72DPrDScyYcySWrFiOKz72UZRXaW0HUn51FzRKQsEwTsp8yr9tUEkdrm/UY2RTDlcoLKRidMfsDyeUxlQDx+Qa4gRMfoKSIr8TLbt2oX3vTix86DYsXbwIg+3d8Be7MWZKFRw0gP5iL9lxiHJEoBXPIBaHmd7aDIiIs7wpZuYN1B2oNyU3Tsqni4BC4y9cdmsyuIFIGi6/DcUVXgTLPfAU0WD7eK2mlafOBf2l6GwdQLg3hT/ceCvqq8YQ/FmL4OtJdk3VQhStDhCJtBvdPf3o7iRwW/UMfvK/3yQoq4LXLSiUoY7RqFKEhzw0vNTzPH+7fHyn22+qs/bs6MTFF34Q8444Hr/7v5uxc+cenElAqTaUzs4OLF/2PPUgReeoeZI0e7AmA6TuecgYvJZTI+rj12k8Ed8jg81fut9av51QiYDVLGpF/dRU4RnqqyYETMSyKC2qQn/vgJlFtlRzkZWQgfmG6BRs1CXaCo3PslMPyQoyaeq6xnkMeegkvIiEaRcyLsw+4jh8+gv/haKqeiToPDTdxbBk8p/sKFWYDkmD11Q+sqHyr29ksD22J2lk4fUFJd/6kEKwHAEfzUMGJJij9Jh0Erl8Fj4aVDVwZhIxeClsLhqk1UuX4HtXfxN33vpX1FdXUiiGEFQ9Pj20GIODJUnTigHStp4eGvRYlJmdMqsqffoTH8c5Z51pTZDHYzLINVWVRAhDGCRNVm8JjfTNUMjTzHynN4hQJIYNm7fgqaefJtt4HieecDTmzByPTesWMy1PwGOLYmRDMYq8WZT4VYOqOWWoIF4icVIDt4fIiPtC8nIOpjeD+Uw6MToypUH1tCQWdA7cZ1ooPxRUFiwtiBiFrk0yvUF/OQWOqk4N29vSi4ceegqTJo3AxMnjiCJsFKAolSiKKNlRkoLq9VRiL5XP56nBWWe9B6eccTpuu+dW/O//XIuJ4xswor4KA919SBC1TZowFV/6ylWYOHUOvvejX2Dl+u246LIr8cOf/grX/OJalDCf5Gy1NnUynbSmQlBdmwpNiFXemYGfwygEJeotaqR6YMvNy7rqn/kkc7VCYU/yUdizHlvY7h8Odu6Nut4K+nXgVa8vGLDJRxoHUXj0fsdePKfDBx4bvt4cM5LOIJBhqIL5YfZlxLRUo40o2EeH0LxnC37zm2uQSHZRBsMI+Fkm9ggNahwllUEabwfBlRaKchlE6xL64UsNQ6BuZWm04uEsDW3aTHcR69Z+BslBGq4QY4SyEc+ZHn+dvV3wlbhRVhWEnwCE9tmM4JX10kL1ZaWVppdcT3sM9/ztQZSXEaxpsBsphbqSa9I7DU7L0CgMRKibRNyRcA+Z/BP43v/7MiaMr6HIJcha46YayZpkTlWtThr0KuqNC329YRrlHCaMmYYLL/oAUXsKHV39RoaF1kN9HdiycQ22b11DA59mmrQeAw2sOwtPgA6VTslhqpEo2wWdNZ8g0GbJqmRd7ECzvaqnoUYgm1XX5BgYiQ0N82/b22vsVHV9KfxBN3xBOj0b7YRGnMmp8DliCJHBBIKeEmj5hGRC3X9pA/JejBw3HV//zvdQVNlgwG+O7IRfzTQxLXyERmzLIZjOIHoiE0vfdUhypA/7u3M6/OIxC8TvH3RJQdpeZ5BLIOKVR2M0a34ad6aXii4Nb80r+WJek07GSUtTpKta71hVKFZPpK7mNhpAOo0SLUjvND0G1BBbUuRHsZ9OIZNixlJg+LxgsMgIjJwF7SSREIWcaDtYVEJkERgeFxA39fixWMQsoL961Uoa3Pvxx5t/j2988yp87pOfwOMP3IsPXXEZEYqD1zSbeZWi4RBKS0vg93lZiAlEo1EqmcN0vXPS24u+uhhJwGEnDTaR9FioSlMNF9apLqyxKnTnIPpWnauTgu3UtRR4X5D3O4lC8nRkdDoqMVVJBYtc2LChBYP9YeaVVrdS3lKp7X44s3wGjXFdRREysQ7c8ddf45e//BFOP+fd+PUtv4ebCGbd+l2IhRKIEcn07G7F1Z/5FD757vOQ7diNcVTmv177Axw9sQmRvdtgj/bBkwkj6EhjRFUR7KkYXKoicGiOGWI8Fpub5SOHqzYc2SmzYp5pH7GCRkBLiAu/FYR7FC352Hdu/+3+UeHAcwoHHnulcwoHHjvYuTcqSOEK2xffvd+xwvagx7SVpqjS3Owzclf5aqfsqAOCZMxag1fVEkSxyQjlP4umUVXY07YRQ+4ovBUZlDTaUTsugMrRNhQ1UJ/q0/DVpeCoiGEoEMKQPwxHkfqNMvricAbT8JTk4Q7m+IwEIqkBdHb3oLWt2zDqHsphJJYimPJRDzymt5KMpSC2RsZ7nETJlG1NmpfLZBDQamb+AB2GHzbVu6oWgTKSzfIGWkrhYao3QQ3lilF1/C6/Gzky9ryLxt0lliDnRn1QdZNASoqAL8JNzImqijE46bTzjZNo7ug2C0m5fCWIkpXb6aW66bzy1Ckf8Y3bo+doTAEdLR1NnlsZ1pxQ97BdUv7LGBoZpn3iC3k/DTFBpKq+5AQ075EA3hB1kafNeZ7mM6nn/CDeYdiG2kryLCeNdNZ1akswasBPkKPhSd3MfX4jD8pOGDZgYsEJWA7BpEv7w1uFl8jMwY5pO7yv8JJzBx47ICo4Lv/C4WloVmTOMw7vC12aY1Y0/7jVYbdDi9RQiMgQMjT6OeZ0cVEQFaVl2LJjO+6+5y5Mmjge48ePJ/rR4K8UM1p13VZ9vCahUk+lRCpBFFCGhQsX8jkprFmzCnfddRfuvvte/OlPt+DOO+7Afffdh81btiAciZhG5iPnH4XjTphHg7sdLyx5AbNmz8AXvvQFtLTsMg5H8yn1djQjOqD1bCloNNTlwQCCRFdp1afS+xRRMTz8VjclwcP0eCjwLn6bmLgcoilMppfyrZof7rPQGeUcnDlGCYHJEyKQDFERhUGIhKph2gM0OrK1pR3bd2SZvibmWxrxuGZ9pQDxXVl+f5wsR0Pig0ybx+PD7t3t+OWvb8ZRR5yAL376C4j1h7B3Rwv++8v/hbNPOxXlRP8OGvE9W9YjNtCBMfXlWPzUQ3hm0d1YvewJrF7xDHZuXUvBj2LUqAbTq8ISbsozHZDagVSOctxCe9zlbx0q1IFq3yrjfdE6Zl134Lm3QlS63mpps9KkP1Yjs3RqWK/0z2x1iHJGQyRDp7aDuvoy/Pnm36Ks3GcmY/O4VVa8Tn3m3SyjYX0UQ5WhEoO1WKxkUCyWxpGOJ5vR4lc8Zyawo0xT53w+ArKiIsPaYwQMGVIL9ccXQ1Z3WKHiQtdrAcB4PI2S4hozyaPHHeD7xGxkcvluCpTp6WYSb0OW+pLOxMn8W7F69RKe07OpO/w+OUQLsWtMTRG/wYcta7eioWYkPvX5r8AXKMJdf3sANTUNqKioMdNMJGMhw+ife/oJPj7FdHjpFPhuOx0DHY3LQ/mlA1IbhdKgHkFKGT0Do6zmsM1W/gzrpfJHcze9yPQtv8b8d9OuxE3eFhG06pnqZqsJ8BTMlNjMX+NUpEvMB+MkmM9qU9C8a3X1o3DMCSfTgRYhS/swRJ02Zc0yFyfUPzlQk0YelwOyzh+OWNDdl0bjFPS+wxEs4qVofgwHvUhbGT1mJH/ou7QesxCFluXUCGat9aqRgSeccALuvP0O/Pb662i415vBYOPHT2Bmu3k+SRaRMWWnOnnVcapb6IoVy3H6ae/A+eefh3ecfhrOO/ccnHPOOXjPu96FC951AU465RTMmDkbJWVlePb5xfjApR+Guoiew+sWLFiAYIAOirk+YcxIaCHzdSuXItLXhXGjGmnIMwYp58letCCQ30PKzK0GmEmuKQfcl3zruy0pFgLIExEVupxpeg4tp6njFDXrOkY17Ko6S3MVEZ6x4PlNNhfZQQhbtuwyz58xcwwWL96FdWub4XImURwoISWv5LO08lOCyqYJwnw850VTTRMee2Ahtq3fgOPp/ObPnotHH3oYg93dmMhvqyL7Kg+4UEkK7clG4CY7yER64M7FyD7iCPfuRUfzdtNbq7puBFlMKZx0pBIUMy6D6TdKpA82pa0SNYVrfh0Y9h0zIs2g32+l+BYOJluVRuYdy1ih8Nds+SefS1EX0mSzajDO4s+3/RHl5X7U16rrs5Bq2lQZqYbeLJVr2IWMEY2cIkVRVSEaSEm8AC2c09bahe1bdmP7tkF0tkQx0BtFOBoxvd8iNLiaAdR0tKCjKSn1wUd0r3ExaovSOsUyeKo/r65uog5eQCOqMUlE7zRAZiEc4+j4XbxeDiFHCD4ELQbVg42bVjMN/ZZD4D85MFIHptuFquqRWPrEUiw47lRcfMXHmZ4snlu8HE0jxphlenN8lrq9JhNhtO/dTYCznroihyYAkzGORg5SPZk00Z5p8GYaZJtMl1EmyUi1MVZ6t6p3+HradzNgzTAFHqchF82gazPfE47GqQ82Mnuf5RQIeDVNtnodadCqmQaDea2aEzN5Hh2Dahk0eC3DZ40aMwlHH3eC1dAsh8F8Mo3eTIOYgXTI8BmVH6PabnnwMAXJ19/HgrYeniDXXoj8EINs+ZJC1YKiDKS6eAXI6yRcJsPksZjBeRYS8x1l1ZX45fW/wkknnoBvfeNbOOPMs3DbbbeZDC4vLyUyChohU99jFWhfX5/pFaFCkmAKbasrqq5VX+OtW7fhpz/7Od514bvxv/97Db7xzW/g1FNPMZm9euUy3PrnW/Dk44tw042/xa1/+jNR8waEQ6TBLDSSEQppkM5CSKWI8uCjCNMgs4CS/KAE02sivzPOtMQYaapB/MCtfXhfx3R9HglzD/d5T9ZwiyI6pAoKCZ1enLk2pPmM/AYRHHHkeL7ch0mT63HqaUdiyrRjiV6C6OmlcOX9NAaVdAYBDPSFsXPDVuR69+CnV30E558wDaueewjbN63ABy67GENOGw3GHYjQqY4ZN87MMGsjgrGlbJhcU4mJ5UVopL7Wy2F17MWNP/gftGzbxjyg02AeG0fAvLUUhkHlyO/kH+v32+GwhmEfMNygyDyWxXoxFPQrC5/XY9h2MpZAJkGr1ZtAERF1NJIwk+R5NF2EqpxyBBw5Hxmrl5ZN0cfH0IjpGDzcdxOAaGnZEhrZEZg1dyaOPZHG6qSxmDG/EaMnVKK8Jghvkao1NVOxnSBBA0jVX8YyWxrNbBvSDKxMSzpH9F6HgL+YIiJmojTzGrIJRQVN863qHZdriO/1oLKqlPdU8tk6L1lT4zDBmkdrNJdgxfL1mH7UCZh37GnUARf2dvTAHyg3o4FtvCdCx2WqYPNZbN28iSzCz7QGmH0EY4xamF/dUyXLFvvia4yB5RdQ15TXquWxclrXKA2M5B3qNSWHKsy+77h6EOrbeFo3qdCGi0m1f1o0yPRWYl5o5La1CBjZNx2MWdiLUc+0pvtg+cgZWLfvC8aW/t3RNzy8AUxBAmsF81v5zq2+TQKkXgweZkQ0EkEw6GeGOA3al5GpKK+g0DhwLQ33EbNn47LLLsVHP/oRXHrpB0hTfQiFI8Y4aREczdmjtU21wPbCRx5GQ30DnUAZNMrQQ3SrYe4/ueYafPLTn8Ku3Xvw3ovfj6uu+jrOOvtsVFVV4ZZbbqbDsKO6qpJGtReXXHwxJo0bi6aGBrTs2UXB2sECz2DMmPHcyn2o62mRVoBGmIVt95cjDS/CtO7aJqh4sSyVy1uJvigQzbiQGgogntU5D3LOYnQPZhDjcZunFCkq5UBUDU5eoh4bBb+M315MNO5Ga0cftu9sxex5x2CQiMjhKuFxHzo6I2jviqCtQ6Oi+7C3rQdrN7Sjbe8AjpxZj6994j2oL8ljVH0Jjj36CIRC/bj+t7/BOy94NxHW8fjDn/5q6ohHjZrw/9v7CgC7qmvtb677uE8ycXcjQUIguBYKFChQKkDltX11t1eh7l6gQFsKxQqB4oTgcfdkJjMZ97kuI//37TM3CTQh6c+0L+1jJXvOuUf22bL2+tbasjbC4RhKCgvQ000tsDdBLGhFe0MbknK9wW8uWHoefDTJnV6rjlQ/coehdiQ9zvS3qk7VwLJ1/To6eE3H4zGImKHjjYaSJM3QOlUjOmgh6CiO7O9LGRcOOTnaWGqQPP07VI+totKVQGP9XmzZXIOXX2xiu6DQZB1rn4TOll400xrQmoX9dU1oa+5GLJLEnh1N2LG5jvECfgphCa2+BDVdCjTVtZ0WvdptcVEJtfkkhV7GDHJrQb9cPChVGsvr7grDRWA666wL2baqEPDl8h4fYrsRv8iqkKA23TcMMeMtmO06p59tIY4XX1wBeQ2QMz1N5ZTjSMCLxppmfPaLX8fI0eOxctV68n4rRo8Za8YrtPlUKh5Dfzph1hOtfHkFrfl+0xXs9aoPjQBGq0kDy+r710CzxgfFAbLkFaQ8yp2HwMsS9uR3WVWyoqjCa8N+XVc+qSIRXKSAeig7IpQ3LBdaZ8yEKRcVoqwzLdYTMOhdzVrSau9BWj6ajdjTo+5fF6648hpUjhzF4nHxDQEDW41pU/qOVf9GoebRpNcAGU+GhVS2ivW1YRhBQVZB9iNWusXG6t6wfssc0rmEyQDkA15AoW6JAV1jZnWu6V2d8oO0bw/cFNpVFNJRmmh5+flmfrX6ONV3qIrMzctj4fbgvr/cg96eXmzbthVr164xKw0FEKeecjI+8YlP4PwLLkBhUQFq9tXih9//AWJkoBtvuIEWxA7c9ac/seJTWL16FZYte8RYHVpoo++Vlo1AV08Cy/72IrZtr0FHbxJ7G3qwo64b6Zw83H7ncoJE0JyHk14T6lvSePr5LeiKuijQfXzHiZ64m4CQg/uXvYSWrkH480fD5askIxajqHAMtZ4wvvuDO6j7uTHvxFOw8JSlOGnpufCGSvl+GnMWno6zL7gC4ybORTIjB1sBnHfh5bjsimuRV1CAUdVl+PRHP4hgfxcCjgSZjyXKMtb01fGTJuPlNSwTapInLzmDcRZh+UursGr9NgM4O2oakKSJX1hYgWlTZ2HOnEUorBiFiQsXw1NYAictL83IMP2jpj/YahDZ/scsh74xKByvdDD9xxMZpdMElZ+VPo1VWY1Yg7SWBT7Ql0ZxYQjd3W340hc/i97udkycOBoV5UXIU1dhrg8jqvJRlDsSzhxapDk++N0hFOWXYUT5aFSVj+H7FQh6CjB25FhMmzyN53m0OmjNJ/pkjFBZHerGoICUdmxm3vD7WhwqftDmTtrUX0qDx+NHc3MHLdhcvO1tV1JRq2Z6XUY7VreK1vhodpBkXoppT2XSCNDq13qfjvYWM41004b1RtMWILidfgpDD/Zs34cf/+pWavu52LGrBo0t7cgwTSXl5fD4fJQF2jO6h/IjiVhPB7asehlFJVSybJpbK2uEwOUmz9IqMV1H6iu2swSZFskeiVzDzzzTT+VFA8LG39FQMMMEepQVI1DQ8xo/6OoOUyY5kF8YpMUipYnxMN5BgpxZ/Ma8aExkIKNypHJFi4GmuwGGHALBWWdfgPKqaqbLZTqWZXVlNyuzQEFQYZ2bkte9YWNZZejvKefZetbysNBrQeFgylUIMr2UNQl+bbBhzfVPU9OXaWdWFbKS1G+mlbXxcCe+8pEPoqOpAe//rw/iPe99F+LUWuSznEXNygKBIYFugkdXVxc+85lPYd6cubjmnVdi3ty5ZpxC7qNbGhuwfds2s9y9tb0Dufl5uPbaa7B+wybjSO+000/Heeedj927duPue+4mQzfTggnj2ndejZnTp+OVl17C7p07UV5WhJMWngRfwIu6xv1Yt2kjmXMnzj3rHMygRaO2u4MAo42BtKBoyvRpKC0uJYiVUItvxCsvv4xeWkZnLD0dFZVVpoHI2+rG9evwwtPLMXbsKFzzrqtQXlmK+qZ6bNiyEbX19QS9AlxwwaVm79k/3nkPdmzbjWuufCdOmD+XpZkmoyaw6tUX8PKKx1HgiOLd581DsQ/Maxf6NHncGUB7bwrxjB3LX1htZmbMnXeycR746qsrsZzfzg9JSOShtakJEZZZGYF3MC8fN/7Pd+GrHGVmc7GSqC31IcOGIqY3/p54NG3kAOir7l9L2Wti5uOPlO5sOJ5IAkWNn2fqfs2Wr4QRi1G/DEBQ2pSwsp947HH88uc/RCjXTgvYh0ikkUpNNwL8HQp5zPqXPtVdWusCUqxDOSliO6Mgk1DLcbAeGZ/X4zPuKtLJDAUY00CFNx5OItIVRZKWgRZYSth3tGvPAA86WiSEM5g6dwQVFTl/tFERK8G2rXsxcsQE/PRntxJwqthWKewoUK1FWOKEfr6vRZV9SFLYao2OLIWmxlo0NNXh0x/7kNl5MD+/wHgZThCcTjhhMc448wKzN8qf77kf3eEolp59Nlra26n0jKcS2Isorf1ktBv7dm3Fc8vux/gZ45iXbsqCNIK5Lrh9hFJbBjmybjxOAwwDLAcBm5n9Y7dDa6o0ykyRZFkKKVpK1PA15qLpqBLs0vTtpjsph0DjoUXfAK/fjbHjy9GvWSVE0kFaJoRVU+ZmKmvajnS031oUaMDBS9kljwsB/OI3d6Bq7AS2Va8mvFtTUllWIrMtKevGwaNmJEnC9vH+EEsMAx0qrw9SzvL9wtzhIH7A9HUK7w5aCDIbRfpt2ELcTqbXAFAsljL9k8quBl11nqQJWV6Uh8fu/wteee5p7KJQj8bi+NrXv44zz1hMJvYiRb6O0Hpoa28z3Udr1q7Gb2gBNDXth7ewwAwKq2vqjCWn4oMf+AAZZyL8Pg/qavfiunffgFNPW4Irr3onxo0fj2WPPIY7//AHnHPOOXjppVfwta9+keDQiXvv+6txV/Gh938A9fX7zSyCx5/4GzZv2YATFs3H+99/o/HJ1McG9+e7/kwZacN1111n/BvJ2pAb39t+/3s0Njbikksuwdy5s2nig2nsxJ49e3EX35HbgDt//0sCTC2qqisouJ/BU8ufwKjR1fjEhz+OBprCf/7z/Xjp+TUYN2YKCqjlP7/iBXziox/ByIpC9KU0zXYPNq59Eb11O/Cei5Zi86sr4PO4yLyDxptsmg1v5959yC0qI4w4sY2Wgc0bwvTZJ2DFK6tQUlqGZ559BpVlZagsLYV2l/v6938IX9U49FFT62O9SWiIzL7OPJf+ojo2YUireUNQMHxxPJKlsBxf9HpQsK5aoKA2RM2R17T5S16ul4rIZlq7t2HN6hWYMrUaXjcFWX83kukuPkvlyx+A1yWtWTP3mFe7xLKmQDMwrhzT/UPhtmsvBfoeBP0u5AcLKNBLEPIGKQz70EUlo7W5FV2dEaZOg8t+43k305/GqDEF8AV9jF/O7UJUwmoxdeo8/Pa3f6Ay7mO7oQCW91SmV1OY1ZUTogWT0hxyhxth8qg2upe/o2ikG1eecxbKx4w0m/o3NbRgwvjJ+J+vf5dtvRc//cVv4Q+GUD12HGLJBEory2gNF6G7qxODVDAba3dj9SvPo6ejicpNkEpTmHIG8AcoyF2US3LLQUCQm3kwaPDdjHewXLVYTQJYHhbMvtMCBc08SlK4a80Rky6BroFva9c5jVG4TTevj2U2bkKFmU4rRBEoqLtKsqlPLkPSVHR7NWHFTZCh/Lez/HpSVIR9uOevj8GbW0BAoUVFgW+myRpQEBCo3v9ZoDDUJg/TNnOeqx8mUDCRM9Bs4h9T0Ka5mRyowHWUpqnuB/VRa9FWEj4Ka7nR1eYb8jTY0dmDAmrk4dYGvLz8GRZeF7Xb+ait3Yf1GzeS8afgrLPORRVNrsamRrN+QMvM3/2Od2DEiCp8+OMfQ0UFzeOqSjOnXmitsQNtkv97Cukf/fhnpmto6pgqfPOHP8WWbbuw9Iwz8Jvf/Q7Llj2K//7YJzC6ejTe8Y4r+Z60nEE00OL4n699E2efczredd0VNGsHEO7pxPd/8ENaAa/gc5/9Ai659O3UojrMrChl/13XXI9LL3u76eJ6mZbCTTfdBG2j+b73vQ8zZ86kBXAhtm7ZhVtv+wM++/lP47vf/w5uvPFaLOU3GjvajKXw1a/fjM997iuYPmUeG5gbLCZEuqNseFvQl4xi25a12L59HWK97cij1pfPmty7eQtGlBViZFUJtSTQvO3CztoWaoKDGDF2DLoTGazbugt2fxA//MXvUFxRiRUvvIg777gTpSXF+MGPfogJU6ahPZw2zvZMP6q0PGpS0gbljFB9zOq+M9dlNZAOBwqq74PheCPx41AYnlY2PGQAQcEqT4HCgZTyPGstaPGa9sSQY7jduzbhJz/4GpWjFzCiQrPTbIj09pqZQ3JNn6HyoSmnybR8WxE0GIewUGO6Lk1ddUrrdSA/14OioiByAyEqb4OQV9+00Za1Kp+WBo97atsoKCmktCKYwed1Yvz4kdTEtdWnjwpPPU5YsAS3/uoudPbEjJUrd/EaUDVbXBKKtCmWtri183kpHSnN5qAQjcXDeOdVl6OosBC1e/dg/LgJ+MKXv46W1i7c98BDVHJSqKgaiSIqL6GCPIwdNwY79+wya4pyqQhtXvMqnnn8EYwbNwLxaCfzNEBrSYPb1NzlbTVIgHINWsBAS0msne0WdRg+ZqHwPEddEVT2BgkG2ls6k9TYAutkaOaR1oqI970uN/bUNJlFa+MmlJt6G6S1wDcYr/YpyRBUqVSlte1pAi6bdo0cZLsMoJe/Wep4bPlLxtNAGg4CgtOAguVyQ/UsGLAAwbKydNnqPHzTdAAM/r7d5qwYlhXNJHHsIR84crKp7Ry4qRPr8xZmCDRkZfSjMBigFn0rNqxfhxtvupGP5pDhK8nwQdbbIOLJNBk1SeHcq9cIGnvxy1/83Axk3XzzzRRwJWYgqLi4CL/57S1Yu24d3nn1O7FwwXzzvNzramHa/PnzUFtTi8995jOYPXcOJk+ehNOXnIZ58+aYqXgP3PsAaur2YdTIkXx2Liqonaxa9TI1oV/jgfv/SjOwBz/+0Y/J9C5cf/31aGpuwXe/9z3c/M1v0xKZQMCihbKvHp/+9GcMODz08DJMnzadlk6U5qPDrM7+6le+Yip6yemn0QpZSHAMoCcSQTCYh1tu+z21oyBGjhpDc30QLS2taNfGHMxELBGnltVryq3Qn4sQma66sgLtXR1o7+mgVkGLidrkxMljjXthAezzBNoRtAquv+5d+PQnPoNugnB9fTMuvPhSLDntLGqeu1HX3IQPf/JT1GBCRvjLtBbpKEDQxAD5R9LgnGaSHZ1H9QDD8SR8j0MyTYB/JKwkYPiL1ygQeGrAgDelarFGTKvRbLtBqrD2gSRCtBBinfvw4298EiX+PiyaVo18Tz9sfWlamKVUnlIIFhYjr6QUOU45hJQvLVBY9VCL1QY67Wiqq6c13YBde3sRZ7WG03FEtZ2k3w9nXj46oz3w5bmQGoib6auxiFbu5mD2rLEGQKS42GgdnLbkXHz0I59FIiEF0Vq7YHJDQSSwo3illkx40II8O9NC6zQS7aUAD+Caa6+ltbsS57/tMlxyxZXMdA7Wrd+AP95+Oy64+GJEyfMqqUUnnUg+1MZVDLEw7P1RrH7uCby84inMPmUh6hrr+FiGAJJLOUAxnaHV4JcSk6FlpPUVGtiFdrElwPkRZ9uyu4PGNf8gQcqpbm7JmIS6jph2uYxhetURYmZQDsiNvg21+zqpZHoxYVIxLacMI5OLCym5AhICaoy5TfJdvi+/SXJt08d4VDYjqsfj9tvuJpB4kOmjlUBgkCsQS/APkYAmq3Dzjrq2/tlkf+/Hv/BVCenhCxL6bxQOfeaQc/07cFTSBqnxE33JTY8++jfk5ubR7Mwzrim6u3qJ2gOmH1SNRusBBABilK62dnz/G9/EVRR6iueFF1/E8udWYOLEcbjx+iuxr7Gd2rwDd/35zxhLM/TEE0/G1m3bsXnLZvz5z3fj6ovOwm13/QW/+NWvKZxDyC3Ih7b2u/zyC3H3fQ/ixg98GL2JJB54aBl64mm0d4fJvFcjykZxzfXvxfIXX8Ef/3w/AnnFiJEJNMDr8AZw7oWX4ISTF+PGa67Dus3bESwpRyxNi4NxzFywECeeehru4He//sWv4eEnn8Gu3bX40me+gC07dzNtW7F+3QZaRs3GZK2g4A9SYKu7TS5+80K5KKLm5GED3bB+DWrqaxEsyKXGPxlFlZXo6g2jtm4/83cPTjn5VFo93zAC5rlnnzN9zr///e1spHY8T9DSJiX1DQ1mN7fq0aOpOeYbjUdAIBAQGAWDWpCk6XYUSHzvYH2+UTiUR94KRw78I662qcxspvNVIesYzXKNwiv8oXn2st7klM0leUVh1r6/DnOnTMGiWTMxigBQlluAIAXRxMlTUUxtvp9KzIB2CXN74aLQCzG6MeTxKp8fRXYHKqmAjCrwYHSxH8V+F0ay/ieOqEBJKIi2Rlrm/MYgtf402582wiksCKIgrwT5+cXGy2pFWTUWLVrMtjXR9MtbPQQKAjhL89VWorqm7W3lRl9Kjax67S+yZ9du5BcX49zzz8O82XOwZeMmfOerX8YFb7sY+6mcydqYPm0qRlRpllUfFboaDBL4kj3d6GxtRjeVpN6uHpQVlRiX8el4EqlYHD6mOdcXgDfHASfLIx1JoC9OwU5Q8ju8sFHwh9t7UeANIej0IEWlTZaCPBW47HL7Ykc6Ied92jrTAT/Lks0BkVgMHp8DBUUBY01rka2cDDLrfJZWSFr1R2uN8kFWCSuM7aYPvb1RM6tp7JhJKK+oYpm4qPSplGStWBBgQIBQoUBoMr/NotcDvPLPCfb3feLLw7aiebgC24MZkNZqXQn9hv0NFOTyaZSmkCrG7373Owq4u7Do5JMorOR6mtVE4SihNXLUaJRUVOAz1PwXLlxk/BppC8/580+gacb7I0tx6SVX4G2XvB2XvP1ihCO92LRlO3rCUcyhFRHpt+GkxadRC0/jzrvuxn9/6tMooABv74lj9vyFOOPcC1BPYPna/9yMxWedR226kL/bTJ/97BNOwqq1G1HT0EowKYGL2nszNfHte2p5rQnNHV0YO3MuXqaAv5OC+Mmnl+PFNRvxxDPP4bkXXzJT08ZNm0YtxmfyufTcc1FSUsy0z8f06VNo3ms2Rgax3k5q/a2SAmazHPQl0FK/G08+ei+1kwhKiuRevBVPP/sknmf+NYX31JMW4/03fhCnsMGuW70B9959P6ZOnY5mWh4zZ89GmsAqy2jE6JGYM38Ovvmd76KSprpWlXs81pRDlbNWW2u2iCwIzcpQmR9ad4cPtsNceyscKRihb+bpa76PGqrVfSDX7WZmi52BjUTdDNJOteOfBp79VBgStDDDXd1mLCDozYXX6YffG0SEFqkGbtVnFCRQaIqpgMZt094dnXwvBifPMxTU1t7MYfTQilAduyjsEhSs23Y0wxkKoaxyNMpKR6CkuBxlJVXIyy1iXE6sXLkWs2fPx9VXX0fLWQ6RBGYELgka5WHoKDtHs5AcLgeiFKryaqC9SpSeF5Yvx5SJEzCL/B6hZfvqi8+jsbEep1Dh27VrByaOG4dTTjzJjGFE2Xa10HLy+LHobGnBuldXIdLRjXFjxhsw6GMbzjDdfocL+b4QYt1RgkcMjTVhWlXMb98goq0ZrH2uGT31nZhUUgh3OoPBRIpl6TGeCNK0hqIsD3UD+T1BBLRxENPZGw4TBGAW3Mqldy6VNMnzSDhizYjiuxqTkIuLfk1rZX2oh0JeFTRILb9TxiqgFbVg4YnwMd5+WYKMVLP7mEEeZdnomsLQ739FW3q5cbhmH2XpyNHpg2agUqXzBqRZSP2ZFLw0z3x+D/bta8L3v/MdzJgxg8JxOpqaGvHX++5DW3MT/viXv7DAU0ZrVaGpa0mb1jc3NOJ73/8eWin0LrzwQtxwww00T0P44Q9/TLNtBGbOmmU25u+mFv388y+abqrv/+j7FHY5aKcp7fV50U6rQ4vdPvzhDxFY8on0bJRsTOqT3UWN5tc/+L7pCppOoe3i8/JPHya4PPTAA/AFAmYhkOYqd7bTOqEWpvEP7Rs7gUyfm5trPLTKd5PWVmiVtMzq3u4u5j2Nqqpymq5xWkNOWglrjBY4emQlBXwOLaUOxMns2mowFg0j3NuDjJ5l4xUAbty8E2de8DZ86WvfxCQ2rtr6bpa9Bvy0d4UPzz39HG793a/wwQ++H7/45U/xmc9/BvF0Ai+8/CLyiosMcz7//Gqce+6FOJlWktLapz5Wlq2OZhtPNnAzrnBMxIffoqOSSsl0GLHhWxMR2RY0AYNaopzfUQswraufha9Bf8oVCiYH3OQdB3kmSM21u24n7rv1VygLOnHt2y9AXzKCRDqGTZvWI8U2xao12rb4ZOK48RS8vehobkPd3jo07GtAJBJHZ08ShXlBBPPzEGW8LR3taCdvN/X0YdTMaWgk6AyS19xuJ+rq6w3PVlWPwv76Bnzik5/C5z77JXT3hGklaCzRyodIg6ZWDi0p0c+0270UkmSjaG+E8XRj1cqX8fQzTxJotBlQFJs2bMT0mTPxl3v+gq98/Wb0sX2uXLOe+bC08k1bN6F77x4UlpTgkvPPx8zp0/DUk4/jlVdepAITxsknLUQphX1PdweqR1agqDBEpSkfY0aNRFVZCTpaGvHk35ahtKgQq17egYaWfUjaIhj0O+HJpfXtCVGjtyESJTjQ6ieOwCGvBj4n4ilt4NVGkPWgckQZZc8A9tXuQ0V5mRl70xoH+TkbSA0iHkny+bTpPkon1YXmhNuXS9nvx+9uuRPV1ZNofcmOUvdRdrBZ5cRnTbeb4QzY+b7K7p9JOa80DTcoHJ2OBgoyniT8JBRVNiUl+WRk4MMf+rBZeHbmWWcagf2TH/2Yxxb8lpaDfCBpFybtW6utPYv4nLo87r/3Xjzx2GPoISNPmTqVgu5c+InqAQJEaXk5LYIEHnv8cdxLkPnWN7+NwsJCAyraQEPjTcFgAJ/8xCfMZuDa+7WxuRFNDB2dnaz0DPJoepeXlcJHYe+iBl1Fs1Z+5VWlbW2txndTcVERma4E9WxAmo5bU1vDa4UGmDSdT4t22lvbzADyuDGjMHH8OLz4wgqawW3Yv3MXiksLUUWm06CejQ3aQxApYKONM5/d3Z2mf7+8rJJaVxLPPrcaKab745/5Aq59z/vNvtQjR49Ga1vCWAyb2cjWr1lrVsOOGz8KX/jyZ/Hr3/6SQJfBt3/4HdTW1eHKq67BtdfcAJcGArX4hgWhlc2yCrRTVoKalDRIa83CwUb/Fg0HmabPFmAJBTmbt4IGaQnMvJzRDBSWezKt6Z1OeGlFRzrCCNFqHF0YxE++/iU4U2FccMapeOypx9BJa2LG/LlYdOIC7Ni+FXfc+Xvsq9mDyvJKdNN6GFM9Ae+69r04/byL0U0r99Zbbsdvb7mVPNOG8ZMm4Kxzz8YFF11Afp2JcCyM8vKR+MY3v4FbbrsNH/7oR3DeRRfjhpvej5aWNnzkYx/Htde+y6wtMuk3wKAz/aFg40EcI3VCM4y6CAZq42XFhRTQ3UxPO778xc/C57NBBuqaVStx0cUXY8asefjyV7+Ny99xLW764EeM1V3fuB+/+PXP8JlPfxKL5szCn2//PX71s59i6Wmn4tKLL8S0qZPwP1/7CjZv3kSFciYef/wJ092qXQl9/PbZp/O5889GR0MdPvXhz+PrX/wAFcUSrNy8Hk+vXIMtu9rQ2jFIRSkHZRVlsHsCZq/4NIHa4Xcg3Z9Gb6wT/pCHsqSYFlsKO7bVsnzyCXTKoZ0i3oEUASXHLIBlRmmNaa2C0y2vDB7sXr8DP/jt7Vh40lK4CUACPVauGXBWKWkmmkCBf1lOsi00IP7PJVoKR99PIWtW/KtIM5MCPm3VSfOVmmlZeRFNyDYKJA8a9u/HH//4R7OJxjVXXYU1K1fibgr+6uqReOfVV+PERYtM5UiQVVRUUIvWLIxOsx9xNBoz01jXb9qEbdt3mH1dJ0ycZAajO7skXF1mbEJCXX3mGsjuT2XgcaprSgOr6g9M8D6odVTi2WeewYrlz1FgV2HhohOI+ja88PwKw+R2VuqIkVV8boTR6p9f8Rz27tiJuSfMxbx580ze1q5bjd5oFxlEC3sEJJTmTLfXbW2OIutBC9FAILENahYHhTKZeVCzOPrSFNrUIXmuGVapjA21Tb0oqxqPupZOXPj2K3HF1e+hdjKAypHVSNL8jUT68Ztf/hr1+2px0003oGbvLnz1f76M7xIMqkaNoJXTgVkzp6I1IvM5l43Xydo4cr0fi9Un+t8AjmOxYv7VfH2sZDRFIzpfDwoSEgIF05lkrkh/lKUQsPMuBXYZhelvv/8N7Nu8GnOmj0eMFuaGuv2ooGas+fTxaA+VCW3Fas0u6uqOQq6nvf5ihPIqjEZcu68Zn//Cl7F48clsL6144onHsGfPNnzwxuvwu59/Hy+/8CymTpuGeSecjDSFWHnlaKx46VV4grl4++WX48QTFqCdmrEl/sVBFhgICbIub7RwLCrPe7QWHLRitS7CQ6tZmzxccdmF5PM+LD5lHpW2MNukFw88+Ci+9vUfYvLU+UhScw/kF0JD5cFCD2r27MQ3v/JZxLtacdN73sW2N4BOKmRtLa1GOLu9AZSUjcB0AouE8ajqMfj2N7+JDatexiXnnI7TT5iJvu4WtNbWoq15L15ZvwU1Lb049cwTcMbZF+Ghx57Eyg2bsW1PAzqjCZSNLiYoUCYQGHrYfoN5XsZfZHor+hgaGxpYpswQm7Ocf7rsbqTjaeRT4UxQnji0+2GQzw840NURwyc//SUC9unwBQtp/bCCWck6qNDMP4ECz8mthAR1KP5ziaCQGEZQGK7GL2Ejr6jWLmdyez2iqghtHT1EeZvRyjdu2IB7CQbjxo7GnDlzzMKzZ5991qwt0HoBabUSvHqW+jWSFMyyHDQbSAN03eFuxJLUZmxWvrTKWdPm5CZbACKHfYMEJAfflWahPtcw4+vtaWel12Dv9m0YP2UyRo8ZjVg4zO83mfi91NzitHDyaY3EolHGFaXG4zQrHl0EFm3ybXw0aW/akA/aQU1bDmpa3upV66iBZzBtygSUlZYavzZ6XjJV86jV5yp3yalEzDQyuQXv60shnRlAd6yfgQ3MX4Dq8ZNx7sWXYf5JS5jHAfSwgSZ5rB5ZSBB7EX9b9gwBTGtFHGbDotnz5iCYHyIjDtIs9pkB/AEakJb78yPX+7GDwtDJv5D+nUHB2khF6RI8sP6pmRp39Nkr5r7d1LvHQ43a2YdIexdCrn68+sT9eOrBPyAwGMW8qeNYP2k4vCHkOMk7tEpz+lOQDyC1E+1xkEjZqPn6kBrwY/veNmzevh+f+uzXcNLiE9FMRUxehltb9uPEBbOwfdOL2LbhaZy+eD6KS8rQ2BpGmLK/sT2Cp59fiU989ktYvPQc9Gkwl4JcNSChpr8GFJQHXhQ76KesU5fXTTHnQpJC1NE/aJzY3fTed/KBHpx04gy2iyit4R7s3LUP7//A55j3ANJwY87CE9FPHo6kenDvPbdh6+pnkedKYVxVidGl+1Nps55Cm/jsq29juyjGkrMuxKyFp1IBjOAH3/sBGmr34B3nn4GzTpiBMr8NBY4UHH0JMyBc29iChx97Go88uxbnX3wO4PYhQ+Wwjgrm3Q89gYnyXuwZRCcVKV/Ii/KKErZPyiw+E2F6UwktLiWP0SrQhlWa1ptDgNBCOJ9fbkTc6OyOY/zYabj5uz9Cbm4pAVBrHKiIGUuBta1CYzgwY4v5+peAwitNxzYl9V8JCvqWfKJor1PtedzbmzRdOjovKvajuakVaVa65iNvXLcTd955J68Xmumlmoq6d89ePERmnjB+HEZXV2PC6LE0F6lR7N2LdevXYutOWgkUftNnTceYcRTq/JZ8Je3ZtZOKSoINkJVLsPCygj2yEMTaaWnkaVZeAPkFIbS2tpJZu83Kaa/HhRJ+X4Nl0kw0Y0fjAsQe2O0sNzUGVq7mP/f2kmEIHnLWFcj1IUqml6X46quvws3vjR07FqUEBAlbddMIqNpaO6jlxwgAel/jFhEzPqIxCp9f88M91NKK8Jvb70NbD60kOxsZG1i/zYm8omIylQNJpseAEoEunWBLHhg0YCUtnuxKPrQjzvzJn1R5eYHZWMVM/ToKHQsomBkz/2I6tnQdC0//60meEPplIVIQaFWrTqUlqitGHQja21d1RnahEZkxa1a89jiibXvw599+B2efPBVzJ5Qi2lKD0sJ8WpgBw4/OHOrWFHqtLU3Yunkz9tQ1wV9QhYkzFmNnfRTPr9mL8dNOxKe/8C1qwBSQFGJSQPr5zkC6B7/58Zcxe5wT08aXIpRbgJ64DT0JO6rGzMEHPvZlXHj5tVi45CzwTbPISsCmURDVhKwDM6bA/GQplUlQSVMbY/rifI5tOs/rxC2//Qnam7djzuzRVLoqUVtThy7KAF+gCoG8kSipGof88kp0hXvQ70zjkQdvhyO8F2cvGIdTF0xHhordK7Rc5s6ai9v++AB21bXhjAsug69oNAJF1YjR0ujuDqN+9y5EW+swe0wJzlwwBb5kFwrcObSk92Hdxm1mRuEzjGd7XRKtbA75RQEUVuWim+AaUpe2dxAd4TYzvqBtTgep0HkpZ9LqXs1o5tEAtI+0xhC0tkFiXXuku5x+WmTaGKiboDAdP/jJLym3RrKNsngEaXzWAoVs95HKUG/TPtQaiX8y5bzacnRL4egkwacGNjygIN7RKkQNAkfjGZSUFBltM4daj5aN9/K6NEEthdfYg1xdqLnIutBgs6wETXfrowCUCVm3ey81kRgKKKwlpMO0GqKJiOnPV5LVT64V0Km4lvRHkKHVoFWEfgpkDxsGTMNjfDySN9DHb/RRwKvbppCNTuMamlKncYKavXtooveawXJ5gkwwzrTchFNtUKMYoNYnl+HG3Qevaal9YVER5s0/AdOnTzML6xKpPrS0tmPl6jXMi9u41na5vJCb7TAtj0iMJmxJBRqaGs3CPbfbzzz14cb3fwKhghLYvR7E+A11M2hqaowgoF3hlMYBWl5iK82uSMZTtIyoOXr8xozXDnfaPNzlolXCczHh8JDikWQbrvj+U0ltSJohecRudQ5pQx2z/Sa1TTMXiYCgdQp6UmNILloAhblmIIPLAAB+OUlEQVTk0XQ7WuvWYcUjt2HGmBDmTSyBM92JcFcbtmzaiQK2lbLifLaXfkQoTFPk3aLy0fAVjER0IA+//uNjWLuzE5/66k9QVj0NHd1JasxUhFJxs5eIrT+Kr378nVg8YQATK10YP34KyqtnoiPiwBMrNqMtnIO5J5+HkZNmI01lpJe81edgq2TaLU2XdW+qn3zFPMmDsryaymX+YIoAN+CFm4pJyG1DtKcJzz3zF7bJNM4//0zjkmXt+h0EwQp4g1UIFY9EYcUIOP0epOwxvPjM3ciN7caF86pxyuxJiFE+SB49+8zz6KIFUj5mBvxl41HXmcb42adh04468rkdr7ywAp31O/Hb73wJvfu2wRVrwBMPPm/a/9TJZWjpisIVooyhAvbQM2tRTzkTqgyhl+kuri4jOGh7027kFgZN95EcaGpBm6bAamMsTV/tS7EO+6iM8XtsUvB4A5QJ2g61DzanlwCSg1/fcgfGjJnK+2yfRugLFFRWLDC2mayloN92luc/m+w3fPJLX5UW8ub+iZ35jxlQF4cBuSMEPWz6GK3Twwc+KD9H2ucgN0hLoTti+ujlnVFT0ULBELVzCklqtqp8zRmWgz0FJ4WoViL7NCfZ60NVZZVxo6tQWVVlNOf8ogKMGE0LYuJEs1ahrLScmncuNeQqWhylyMsrhi+YC5vby8phRVHztvuC8OUXGSbx8zhy3ATYXT7kFRYjhwI7v6gMJWRUzU6oGjmG5mQ1cvP5LQrp0vKRqKgcRVAqI5CVoKxsJCpHjsXYydMxYcYcs2fuRZdfhckz56N0xBimsYJauw1tbJijJ01HqKic3y3id8vgy6OWll+KosrRbBQFFPrl8ObSdHWFUFQxCnnFZfAwrQ7NQyeDqjzl110mdV9KA17qjbaZ9QmytvLzc1ng2lzFqjt1WfVrfjZfFPsdta6OGg55n/G/mX/ZGI2GL/NKQtIAjY7Z+9IeeFTj0c+hXBhSg9NpVtsy6aHA5d83+89Ed4z/3uiL+q8/rA1mzVwxwdIYdeQ95l2l6qaw1krk/nQK0e4WDCZ7sPqFxzGuPA+FgUE0UdBpgdXshQuRURcUAcHst2Ac5vkRp7ISS/ajiwJqS00LVm/fj32dMVRPnYt2arLaV08aa6IvifaORuzethIfvv4CePj9teu2oK03wTYxAt/92e14z4c+jbyy0eiI9iGildOsFk14SGvMi/wnJUqeC9Q1o1lDCtqzIMfuMUqNxtGoy6Grs8W473jxpeXo7KSGf8aZVGoyeOrpFRg7YYpZAR2m9ZJHZSyajLGNdMLBsom1NqAsz4+TT1xgFL8CtvH5J8zDvv112FlbDzctaao/6HeHYPMEmO+0GXTvaK5HRZ4Xm1etQECKW6oTXe370RNOsN2OoCWf5ns2lI0oQ8bWh8b2NuSVFiFC68zld8LhscNNS0E7x2nzIY0pyKeblD9rOq7G/SjSqcQar6uZPuYnxUp1IhiQM8FBXHrpO6gMFvE51S/rVvyrwEaY7cE107oN3+jn8Pw7Ih+uaj76QPOx0rEMKB5rP/Rwkco2IauAGo/SZ82ZN3dekxZZGbqnyrMqUJuJyO+JAjUaMra6htLJBIUsTVlq49r9TIPEmhKrASUftfberk6iP7+lbzAOs9mOCWkzHsAPUfNTLfPb1MgHGHppTSw68UQCSQVBz0krJ43Oni40NbWaWVL6nWDQRiJMAuWhNlEnIzKY1cZMt8xSbTjiNC4FrDUbyps295HLa+Vdz5priuTfkJRq48uehXs0DjqWPKpn7+gce2x0KC+9ER2tjSgGpdy4byaP2HJkMch1gtWVIGdFms6o3mWtmNVWtvk+8lGkG427V+Ln3/oILj9nDi46fQbSUU0xDWPlxt0oKirBtPEjqZHHUbNjs5myXVo1GmWjZmB/tx33Pr0Fz6xvRuWkRbji+o/QUvGaLlvtYpZHqz3eVY/bf/IF/OjTV6HYk6aAp/brLcfqrc349Nd+ih/86k8oqBiPJoJKNN1HYUkBTA3XTJ4wEKZz5Uw5ZBmoC6xPVj15WJ1h/UkECXL9sR4UU7j/6c7fobezFRddoL1U/oJV69bhyquvw7ZdteiNZXDxFVfDl1uIvfsa4bJlsObpv8AersGJs6rR0bqH6U7ipEULKPz7UNscRcpWgmDZJBSMnIV0jhcP/nUZVi5/Ep50L0bmueAKx7BgTBBzJ41mWx/E3sZ2xmBHcsCG7lgaLdEIemhlD/qofOYFYAsQBOxUSj2Ay6f9rx3MC9siJbt8Hg1ovjD/awy0nwgp/0nGOypf8VOZc1GJS9NCmj5tPv77k59DKJeglVYdq/uI7wyxieEH1bvKUNXP+IeLZ4/Ei/YbPzW8i9eORtlnXv/ePyuItEZAVoT2WVCwrAqtDxiyLsy5h0xrM8LUOfSsh9q2j9aGdmmTf/dgMGg8rWrFZV5hIUIM2s0tSG1bvlj8ebnGNYSfzzh9NIf5njsUgCvohzOgI3/TynHy6AxQO8rNpelpWSXqEkhSe29r7zbOxvJpDcidblCWiT+P385Hbl4RCgtLUEiLo7i4HIW0Cgr4fn5BkfGo6vMzbuYl65ZCMkqCSuWQBYUsvb6c/h0C/7CORGodVkN5ozD0ypGD+Tc8ZNI3dDxaOBop9UZwmjQqTl6xToYOVj36tKtaJoNIVxe8jj5UleSa7VXL8j3w2NJobahDYV4JEnEnvPZcZCJJhNt7zNRPhbFjaYXmViPR78eGbQ3YW9+FsRNnYdS4KeRHm5ntZqd2rAWTmhW0Y+OrGF3sxQC15D01+7Fpex06w2lasrTAiyuMsB4kz3p8fmrAAjPlhf9MXfGcypAsIEGEBJ+0aAXN2tOCtphctlCJ0Qptv9uFjo4OtLd34jOf+xzuvfd+nLpkKQpLylDX0IzG5lYUlVWgetQYKmSD2LNhJSaW5eEzH7kJSxcvovBMw0NFadvmHcxHCNNmLsS27fUorRiL7u6oWfEcoGLnddjwjgvOxeRRxehtbkZzYzP8bFNjps9E0uZATVMLatvakSZ4eQryTVtmxPCGgojzGzYnz/1+aL8XA3AU6jlU7LSK2TbIkEMZ4/Ix704eA3wuZGYeyaGe9lO47PKrUVY2glaci+WkepWgVjA1zWv6a9kIll5vWfSH46v/n3A4st/0qS8Om5sLi52PHg737j8zSCBaQS4Z1JGiApHFYK0elFM3HQUMEqqWpm11Qyloiqoq3KajVk4zyC2E1xfAIBnYzaP65XPEOBTMcg4WKihGLsEjVFSEIENuCX+XltL0LGHgsazc+KEJUpjnF5RRoOcRHPLhZDxuX4gCv5xxhsgUBCxvgIynHaj0HSu4+JzD6WG6tV0m08M8aFBa5WttA2qF15e9wuHK6N8hWG2FeRgOQFDQc697782Ew37jdeFw77026K/64a0XrC5ZK24jFMS3fEzdqal4Ei4eSwpC8DkHkAy34YF7bsfU8dWYP2sKNdQ4GusbzNTTHGq5OQNJs2dxWWmR2XNZ3Z/x9CD5cQT27G/Hq+u2UrEpxuSpMw1/U801g6c69qeTaK3fg6oCDyaMrobbG8SG7TV4/tV1mDh1LspGjDWau8am0rKQmUb1hJu/xopiNAomf7QZeKL2pHE5jXNp1XQfv0EZzXblZnvwY/PmzcYjwRlnnoO1GzZDbtyDeYWYPH0WZs6eDz+VqY6uMCaOGoV9W9bAnYni1EXzEIt0YcG8uRg7mlo/k0+1HqmMi1bGflSr7554JcHaUFeL5voaTBkziuXnwKiqERgxajTaaZWv2VODLqZN8y36PV5aB3nGieQAZQMFBZx+LxKpJMvBY1zO+NRla/ewXtheHXzeyTbqYFt2BuFxUakLFJpNh7RNaS6tArtdXgvKcfHbLqPCV8C6lmWfBQWLM03960hSl5LOFLL88GZDtjZeH+w3fXr4LIVjpcO9+88MEviyFqx+uSFfPTQwraXj0laoEZEptXWeVkSb/mg1waHnDaDkEBDIlDIR9b60Hi8tCXUxeQgmikddTNpoRK6C1V9qtCICj6aiactAaf42MpWNloiNAt1BzcHrJbPRVPf58ynkfWwQIWpaIbNa1U+QkCmrrRL1vFwUKB1aAKMNOhSfVkTbZR2wgal7S91gWbLybgGiKGs1/DsHo3ny3wFwOEJg1fH5YwhSxYaJDpfe14ej0xBUqc7MO+rWFDBY8VucSWJdBik8HdSS5Q4iGelBZWkBtmxcBUdOH4EiD7m0SO2OQUydNhrjJpQiEBxEd28zIokulFQVI53Tjyj510EruD0cN7ORwgSQ004/y/CVpmAb/iaf51CKD1Jov/LcY2wHOageO4WaspPWQg1OPO0sWsYBJMmrqX5NVrB4jVBi+FFtyjQrBgMWZFF1hbrIx/v27MGeXTtMrjWzT1OyNVaoLk/tBx2JM117a1FQVIreSBxVI0ejoqra+PNig6BClQ/bQBrdzfsQ8ubQwvajZt9evLJ6NbZTsOeWVGLAEcLGHfvRb/dj/JTZZqxw286diCZimDVzOq2NKipeHvhple8giO5sbkGYbTbCNu3OL0KACportwCuUB5CVPQKS8vg9vtMZ5hmYRXKzxLvuQmyXlolwUAR8kJUAkMlBN9iWvslKCgoN6GY6dH9goJSA74TJ05l+/Uw90MW1FBgMVmn5mhdE2uLD7K88GbDkch+4ye/8FVWF0//lUF0uOv/jMC/PJhgRm10QaWqE/4x98i0muUxBBKWFcGC0z9zzP5WhRBOeN9FYe9gPIQK/iNw8J8GaR26rkCG1ziDk4LcSaGu6aAOdVXx3LJA3NQqKMjFDHxWgt4MMhkBrl5WGtT6Jp+RRiVLwGaAjEeCmMxuk49sNo3gsAQIXxsKyhPv6fbQdevh7PF4CdasMc0CEzhrZpbWfGQyaZNmOf7Tc2lqZgIEyweMlT8DE5I0Q2BoNRpeNdfeKKiPm3GYv/w9LEF0uOv/SOBfJUnpUl6YVrNG4UBQuq38azGmBlU1aKxxrBzbAHZu38oIBlBaUoa8/EL0RKLGa+7e+jo0tLYar6CaLDHgDqAnCcQGveh30iJ156E72o+9tc1YsPBkMwC6e/de48vHQaVDY2tlxQVY/tTfcOqpp2LWgpOxc18znntlLUZNno4B8TWFrYfCsqu7G9u2b0dA+6Tn5Zo1Nim5oqHabniQvKhJDn6PB3t378K+2j0m7Y3761BZXkZAsqO9ox25fHf0mHG4/8GHjHPHuv2NKKaFXVBYxG/0Gq8FPeEwBa8X+Xk+AkmS+cvg5DPPxNip0zGGQtdfVIX26CBaIgS3ggqEKJQ7IjGzF7xXvsTcDlpLSSRoVcutfE4whDxaHgWjxyCvYgQt/TL4C0poQRWaBXNBeU6ghSJLRtO4i4tLUF5aTgDgfV8ehX0FiotGEKzKCVDWeWlpNaqqxphuorz8UtP9O2rMeIwdPxn+QC4VPPK3UUTFzQymjMQDFh34KVRgWxEPHOSX4Q85a1qHY0rq8UzZIh0qZRU+had1HMq6AYnsNRX40LMqpAPXeBxqoPJvPoTlB8gUp6LhPfObRwuDKLR4fO3TJF5T85ZWZb5ogEhBtwQGelnf5kFJ43M6NUnWieGcQ2IVIGhky8T270XKq4ROLBYza1HkH0pjOxrslyDRUc/I2mM7ZK6tyQAqCzmGE0irJLITBLQ3h5PPZk1u0YFiGzoaen3rOw5InGU2M5KywN825lWrmXU0F/SM4Q1RDjV5CrLBPgTcdvjt/Vj1wpN4+J47kI50YPaU8cjzu/lCHEmChiZM2Gg5aFGoyjIt3rZ74PQWwOYqwM6aNry8aguue++HUFpZjUcffxpNLa2oHjMa5WUl8DrSePLeW3HmqSdgyrSpaO+JYcvOPVj25LO49B3vxJjxU9HU1ont23cjEk2isooCsaQEbo9PlcxvUXXSFCN+tp/1rdX7dTU1iBN4igoL0NvdYdYWaX+Erq52WiguWg8hMyje2taKpqY24yxyyrTpFKgTjZ+x6lGjzYylkNcGn1NdXTGMHlXG9kJrg1aL3EY0NveioakXPmrtDlrmiYysGfnwskOuYxw2WjRaV8Qilh8yjYEk+zWYrm4zWjxMqnwZqU1bxS7FhFZXTxty8wPIo1VmJnawPjwEW00fh8YUbFT+qMRJMZS1pdlIadbXAPnO4/bRgsg1MyRNXZuoJVVU71b9GvY0pBMFrVv557fxnLVtw7SfwnFN2UJ9s2SBgrUQZ+jS6+hgRb4x6TnNRe5jugQeFggolbJL2GpY8dkBxazWqyespw5SNh3WYJ4Y5t+P1CDkQsTLBhqPa8eqjLEY5KdG19XdoAapzWDMWhHNBONvgYCx8oaCSMWospTFd1Tis2qEx1xp/wJSLiT0NXFYZPiN9WoBvkXiBLN4zeMyecikKAz7M0hEulFRnIuOxn1wUSiOqaowDtS62mKUv+QsymOHm+DqZNxkYn1LW2t6/UGWewZy/BaOJfG2Sy7HFVe9E3v27UN9YyPcfi9C+UGcc/qp2LNlLWz9KRTSakiwHmr370dhWQU2bdmG8ROnYqy2lmSKe3uihh2NZU3hLq+s6kZKs/76+tKmvvp5jNHa6e3pRk9Xp1EKqiorIHfa8gZrLIxE0gC9nDLK3UVI3TQUsNF4HG1tbdTICyEPAaHcAIJBH/gpeHw51NAtX2hyQDc46CY/BHhup4D2UsCTbwgElNUy0MlH2hBHC85M8ZL3WKy0XAQqKrc+M5OI8fC3sUjZ1nJsGUQiPcaTc4DflbavrmKPN8hvedh6NTOQ+RYfspyc5GONXapbTEzqJIiIvwWS4mPDy4qeFWqxo6UUHEq6rIW1/2zKWdsef/23/4NJUoAhaxWo2FXSh16TcDUloms6f/3zVmPK1phelyAyNHRNZKZOHrhxeNLjbIf8BAHAmBXZCKxzy8OkpRGbW2JGwzEHjweJ6eIlc/nfmKRxidSFJHDo6+szAGFmiDk1bmJNDVZXn8pFs1ykdaqxaaqqZq5o20kt+DJga8rtQPFZ1Tl01DU1QlPcxw1JiEnAWPxmKSHM25B2aAkNgoK0TsoqeSuVgJcgzdfsNmbOxae0UUwOhW7A5yNoeGglyK0EhY94WSqx2euRRwrcQVliPPW43GZ1fnNTB55//nnUNtSbmXYF1Pa7KQBVtiFq0iGCRG+013TVlFWUo4eavfySpaX9s2C91IK1V3kqlkIqrR1qmETD58IJfkjlzd9G2OdZs/q0x0CmT3tBOwhQMZaBlCKTZeSG8o1jSVOXJM0alKde41bGaNqAz18Ary9IgZ/i+93kFwlhfoSf87qCCHjzmU+WYp+AKU2+iTM9GWivZjmUFBJIg9cCM20NPCh1TYpGP/lMjMQgZdBal8zy4o9YvJegSkvA7bSsOwKAJooMDLoYv5287DKeEQZooan+zHglM2UpLdbRKDcEG1m8plyypMI6DIkr/tn0fwcUVCEilXU2x39X7ofezFL2GiuQ/wx/iMHNPeu6dWfop3mezEMm0R0xcnYwU7+zpDcs7d6cWRdFen7oJNsIskeROecDJl7rkiFd1oyVI/DScUMmr/yvBpvV7kVZbV9TgXXMUJhIAwwGvNSqBtHQ0IztW3egZvduJIZcnsgz7ojqauPKpKikiI3QaVbqylWHCoJNjTFnC2ToKEmjJPBgddPomrk09IeUfeV/hcRNJCZQyTBgwAtKqX5rgkM/y06WQo4cIvKiFkxK+1cHRjySgovM4dCMIQppdV2oK0OTHWR8DFIDFjAIcyTYtNezNFltW2yjkI72xo1QlwWh7h63W+DTj7ZwEkWF1IIZWzSSMNu8RmK9jGSQAtnDKDJmsycJarnjdvO7XpeHdahtOKV1EzAkULU4hN+Sm+kMAT/LA2meJwlkHrcb/kDAWITa5U8r9pO0FqTJ59NaUFwqGfnn0jW5obE5+ExaawBstCZt8Af1TY1HaRW/m2iYg0ycygUBR647XEyD3UF4IihoB7XMIJUKwy9Z4c4ECSUFTINU7niqtUXZsR3lAzn9TGMSNhfzQ4FuupeoCDoJQGneTvGbWkvkZcFqttCALFx+S5Uo60GgIGJtsNb4T5aCuWIe4bnkh6l6Q6bdm5z/8ylnQ8fRu49UuEfTekWqsKPRscaVFRLDQTJhVcR/F1s2GbwhIaHuOmvrO934+zQq3RJWWrXopbYkjSuRjhvHXg5qG2JU+Sbpy5CZqCnY+h1sdBa2K36RGmS/9nFlLasYBB6HI4sJ3pgOfSYb/3BRtiqtRiCGt7534Kh7Q9qORUfIB//FkjHGRwHldCBIAeL32rF9R63pU9VG7Karh9+xs1HJHbiDjae8IISBaDeee+RB/OZHP0DDnj1YctI8LF26GGPHj4GXZrssiRdeWYmHH30c3dEE5i86GRdeehmmzVnAcmbZU2uj6mb6zhNUAY1mTYFqY2M1fKi80fKQBieQkpWio6wOM47B9Gs3LdNo+UyWv40GyrxngS17/Y34+tiWHFnvi1MtpeJgezJ3hsrfIssSypKpDwWdGDI2hTmTxXnwPV2z6lOkMtCpeVL54Im5NfSAefrAuyQ+o+5M5dnk3fRxS9CxPI2wYz75ktn8ntclSC1iJExcVvSpqNQ9c7CNK02WNv6a75HMxjJD51my3tJf3aEApsDXJAzVlUo7S9Z7/MtIVQMmfYZe+5xVltbTuqp0mjY6lBiVq3U2RLpn6ltftNKuOlG05hUzvZQn/G998uC3Xk/6TraLWO/qW4rPOg59l+eHku7phjlknzvkKPq7a697/mBZvJb+T4ACsd6EQ2M7tEFl6XDJV+FliSk3DuUGqYHJ9S8VC4IBGxzBQUv4zR4Dg5ar3JwMGXmAjCoviUPvW1aGBQo6Kj7T+Icnm8NKgxoBfz0nvo4OX5f6ffCayk9CVx5ZtT+G+o61cVB+KGQGEru1qRAFtvaqUFk4+PzTjzyMZX+5C6muFiyeOx2nL5iD4qALHmpnTpa1plmK17RPd4aNyZubzzJ1onZ/M15duwHba+owdsJUDLq9Zve7vJJyVI4ag+rR41BQUsbmaUM4EmPdSZNlGoyLdm0or75hh9F2ZXHIo25uftD0PccTgwgTeKS1qpW7PbRgmH5NDpD7coGLpmpaIHqQVBJHr15xwsHndK7p0sNFx8Jfx9renMxv9tlD38nyQlbQHF0WsC1REx8uOhaZcixkcsM/FiiYS0ekY/omHzmWujy0LN+IhlNWmFlPh6H/E6Cg7wkUDm2dh6twg9aHIQlzo8EwaNaG+iuVU/k6SWXiRluyOeymz5t6qDWo109tVE7Mhj5kYlYSKNgGZSloFI7p0vTS45Gk6R2miA4SM2TqcsgMPkiv/a18q49Wc8/dDhty/W64mPdUpBsBL83+WAQ7tm7F8ytewIsM61a/iEXz5+CD730XFsyYgky4A5lYN4pDXmT4jhMaaE7SSkgZy8wTCCFBkJYvGxAYvMFcs9ivXTt/udzGlO/geUNzG1rbu0y/t4dWnieQh1g6x7hhLq0YicrKKhQWFxMECmgFBlhPDoJOCuF4yvTf27VgSQODGjBlvjMagGTcYhkVgems6pO3oENLwNLCLTIcYI5q2Aeu03LUGILhKF43g8z8nkZAD337zdBwg4JSpScPfSfbrhWGq91m6Vjje6NvZ+8dLa4Dd/m8cS9xbJ8+MqlM/q6N/D0dS9pE/5mgoH/DWEjHQuo+0r+jEgXhYckwh8oAFCoUcNSiNU+ZiiTzLN9Imv5mTV2w1jlQcPSzURMUlGMxllX8PCEoWDNJKAx0kc8PV+MfLjKMd6SyOISOiS8YmRyv5Qa8BhAGCAJdzfVo2LMNP/rW17Hy1c2YOmEUrr/6Apx22mkU9G6WVR+iPZ0Eg174nDnwue2o27sZz/ztYZy8YD4Wzp9nuhS0bkGLmDTwGCwohNPrs/YYjkbh1DRIlq18CKWZlwx5U41Aa0U0ViFfsY5AEfodIdQ20MJYtRovv/IqemhBjB43EQtPXoxps+Yit6gYwfwSs5pW7mssl9BaQ+JkLTKlGrxl3GJV8dmhrVanFEU8e+01iw+y12RdihGs58QL6uIaJMAdj6Ag5epfza3HIldkoQyHjMqWgOI6XG/CoXRM8klt5N8NFDa2/2tBQYVkGs9R6FgL6VjojdKvq6ag+Ufp13OyGExj5k0NdlmaILUkChQNRO1vbMTyZ5ajuWEfZs2ahgVzZ6G8tJRydBBJOQMzbq7JVIMS+Af7c9W1YO25q4motBgYl2aPHEUn/9+hNwQFi5lUpKZseKJysorYqjdrFa4uDCBJUCgI+dFUsxN33fJrPPHgX/DRG67FoplTEXTZ4KflFfS6jJAP8rlkMoZEIopkIoJ4JIxENAaPK4GKkiI4Nf7AeDWACZZ1gnUWIJDIRNfApZwP6lwDlxqk1OCzBjX7+Kw8c9pprchtCSvJ7OClAAeBiPFJS5dnz3i6H1FaHjH+iNLUWL95G/Y1tqIzHIOLlsmUGTNx8pKlmDZ9Jjy+AK2JJCLav9fuZq3K8rP41ioPEn9mOTl7KUvWZIOhqzwYnifDHNOU2mGkY21vWhNyaPvNtqvsu9njkdrboXSs3zwWGrZ4GJR2w9NHycKxyLtsXEcjMzNpmPJwrHTEMYXN/wfWKRgR/7qKsVaGipj9oVsel8tMh9OuZNrzQJVePaIYtXWteJVaZENjA1rb2nkdOHnRQowZWYllDz4Ar9OBJaeeYrYoTPWR0e0UcBQOaVkMDFmNjxAAu/qeBzM8V69lDjVPgcbRmeZfTkMqiXUYSp/RaA8h3tMUUc07z811Ix6z+uE1Jzsai5nNhEK0EHw2asPpGP569x1YueIpfOuLn0G8bT8Ctn7EuzvQ1daMtpYW7NhRgxUr1uE977sAC0+cD5/PjcG+FDStXv5s5NtJzsUsNyJKmAVEZlBT/Tgkk1Im2sEbrAn+tq6L2Dz5V4nWwXpXV6360TRP1ZfNdBf1Ebr7ZQ2o/pzMkz/Iczua2jqwbuMWrFy9EfVNrXB73SgqH4PS0VNQOXEKxk6eifHjxhmncKmUtWmRhmc09qAZKloc1U/gyQh01SiJqspKjubNm0ZKzlBedHuYhMTRhNs/QupGHcbojomOJLwOpeECmGwMOh6ui/kfJcNZw1ONhoa7Lg9HOVvah8919vFKErrGwRgpW0FWg7N+ZAVHOin32jnIpbaaF3Bix55afPHzXzG7q334wx/GpIkTzaY5iVgYqVgUzTW18FFiLbv/PrQTLK657npc+94b0Nzdg7ST1oLDg4yNgmZIs9bUcAeFqJNBO2pJaPWR4eWz/nijg8L0YNqsbg4Sjyo+pyOHQk6rkQfMRkdFhXnU8BN6ANqdLkXNPx3tQQgJ/Ok3P0Um3Ilrr3gbclIE3mQv8mgdtDTWob6uBg5qxuPHT6Cw7DPeMTVG4/d5zGylgvwg4KJFJdcXWl2q71spYfII7kOAIJI1pjkuGrTWU1Z964/1TFa8WFabLLYMb/Een1deZb2pvgQOFkDY4dD0x74BYz3IEhSI2GkNarBZUzcdBIw9zb2497EXsezJ57Br136MmzAGb7/87bjg4kswdvwk5BDQ1O3Y0NSGYF6e8bIrt87qrnIS6LQzXjyRNFMy83IDtJr6mL6ja6LHQsMpSMTD/2o6VqtjOOjQWIaj3BTFvx0obOtI/y9U87+OlDk1YgsUGFhDqqSDloKuqvEN0Dqgfk/hVFISwJ133IPvf/97+J+vfhVvu+gCIzMeeXgZlj/9GFr216B9fz2mjB6Dd7/zajTvq0M/hYXN5cEd99yL2++9HwPBfIQpvFK0GrRnrcjBzzgowNxUFbWzm9KWIQgNzVo9zshiC4uhrZKyJvWRNL7Cc1kI2m3Kr+m5zFt/f9rMMtJ8846OTqMVT6KldfMnb8KU8lwsWTiHEj2JgJNaeVK73IVpDXhMo+/s6EJbV7fpcnvu+edQXFSMGdOmGMduTn42V4PDHpdZgJVW2R0iKLLFd/BKNt3Za+IA1bueVF1rsFSiX+4jrPEdkbr69IZeNfHzeTVCBTk7NHtq8FxdUk6CgSYdyBNtiqA46ArC7stHW2eYAl5z4G1oau3AmvWbsGrdBuatF3Zv0LiDuOjSKzBh0gzjh2jXvnpjlfhDufzuIJLJjBmr0KKs1+boH6ehIhh2QTKM0R0T/W+AgsUD1vmbpeEoM5MehWGuS9Hro/yPBwWRGRhkQ7P6b9kSWQp2o11mhYXOKGzicQJCHtatXYfnlq8waxKmTJqIl15+ySyWorKK1vq9sKWjOHfJyXjqrw9jZGkp4t29Ulipc9qwfucefO83t6B86gykvQHEc6ghDn3fwe+4KIPc/QPGYlAKMoxTC5COL1LKlCgLOK29gXVmJdSAA7lT/l8cDOrK0b60/oAXqWQCCVpcoZAPAQLEFz7+IWz828P40JVn4+KzFyER7YVbBTmQoUUWQFdnNxKpDJxePxpbOvC3x57A/oZm5IXyMHpEFUZVVmJEWSlBwUXLwQUH4zTzVllpgiaT0iGhYaXQ+ishkQULQwbIDiUpCpbAtPKWJcZoGCLLG9bv16zJGOw3U1gHaGno+3ZdZ0RaEavFYuouyuh72vDIF8IALcaeWBodvQk8+OizeHX9FkRpCVSMGoNTlp6FuSechBFjxiEQyjclHue9RL+1kOq1pK8p5X9P1p0sHXxC1/XLyufr6e+vHI3sQ+UoAPv/p2z6jiEOlu3B3LwxDSsw8KOWqvAmiHGIlWRdDUfKFIfK4vB1+Y/Tkay+nO2dmaEkZ4s+e37oUfT6a290T/Rmnh9ukl7IJn5I1BZK6g+DGj21T7/PbQZOv/Otb6CJlsCNN7yXwimAsWNG4dpr3om8oBfenBS2r3sJ11x+Kc4+cTEeufdBDFC7mzR+knEdvGzFi6icMh1Xvv8jCI6sRi8/mtFMEtakiyaBgxJDoODkZ1W5Kbb74bUUsmVoMkjKnr/RtcPcy7GW+VvWAUGBiTWuO3Q+9KjZUY6WQkBO7FxAU2M9ivKDCPndePyxR/Dxj30I5y9egM+/61IU21NmamkoFOT7/UhnUmhpbTF+cxxuH7q7ehCNJvGtm3+ASgKBtPpELIGSwgLMmTmVZR9CfqEfBYU+uD0S+tLwLUFtghJkjta6D638fQ0d+G0VtvjBrAzmOxK+eseQuqOYf9O9qGv8bTDI3JR1J1HBZ8w3eJ3pMJApx3S0lBwsCzkZUtplQdiYN7c/ZAahIwmCiIP3nT4DGBEK/1VrN+KOu+7B2g31mDV7Em760Idw9sVXojPFrzj5LNOoWpBdo6M5Z2J0zKZKfy1XGDwf4JNMXJallOJ+mywr/jCWkvWORUdgPD6svcMPR1aXlu6pzLJxDR0Zv0mD9WuIsqI1G58ptKHTv3/6tb9eT8q/FdOBT/+TyOSS31AxqLwP8od1rmu6l03Hodeyzw/dGjrygjnTUZQ9f/1RdKRr1q9j+bbo0PS//nlzNH/1Y+jG0DlB4XgdaFZCs4n9/yercvSHwZSKGpVp9ubngcznUPNLZ+D3OvHFz34c0e42/PeHbsR9f/4DnvrbMpSXFmLCmBGYO3MsxlYVoHbrVtRu2wu/3Y/2hg5Ulldj0sx5eHXLDmyoqcX7PvNZVM+ahT6P1/Q5+wP5yHc5kY4NgvKRQJJGSkv/A270vflsDtGb1m0MqVvF6ZInR6fpQ08kNY3WaXzEhKntUp6jINeHwUwc8Z4wJo8vg43gsGPTSvz4OzejqW4HrrhkCWZOHY9yWgx+uSMggGgGnLYZlI2kYDQ7VQArQhq2dq1q3t+I2r21aOvoxLqNu1Df1IlZCyagrbcHUyaPx/QpY1BC4NHgs/rf3U6nmWIqYLAGveVOYIDWiMcIbSPDJPw0WCnhL+2b/42A5fOamTSUCD1oEeMy++uKR/hTLgheT2ZL1SyZVsYyMltnZmtB72ZDlt9syFAHy/TJuQE1NSetHwKGPH9GCSJ1dXXYs68Jq3bsxyMvrsO4mfNxwdvejiVnno2C8ir00BqL0KpyBfLgYP0IFlOsm2ScYNTfj5I8P4KuQSRjKcR6oxoqR7AwD72pGMFPaVSaJbitoDRZgl3pY+C5fgqA9DebRVkFWulvVviar+oN/tOqXQbrqLhYYocUIx/hNb2rstF76n7jUWY149T2lObdIdK7xiWTKk73DQ2lbyhdgj6BuBknHLpuPaXn/76ejg8arnRZZTFcpBmCh6OcXcctKKjlqgDeTPLEQGJmBmlLKlCjzYiFrMJVuSiobzngHEDt7hrc+utfoCjow1mnnozP/PcHcd1VV8DJhzqa91MQ9qK6IheleXn42fdux1WXXoB9NW2IRDKYPmc69nVFcNdjT+Laj38Yiy+8GKGqKvRr7r3Dg/6UFm3FMSK/AA6aB13hOBu4/03l8DVkGtubJ2nDA8gQEFLGl77c/A4yvQMUZtoCMofCNB6OEc/cyPXaserF5fjjLb9Be+NuXHbhqViyaCb6kxHtWggvW7qToCChpcbRN9iHFN/PZCgg2Pg140bO0yQroj1RRCMxxKNxdHR2oZnA0BNPGCBp6ezEmDFjEHA5EKJFV1ZShFxaHSJZLC6H3XK7zbKWP37j+I1VLBCQADFdhzQDzViBZB6/a8aVaLmJH/SwxRGk11XIgW6jg0+8VviRLKGpPOqG9ZzFY/qYxW8KmmoqHzmSe5qApI1ktKI7e08bJ8EVRMLmxepN2/H08tXYtnsXgsUlWLTkHJy69HRUjp1AK8KNtJy1OR1weVwYYP2EyU/9LAt5B9UgvfwNyfOovHGqKVmpMuKcebfGS7KgIDKymKTrB+iQc7NntMkfQ/a9g1LZAKV+WV1LVlCujXXF8pEYN/WgDwmcCQjkAJMGUzq8rtuKQ9/R+aEkUJV6YtWnJWr1hSwd7p3/XWLaTIKGp12a+LLlPRz0eiYeopxdXcfp7COT+TdfAGLCfhsbHoNFVoM4wHw8WrOCBuClxrlh1St4atnD2Lx6JQoDXlxy7pkIa5OSHdtx+uKFqN+7Fw/cew8+9l/Xwptjbb832O9AfUMLNu+pRVM0hpW7duLS970PbZk0Jsyfh8uvvg7NjKOjvQdFefnIk08eaowSBk5ptMOQT0PDBAqKRQtbvH4HhXQS6UTGeMaU4G1vboKbBTaqogSNNTtx269+itXPP4NvfOlTGFWWj2S4nQCQRIgWVzoehpfveAksch3RQ20/Eo8YTV6rgz0U4C75nGf+tdF5MpJGP4/RSBQNza2IySU03+2IRtDe3UOBSUAiX0j4uHnuIyhp60a3BKPSS+EYDPiMK2MPwUuWjcfnNJuq22haiBcEFgPSdimAHDl8RpsY8fvG3cgB4W9Rto/6NULyiCTBZ4nDg6QXsy9L7MH4a5L4svwsETUJBAan9H2BgkCD9+O0AGJyBJcZgD+3gEBqw0tr1uP3d/0F7eEEzr7gElxy1TUYM2UmBlxeeEK5tCIG0NrdS15nmcuRIPMcjw+AXGr4XDxv0sfvGQGtlAzl2Vwfyu9BWXFo+pVDlT1PFNEBskSzeM8Ao4lpqCwYzDfN9/iHJ+Z184Z+y0qwQFMkkDa/hqI3aTZnB/lacem2CdZNEn8diOt4I2VCqR0mouwaNjqCvMjZ03W8DjSrxg/U+v83HQAFo8VZ8WW1I/0VIKj/2K4ugkwfrr787Vjz0gs4k1bC5PHj8MhfH8BLTz+F22/5LcI9HRhbXYFcv9P0o8d7Ysiw8e4nIGzcsgO76/YjWFqOD332syiZOB6PrHgOe5qbsfDUJTj3/AuozWmGUz8S1LIpEuDXDBNTycNV0Yev5H+UJJRcvhykMzaz6MvvocB1U1vf34BCvwu5bht+/oObsWn1i7ju8ouweP5MdDTsg11goE3NmZ2BZIJlk6SQy0GPfOZHowSEmPFs6aC2HwwGEAgE4KZglLY+kJYVlTDabk+PZvAMoIOWw+76RuxtbESnLIi+HHRHYOb7e2mhaH2Iz+1CZWkpxo4aYWYq2QdoiSTCBArt5EarIuDht2hBEBw8cnPMb3s8duO3yNr9zmUEsRyqaYc3y6UxM0DmUMMQMGTBQrz0erF/KOn+0cj4weFjWotgxa3a5z/1rfHbAod+AkckEkFeRZVZLNbb1YtUMgO3L2hmMDV39KKBCsZ9jzyOl9fuQNWEmbjhvz+Ai95+DTpYvi3hqOmachE0u6MZ+Jxy1GjlwSJ++4DEtXhG4jq7LuLg1GMpUNmWosAf2Xv8aVkA2S4h65i10EQW7OhBaywq291kPSArnj9Nmenb+pZA5GAXlAUhQz8O8DZ/D71z8JrSdGjcxxMdmofhoKHyHwayxuX+nv7jQUEVcqAxD0UnXzNZ0iXzi1pKfyaFD77/RiyYNwfzZ8/CimefNrtAhXu6qCVTmDj4ZH+KlkHS/Hba2fDsbhQVlmLajNmYPH0m+ihcmjo6Ee3vp0YXxrLHHjMbgvzm97chHksY876Amqy8qcbiGQqh4avkg43kyJQVcPICKhJQSThJc1XQbbnyiNM6kJDMzyUapGPU4nsxtqIAzz/1MB76yx1YMGMSTls0F+medvTHelFZlI8c+amPRWEb6Ge52JGMxdHQ2IyGjg7jh0ieZKO0FHp7w2am0hi5vM4roBDsR3d7NzpbuxCLJgkMCUQSaYR5XVpwsKQEnbEYNu/dhwuuvh7nvf1K5JaUK6HYumYN0/QkVr34Alrr6+B35KCquADFIT9sfQk40YcQASFAIJBzCz/PCwtyEcrNpTYdgtMfgNPjMW6ec/iucZcg4TxULZpZdWDmkYqOQeVl+Ek/eV3/JHOz1w5PFrio/hWHNPTsu4zQNFAerO9RtqnLRx5jdU2byrgo5NWFR6xkTA6k+gnUuUXopVLy4ppNuP9vT2PTnhqcedHbcfm112PUpKlIkc+d7gBB1MXn+w346XMSqk6XHYk066svZaYOy1pSd5NASdstWKv65TOMQlpWDP+Z7WwZlEurTdHq0jgKpbgcPLLiTdwK2shGQKYxE4cmWshXFEWN5JAsulSa7W2QPEbwNpv+kPo1tVfdefyevqkPiT/lbdv8UDDa7dC5+F2/TeFr2rfCcLan4aBsWoeLhi9/lkPCv0/bfzwoDPHoITENaSjWqRGj6itVw88N2fDuG/4LPr8Xi09dTCFJbVT9tf004XmtgJpoyO8hIGjnJDJyv533qOUQCFxO+ZQfQHtnDzraO/H9H/6ImpoX06ZPp8aqPQHs+O8Pvw8DfXZ0tGlapg25eUHTTfAaJe5NkXLzxmSsFQkINjq5gfB4WB58TTueJRJJMsqg2WylIM9jNFRt/8cmjJrt6/HQ3b9HRbEfM8dVYUxFIUIuiop0HI7+DNK0BgQGmlaZTqaxb8dO7Kurw5ix4xGh8F67aRP21uxBSUkRzjzrDMyYMQM9Xd1mO8bezl5QPiBOQOgNJ1Fb34oYhUduGa2y8hHolauJnTvxia99HRVTZyJucxnfRn5qwil+196XQWlxMVI9PXj0L3fhJ9/+NloamnHKjHEYV1GCdHcHMpEujCgr5LNpawMalnmwOB/5VWUI5uUin+CkenczTo/Xw7Kx9os2mi9JMirrw0aD03LyJ1I8QhBjXbAiVZfiN+uP4bIhGjofmgpt3bfo0EVqet+aEWXFpUetwVcG/jRaPBWKAR7dmu5KgdtB86mtN4ZxU2biocefwg9/fQ/sHi8+8MHrccaFlyMy6EZx9Wh09fYSBOSGxW32dx41sgI98SRitOg0DuGi5dXZ1WM09YL8AgPsUQJ4uKfXKEGFhcXkFYGD4ECTBVgOOlNadcay6mde1DXoJdAm4ynKbBv5IUPrTRvN2BD00Trkd3rDEQTyvIilwujq6mTO7MjLKzSLAZPkH7KSWdHup2UajQ6VtSk3nQ+wPHRuWq915y1Q+P+gg3x3KOXUdGlK6vFIagIKb47UmF4zU0QMxIuW6arqIjvrNss6ELTha9/4LlatXY9xE8dj4YkLUVRchEAuzXa7g9qtH7l+P7zUbOxsJH4ysLxornhuBR584K/YsW0nxo0dh/POOY/PUPPkv4LcPDRQON5337249+4/mQ3LzeAqhY+qhJgyjHT4Sj6U1G3hpHamrpRYrA/hSJjA4GHj8xgtWStpc+T9NdKJMVUlaKzbjTtv+QVWPv8UPvb+d6O6lJpfOopcF4Uqte/+JLX63h4UjahGtK0de7fvZZwJFrMDu3bvxZZt2zF37ixMnjIJFRUVCAYCSKbiiETDxpLo6uhCIwV4a0sHUimCs8OHTgJDxdhJiBGO1tM68BWX44e33oY+asu90mB9fq0gQ7QnzPz0oyCUi754gmmOII/CrbykAG0EpYfu/jPuue23yCV+z5s8AfGOFgzEwqgqKqQWG0VmkFqy1j+EfMhjPQVpPYRCIVoRQQRDAYKEz2wlaaMSYLqWqLIqiPr574DFQKEoUJBebfHsIfVwJHAwR+tcb6g/3sIJauyMS0E8KhEgAaij6VZhOPAc5aNNrjgIEr2xJIrlFpwKilZea6D++ZdX4ta/PISxJ5yBmz7+WVSPHm91K7H8NO7Q0t6FctZJHwV3ilaDus6MXyhShnwqySzjWFNyNVPLjIcQjAwAMq/aaYwFw0RYZaMNdHRJVpaC3tP7yfggAm4CHb/R3NBqxjrKK0rNXiTqxpIDwHAvgY3poZGKvAK2uWCeAT7jw0ob/hjKZt5yKnkAGASUKnsDDCrN44mUXlNhw0TK63DREUChtlv7Nh2PpModvgq2YlJWpW9YRzGUdW79VH/z+g2bsOzRR7G3tsasKu2h9lm7bx8Kior422NAobAgn1ZBv+kW0uDguAnjceLJJ2MatVhNX6zbV48AtbGWxga0t7Rhy8aNeOJvj+Ce++/BiOoRZPZ+485hkI1Z+2UNX0UfCyhY3UUCAFlCmpaWTsvTq6YNgtqiNoDvQ767D7/76U/xzGPLMGVcBa674nxez8Ddr529MshJRZGTScGp1k/pVbe/0bhwSFLHqNnXgldXbeG5A++9/jLMmTbRdOFoMWA43IuWtha0traiq6cbsbA2laelQTbUzlfpQRcKykejoTuGhMuHBWeei4uuuR4ppxOd0Ti8FPrWJv8JCu8QfAEHeiJM/0Cf0XQHMxkkertRXlAAL7XWvmg3Hn/gPiy764/IiUcwg3UVbm+FlxqnvS+Ofmqqxt0F86EV0z6CVigvhHxahdqQPUiA0IZKLvKGtl10MWi/YcnFrJdJCVNN55TVeLAudT7EWyKj1fJwCEtbugpBTuAydF0yj1f4j8KXws7EYO6JVy3ST51rZbWsU23q5Hb7zB4RLpeHYBZAIplCmunx5FfhvhUb8LPb/oIxE6fg4ksvx5jxE9HW1UUtHdhd2wyXJj5Q6VFc2h7TSyDU97zMa6GsKAKlgwJfvqySjLePPJDOJBBLxBAhGEUT/QT5AdaJ9qGgxRmPIhruwmBfkvI7gU3rV2Ly+FGYM3MSFYFuKkp+xKJRNjg3XF4/67EAlVXVBrQKqADYWe9yLyKwUHH20bp+jV5nSkgloKFvWQ4qNAGywmsePA5I6czW3HBQlr+Gg44ACvU9w6urDhsZLnjzFaxoNEfb9HkOVc6BhT4KvGQNbGl+t7Ud4G9/9zvsq92HCy68yOpOYCgqKjGeOW0Uqn4Pzdpg0GhKYXn0pJDKUZ88G5OEbjIWwyMPLcPTTz2BqZMnYenpp2HdhrVkdidOP3MJyqor4PH5KFzd6I8PwG40nGGgIcFzJJJi5fHIPUUG3RS6pluLwlazfTRTJxTy0tRPYcuaV/D5/7oaFy89AWcuXoSS/FwEXTkI2Puxf892jCzJh30gQwGs/QNsBMEG48Yhnh7AK6s2YevOJoyeOBbXvfsGU1ZerWfobKH22opugkI0FkVnZ6fZeF2A5PNK8OaxXXtRMXoiHl+xCieeexFOu+QK5FWPgaekEKt21KNqZAUGI0kEKYRDtNqauyPoTcRRPpKATcuni+DSGUnBzkrV3riFQT8y0R64+tMI8Npu1sF7r7kaZy8+FRW5AbgT3bBHaaGECU6JBMHaAgcza4mWk6wFP0Mg4IPb62Iafax3v9mPwc1nBA4CVnUzyZK026RlH8qzYiyL5yyhRr5j/NknTL/8oY+TxI/q03cSaHWu+wriWGt9DflZcoFCU2n2ECS1x7HchEgoyqljlFr3QF8/Ldw8WlW09iJ+RAZ8uOWOP+OZFS+gsHQkFi0+kwI5H75QIS2LfuYvSP71GKePEupujwNxWnP1+/Zgf91eAkLMTAEuLCyEj5ZGIJSH3Hxq9KF8gkrQKEfaZEpu5N1Om1ECwj2t6GyrgduRxumnzsGSk2cThHvxzJPLaDk/QGt8JhYvORfz5p+EqupRBJg0umll2txBq2uM1maKyorA2JSDKSD9yR5MqZgza1orC+b1Bfq/Tky1KnK4yFhFw0RHkBc5tcfSfURm1MDY0R6UBmokzzBQduP7o37T9NG+MVkzIvTcwUIwrDOUVoudBiicNLcbuPlb3zauLc495xycsGAh8vLz2ODtqCgrQ3EBn6EVHYnTvKZW7QvasbuuDXfd82c88MADjMOHa69+JyZRG5P5nYhGjD+lFF/6+W9+hW9+52aMmjCWJns//E4PbCnqOqk+apt2Y4LLfYI0YfVfS2ArnfotsFF5aJaKup/MgChvKvsDTPQg49d4nVxP2B1y4WyjeZ5BnI1KUzntLqYh1W9m3mjFa6Q3RavHgwE24nxq2zLzN2/cgrv/eCdeXf4IvvyhazBrXDnTSEClRTCQThK8MghSm+5LUujwvd6uTjTvb0CMFlMnQSEWpfbIcvH6g6geMxZVI0Yj3htGR/1+dLd3oLunFz3ynkrhMcC8O7wB+PILEaJ22MV3X1i5HmdddCkuuuxqlBAMEhSMUWrB/XJrzbJIE3S0L8Mgy0iDmBLWPZFeY7WpyydDCyxKQZndX9hudyFFbbafaQ953WaKcWcLLZqa3fjuV76A7j07cPHJJ2DWpHFYt2a9GXxNxxPo6uwwVk0B6z0UCBrBqy426epunwclZaVwklfkxE7KgQEKgYbPbayXCEFPg8PS5NOsF3FZQV6htacxf/gYV5ppCtNS8vG9vlTSgEyamrgeCLD8NF4VpTbtYMVoDENWifhT24Nqf2Qfv5umVSSQ8fH5NMupk9q/y+NFQWEx4rE41m/ahhWvbsXG2jBKq6cSDEbAxnJPalYZCGyBPLS091LoChConfeTv8iHctsh3tLiNwUWONOTMUKfTMkU2i1xbCwZPihBLKtb/Km76nYaTPPYi+VP3oUbrj8fC+eOhjsnTAuaVirv59BCdudVAO58ZlWrvP3I8YZoqgb4m20sR1sxycOwmqn+Wm30NfKV31cXW5YsaXHoA8cLDWeaDsnwEchMYGA40AtyBDrcokxRzr7j1VIwmT96ARwbKYtZYDg8qQCT8QhGlhXgx7+8FU8+tRyVlRXYsHaN2cglv6DANBYXG00BTeq8PGphFJDxSA/6aSVMmzcH5597HiaOG42uti50t3Uinw23q60Djz/2OB597FG0d3dSW7sdU2ZMp5mdkl4Dzfuw86+FT2wq1Dwd6owl9alLZcACDKsfl+nkc2qcmimic/V1G21V5g4bojyTEmN4Q07bXBQmDrPJTB9bjzZhj0XjjDiNkpALPV09KC3IRaS1CX/43W/wwvKnsGjeTLz/+nfAFmmCo5/PUsseoGWhxu5lPqWZ9UjLb25GIwGho7WD9zR9NUPB5kNBQRHlhpuCqxctre3IMA8RCvwch8vskub0BTHA8xjZLkHgdwQL4C0oxqjJU3D2+W+DJzcfSd7rYTr72ei91EqluZt9r1ku0YRmu9ipjQ6iLxFFkEJawCug1AY6NgIBUQ89tBo0DTVJIHRQo5f1ECMoFTLfRFkU5RegYdcG3Pf7O7D6pVcxrrqExUIgCOYihyDTtH8/GurqDfiKUrRo1GefW5CHWCpOa8FPjdZlhLMkaCqdQC8tjrr9dZgzbz6tjJBZpSzhqXEKzTratHkzJk6YQKEvtyAOFOTmItzbhRQ1ci3GmzxxIooYf29XBxpqa6jxd1N4uwng2gy/gzHJustBhNaWNHIvQZUJRJLg76RQVxen0+WnNRZGU1MLWsiH4TTrvXAkuiKDqG/uoBz1YPSE6Rg3YQ5iSdamTbvXFVDAs6yS5CnWierTuMogGBlBbIDBGkMRXwkUhkY5GGTtWG3LjH3wHTl7dFGBcA724pEHf4ZPfeQKLFk0Fki3wmfrh9fm5jsM3jz0eXLR72IZunMxQHDqc8lXlJegQMVGjiT1Sf4R36n5Kj0iM4NQ4y68wsuGjl9Q+PeinPqwJY6ORhZavzEJnYaLji1V+ubQyVGJEb4BKIjk9jk/34/f//5P2MwGfPLJJyOXDbe4uNiYzclEnNq1FyMrSyjoMkhQe9Km9HHNvaeACPp91KD70EYTXKDwu1/+Cju2bMVVV7wDN9xwA9570/twwwduwuLTlsBBM197/mpcQWVL5YlCTAO+bHT80dUdpxmfNDOUpIlp+pisBG3fSZnIa2qQGh8wOYP2CY5Tyy0sCRntMRxJUSBmqOG6KTycfGCQjbWfWj61TzbYQn4nE+/Bj7/5FTxCK+fyi87F1ZddiGhXOy0HAgpoxg+kTdeaMc15VJdEd2cPanbtwa4de9BB62BgwIEYBbXceARzC2mdUGPtjlB4p8wWlv0EpZFTJqOZwLptT43papswdTrOvOACnLjkdJSOGIUMM9TL55NyMmejIKClQ/lurBetSeAtJDQjhfIgEKT2yLxnqFR7CQwChBEludi3r8Gsvs6nsG+i8KsYWUqhPMB6SlKeaSMeB/OUojW0FXu2bkR7WxPrLkzhmjIa+Y4dW9HT3on6fU2YPWMqrnz72zCZ1l4ngXzx4lNQTIG7Zv0GPPvcCrhZz5/8/OeZ77ixSmStaUxGx6bGZnzly1/Du97zbsxfcIJZoKg9FdRlNn3CGLzj2usxZ/Zs41dLaVe3TDEVjkcefgA/+uGPsJ9WzJmLZuOMOZMwpqIYs2dOg6+siAUQRW9rG8E3aWbEmVXKrHwFtbs+1q9ZHU3w14ZBAki7i4KX1koqx4mIdg8iADz3wnr86ta7sa2mGZe9/Sb4c6uQGvBiwO6jvCf/Sjtnm7L4iu8QlkBBLjcVqg9KasMPWVEteg0oMAat+XFRQXH09+Cxh3+FL3zyGpx20jgMJJrgHEgR5sjjTNOgl1aCywKFQY+CgCHPWA6yFJQWY8VL/kv8M03ZvgPrS9nv67q5+BaRjIVwDGVxJHmdUx85Ti0FI/SGiQwYHD2bKqOg34Zljz6DW2/9vfHr/7a3vQ1z584lKBShvKwERXl+0zhkSXdHwtTCKSh7uvDyK6/gb48+gvq9NRg7shrXXXEVJo4di87mFjz/7HI8suxhdPK5b9z8TZx3wfnwUnvsDEcRprDLpaYcCLiRTlObpdmvgUt5GdXEjo6OsJkOq66kFE2ADLVcCQJj5gsk2GJM7phHh4uWQFyN3wYPz6XtJRIUppk4Am4n/NrljNp87ZYXcfNXPouaTWvwoeuvwUlzp1CDpgBJRTEQ6zVjJznpJMFFApqAQsHWF46huaUddfsaKYCb0UzQ6+yJYZCmftnIcWYxVW+SwrewBGGC0fY9tWZa5BXXXoeTzjoTxSMqTZ59wZBGSI3lkmY+1HmpzoQ+nbMspeUrr+oy0WwX1YnAUl1jGlzW1EM7n5EjOtpByPW60EvBHe7pwapVK2nhPYv9Da3U5HNRNXIsps2YaayI3q5uxAhMTzz2CG7+6pdRVlGGJIWZryCI3EJq9dTG3RpIZp4feuBBPPn445g1Ywb++6MfQU9vxIwtKTGa0rmrdi9++JMf4Qtf/BJcXq8BBrkCEQAUFHhQV9eJz372czh1yWm44cbrjcVnt9P66UkhN+jF1772TXTTGvjed2+GV7PQaKG4XHZs2LCRisRP0LZrLe776dfhzURoJXQyl+rapCilpZTRnh9Mt1b/SpNQF4CmgWpWmTRnaxEe7U9ZdWQg8QUlMXpZdjnOAOzuQoTjTryyajc++5UfYd5JF2DUxHmsq0LWBfPo9LNOKZCZ1/RAhvUkT7D8HuORNeqUcmIYbqjryPDea0FB3gEECra+LoLCr/Hlz74LS0+egL5YI3IyUbioSNjl9oXWQT8tg0E3eYLng16CgougQHDqt8k1h9JvKSQWKOiL+rj+8go/ry+KhlIyFN6iN0PHMSiomq2qfkPKpv5wjxr+GWIUMe4RGIa8ZlBTU+X6WRwPP/wwNm3ahCJqh1pZumvXLgpbbQnpZqCmLuankFKfcjqVQEEJNbq5czCPGmDQ5UEtn9/46mrs27Ubka4uhHxejBlVTUE3iBdeftEIwIrqapSPGo1+jw9/e/IZWiNFOOmkk1FVVUVhSC3LYUd19UhaKnkEiFxqwPmmy0pzt3mLmqFcJlAzpCAVMNiokWsf4t7eXmrTAQop6vpaQUzrp7KUDZ6a5lOPPYSH7v0zwm2NOPOUE3DZeWcyE9T2Yz3GNYXbpvk/atTq1qLGSGGWoZqubqaGxlajjWuGUQ8tnPSADTluP/rYuDtiSXgKi9ERjWN/dxiV4ybgyuuuw3lvu4Qg1odYpJdC3U7h7jNabL9V4GZwXqSuMHWnJZJJtLY0m66YAV7r41HNv6S0CCOqKk0e5ThPEwLaW1rQ2tSAuj27zAyZ22//PQVjDk485TTEqdyetOQsTJs9n5YJaMmlzXuysvr7MvjJj75jwPe0s87B7BMWGosqNzeEWJggT62+srwYkZ4I/nDHH7H8uWdxx+9/jXii30xDzi8qoBWUJEBHcc75l+LLX/4MzjjzLNOnr/5/WWt9zHMv47r11luZfhs+/7nPmzoVmGtK7p69u/Hc8meN5fnhD32Iccf5ThojRpTh6Ucfxs+/8QWcPb0c17/9fOSHNFMnYoRtgACYTMSoo2v8SDGzHCWkeTTKgVEQyBwEC/GF5d5bU6AzcIeCzHMGNEApeAsIZMXYWduF397xIFzBSoRKxiIJKjyefNg8ebQwPAQJB+vZGJnEG3VREs8Hk+R/tSXVjCWQB40LGaWDaWIeTfcR0ziYbLNA4TPvwpmnTkQm2shrYWMpuD0BCv+gCQMEBVkJOcZSYCAo9Nm09a2sEcbKOAU8BhQM76glCxT0fQsgdN0AxjGIjLfojYmg8J+9TsEiZfHo2QwEHAiHk6ivb8C9995LzXMVPvaxj5kuJA30Bvw+lBQVsnF6CRIRtpAcNDY1YcULz+PVla9i1/btaNxbiyUnnwK/GhHfcVKDK6B2PGb0KETjUdPPv3rdWowYPRrvuP7dKB83kZpqCb761a8SBKrN5vXqznjqqadMX/S0adPMLJ277rrLANUJJ5wwtLuZxhPsGDduHMaOHWM0OU0lHDtmNBtwjgGRQoJaK4XnX+65G9//7rfMSu2LaaXMnDoJIQqY7tYmhAge2vgm6HGiIJeaJIups72NGngAgxRuLc2tqK3Zh8b9jejsCpspiUbwUMjCSV2dmq6WJT394ot453vfg2vf916MmjAeEQpXOb6z0aTKJ4ptW7MaL7/wAmr21aGXWn1XZ5dJf1NTI+rrmijUnJgxfTQmjBuPqsoyVFaUsLw9FGRR7K+rwRq+r2dbmyk8K4tw8olzMX50NWbNmoHqERWsj4SZDuvwhtARTuBXd9yDeQSIuScuQWnVKGrI2j2tH3X19Yy/Elu3bsWDD/4VuaE8fPELn0BHW4xpoHZMgKC8NW44wrTkfvWrX/D7+3HjTTdi0YmzKfQz6Oqmtutxo25/PX78k5/grLOW4n3vugxtPXG0tTdjTDXrgALrF7/4JXbt3IWrrrwa1SMJ8AQvLRorKyvC3Xffy7h/ifvvv5+lR6uIYKWppMlwF/521+345Ze+hlXP3EorL2HAPeh3G1DoS8Up85O0VikoZTVSk5cDQHUZaj8QLbR0kU/tcqzH/GoCgqprkJafzUlrlIKeEAFPsBA9aRt64jbccc8yrN+6H65AJey+IpSOmAQbNXbYqb3bAgYckkktU+uj4iRvtxTA/J7p4ScA9A2kaQ0R9PhtCW4NNLtz+shbafz5zpvx/W99GCfNG0lQ2I+y/AC0u1A0RusoUEQgKCAIkNe8FjgYUHAFMGCn5UqrRxaL8mRAxwh+i7KgINAw3Ufm3pEVv7fo2Clnf5Tq4HFJwwkKojfKJnUMMpUEnvr01fWi2S0vvrIO3/rWNymYp5rGnEkljUfO4oJ8LD1jCQJs5M+teA5parX5vCYPnV5qs/spRINsgHEKvzg1xgEKmnBvN5pbW7B3Xw2mTp+Gm/7rv3Dm+RehqbMbTgrg/RQw9913P2bMmIb3XfV2rNtZh0suucQsepswYSz+9rcnsWfPbpxxxpkooWXSx3TceeedqKioxHnnnoPe7g4kIj34xc9/iovfdjHGjh+P9o5O43xOC5k2bd6C8vIyI5g0QypB4Ln1lt/hpve9z6w18Hs9yNfMGVoa23dux11//hMuv+IyCt1ZxgWEz+O1FrYR5B66/wH4fQGmdbqxSjQjJk1N1+lxYOPmjXjplZfQ2t5qLJs4hdylLKspFOAaWA3l5lOjdjBONy2ICMpLyyhoaWFQWAf8fjzxxGNYMH82teYqszZAwqCfgk0yKMrn29u7zEInjd+MHzuSQlJjAr0UqJprT02aFo6TAi9OwffBT34OH/7UF3HauRehrTtiNvJRd59m5pSWFuNnP/kZXn35JXz3u99hOVYRDNtRkFdAdsghcPUakCguDGDy1Dm0CL6CSy+9xPCIQFc7xjlcdlx51dWYPHkyPvbxj1EQq4svaXbh0xqXlqYWU387duzAb3/9G8STCeP7Ko+AvYJ88ycC/fkXXoATFi007r9dfKcg5MXmF5/Cf11+Pq6+8HSce9aZGD1qBIEhbBwzynLwEATSaasbaYDCWDOl1OWmetVEAgGMFnw5yIvRcMTUrY1aNxOOJHm1lwAq0PblFyPRZ6NW7sMra7bhrvsfQ01TD66//uNUeAoIsqzzPi0c88Pm8BNUpRBQIZFlIKuE0lgWSZrXM2YXPvIHf7vYbNmMKPw78MQjv8HnPnE1zjp1Mmx97XDTcgk4/XyW2r2LoOMmGBAE4CEgePMMKKj7SPtODNg0riDoocCn0mOMftOOBw0gWFN0LWtFly2b4TgVZ/9GZP/457/81aHz44yGGxSy8R0u8C8ZzEOhpv2Go7Ek3GxIms744F8fxk033URt8Cy8/dJLTR+wBNh1112PopJSLHvsUcyYNRtXXXMtFi5ahMqqkfj2t7+NT336M3jf+65HeeUoFPC5z33pK1iw+BTUUeu/8l3vxqlnnoluCidvgGYzrYpf/uJXGEFtcv78E8zMC3UpNOxvIgCUGBcakyZNMg3w17/+LYHhDOOWYSythJdffhkvvPAS0/Y2BAN+MyD+zLPLTT/3aUvPQIjPVY8Zh6eXr8Dk6bMwa+5CVI4cg2mz5uGSK67BN7/7Yyw85VTMPWkJXKEylI+eiCnzT8QNFHI/+P0d6KPmfcYlV2DAH0KwdAQCpRVYetHb0dM3gPU7dqOwYgROJyjlFRajtKwSS09birLiUrRRIJ531tm48Oxz+buAmrUL4VgMTbQ81Ae+t7YOP/jxb/Hz3/0J99z/KO5/4GHc/9DDmD57HlopwNdv24nNu2qxl2WwvaYeK1auRSMtlWi/Ey09Seysa0RtYyvaI1E0tnWgrrkdLQSLbmqgrb0xChof9rW2Y5ACyO5Rt4j2Qe6H9knOzcs3XYZFRfms7wQB9xEsPXMpSorz0dHTbYR3XkHIDPJ3hmNYxvtjx49hOY6Cx+dG32AGKS3cI2ht2brZdPUVl5XDH8yDl2CZIChIPI0cWYKdu/bhgfsfxLXXvYtyVGMpEqIU5hTSiVQar65agzPPPoeWjB+dvVEzQB8MhGgpVeK3t/8ZwaIK5jeBupZuxAYc2NPciV0NrajvjGBfW5jnndhR14Ft9e3YsZ/nDV3Yuq8Nm2tasG1/F/Z1sqwaIli5vR4beG1jbQt2NHaiJdLH59uwt6nDxBsoLjcOB9dt3IEFC09l+giwKe39QOHNdAt0+gdoddj62FjMUKYZx+gjEEghUMikaTHwqNlqOQRyO23IfXvX45QTZ2DsyEI47Wl4nQSmSJwA5kcOrYGBHKKHzY0ch2YW8GjXdGLNIHMaa0vt0rRQHYUK+rY5N1ChGybkyHp5CxCGheyf+MKXv8oyVpkfZ0EVf7jr/z9BcR09qP9b2qnml6uPtomC5umnn8bs2bONditXCLt27MSmjZtw9vnnmsG83956G0orKjB12nQ2jH70UDO7849/oiVxDsqrqvDCSyuxdedOzFowA2df/HZ89TvfwexFJ1qb+1NbclPg79i+ywj2xYuXYNbMWawWpoca0F//+hAWnrAQVVUjzO/Nm7byuRdw4YUXUWPuIGCU0sJoRBs13Dlz5zG9LZg+ay4ef2q56SqYt2ARNNPcRYE4Y/YcPPzwMhP33Lkz0draiSQF0IiR1Vi9Zr0ZxJ4wcaLJU1t7p+kX76EVE6agki+aUoJBfkERUulBtHX1YMLk6WbK4APLHoMvmIvi8hFmG0m+hgmTpiKUX4gbb/owdtXuwysbNmDlli1oYlxhCpnV23fDT2E3gQAw+8RTsOS8C3DVjR/C+z72OSw443zMOu1cTDxhCaadcgYcxSPx/Na9+NjXf4BxJ5yO7a0xFIyfjkvf+0GMmDIbwYoxGD1jLkrHTIYrvwwdsX6s3rYHz766Hvuau7Bx+1748ooxY84JRnsuK/ajprbRdE0VFeSidu9evPLSi7jskrcbS4jFQxDWzB5pwVrV68YTjz9JfrBjzKjRtLbKeZ3P8Z4GtwsIMA208rRGYM7c+WbNhBzMyaLScfeuPdi+dStOP+00hGhVafMfjS05KGR7esO45957cdmV7zAL4jKMU6LNSwAOFZbhez//DWadtBRullVdZxS1rb0EhR7solBvjQ2iOdyHhCOEQPlYOPKr0BTpx/h5p2L83MWI2ALoSLsx9/QLkcN7SX8RNtZ3IFg1EWdeeh1GTF2AyXNPxf7ONF7ZWIOX1+8msEaY+VwCEC2v3CKzlah8TOUQ9CLJOLNMC0GD3CwjFRSNUFMWGYKAwMFMk2b+LVDoA/ET3R21mDapCiMqchH02eAhKKRiCZaNdqizhL9mSNHs4qnWK8gxocCBZahAq0xAkKPv6qvmjwUHAgedGCvC3FO7sZ55K/z/B9sBNH5NyF479N7rr73RvcNd+0eeP/T6cARlVoylkD1/bUHommafCBhSmspJfg35HaZrw7g4YCOORCPGnUJ+USGftyOYG0ABNfPS0nLk5+dSkBIUOntQVl6F8ooiNqQ0XHm51PR6ceW7P4hf3vZ7jJ4wCSkKDHVleAJsuN1hfPkrX8P7P/hBM4UxStNemlmCAltdVgFqjWY2Ca9p7nsolGcWP42oHGG6IqSVF+YVYcVzL9EqKEOyz0aBPYPaKrBq7SY2VBvjSZnFU7I85IJDY+4+5lWL0E4/5UTU7d6JfTu3w8GGnKSgK6HAdCf78PWPfhA5BIC/3vZHjCsqRl9vHPa+Pvjd1Lr5gem0PC6+5DL8+Be30ORnw/YFEYUTXRkbQpXjcMOnv4Cll16Nr/zsd5hG4VS94DRc8dHPYrBkNEYtXIolV74XJ112HZoG/bhr+Wo05QRw/yub8dtlz+FvG/Zgd9SG2qQbz+1qxcr9PVixuw0v7u/Fqy0JrGxK4MX6XvxpxQasaYihNuHE6lpqyu1xLDjrYlz7gU/gPf/1KYRKqtCuzXuiSTNzqra2B6NHlKIvnkasKwGP9lPIDCKgOf+0IlxMvxx/9pMHXBRYDgJfL8ughIBYRKAbTPdjkGXjIGgU5BZg6vhJ6G3vRi2VhSqfHUQWE+zoQ9ABs9FQJhmD207NltflRZYMhjzWYXFuCOkYrR/j7qPXdAVpwL2TmnTCHqQWHYKrsBpnXPYeTD3pXKQDVfjAl76HD335h5h/zpUonLQQ5TNOxeTFF6NwyklYUx9Bj6MEgTHzUJ/w4fntLXBUTkNO5SQUTVuE897935h6+iXYF3Xi5e2t+K8v/xS+cgLsuz6GqfPPxqRZp+ETn/s2tu9uQHN7L7ojEcTSMcTTEYQj7WC1UxBT+LMNyOeUxjM01qZzDeBrEaW5zn+CN+0HUV45Entp6bW1dVNcO8wYVR7znUlrQF5jIPI6TAuEVojAROtiMJBm3PzNIMeDEv5mJpK6rEw3mKbNWotbtaj2UI+zVns/mnzJXnuje6+/9kb3Dnftn/X8PzvYNHbDAjdBfYQK2d/HEv7R5/83Aln0QCCrmkU42eOhQdcGTJ+wHMZRbqM3EkNeXogC2dqaUn2n/rwgqieOR2c0bPqOF82ah4oAhUV3EnkUMOUUFIuolcv8rm1qxLMvP4+udBS/vv0WauUjzCrWPsZbHgyhlQL6G9/8Jt77gQ+gtLIK0WQKPbzX1tmFxpZWs8Rf2pJm7OzdU4s2Wi6nLT4NqeQAor0xs9B0ysQpGEktfe2ra81zmoEzf8FJtGy82LB+Mxui3WxGo+nmIS+FDAVdMpYxM4uKC4qNcPN7vFS+BpEiAGowz/iRcbnRSvk1csI0VFBDXr1+qwFMrSA301tZRkGXHbkeJxLhbsSZHm1Yo3UXsWQ/tcw8TJgyF399fAVifR50x+1YuakWO/Z10Uqopia/GcvlEqOuGXtbO7Clpg5b99SAYgF33X0X1q1ZhU3r1mDlC89hXCUtoh1b8eRf7zPfkuB84dVVWL12Kzp7kti8owF1TVGsYvzPvLwJ4ZQDO+t4rbkJadZtmkImkugx00Ll56izPUa7i+VC7VyO56LpNOtLjhFZBqzjAflFctkokPoQiYfR2LwfgVwfcvNDtLxYBiwen2bzJBMoLCvFAIVVc2s7KM7IE7QUHB6qWwQTyTpqwfmlpRSybWbWP6Ug6yJtNGmFDAFCGnhXpIfKQzvqu1qwu3kf6lr3Y9DrJA81YNVGWlqbtmCDHAzW7MfGmkb84eEnsbWhCwlXPl7cUovv/fou5FVPRx2th5t/8XuzpWf1tAX487InsWLtRqzbuRfPr9mIZ19Zi8effxUP/O1ZyugANmzegx/98FfYuG4byksrsXfnHgP8ie4OdNTXoK1mB2KtdUCsHS21LG+WRXtLEzpa9qOrvQGR7hYzON4XjyKViJvZV1q3E2bY29SCQOEoPPHsJry8soZWVyWK8iqQiffCORiDy54i6CZg7w8jJ90NW7qTxy5+vweOgTBsA3HyJXmV7U9l3EcgUDB+kTSWQOVGe3FoMoOOhnX/rv0fKfw7ybvsd5W/Q+XZmw2Hxn8wb0OjNFSVD1D2/NDj4a5l6XD3DnctezyWa8NJxx6nkFIbywst1TuZR+1fXQBayNba1koFMIkJY0fhwjOXUJt2oWb7Flx1yYU4Zd4M9Ed6EevoQMjtwoduej+eX/4cvvD5L8FHTf8b3/4eeuMZNLax8QzI9YETDzz8FH59y52oHD0Go8ePR21jIzbt2I761ha8umE9brvrT7joissQzqSwn99+mQJy/Y5tmDxnNjrjMUSopXXJBXTAhxRN8lVbNsJG4a9+cxu1dvVXR6JxOCnc2rvCkLXu9LipYVF1pfC2O93I9JMB3DbTH66ZOe20aJw+P2Ka1UJhFqOAmzB5GgqLy/H8i69QzmlbUaaf39DezTk899Di0TiMVi7Ld45ZQU2hom4UOVhr3LcP9Zs3oJ9CJIeCbv/6V7HzpecRpcDp2VeD+q2b0LBrB4UNhfjeXdi0aYPpRuno7cUqlsPWPXsQLCrBroYm7CRwZKjBO/m9Hlo9+7buhC1BzZUWTLo7hlRPAr0tWlxXi/01TdTQBym04uhpD1MTTyHC0N2d4LUk4rF+NLd0sV7iKB8xEr2xFIvFbSw49fcrDZphJWFk+vnzCqgpa6CanMF892rhIfNKY9JapEd+UWNS+Xb1Rggd/MV7MVpU3T0RUzfxdAbEc8RZVvG+ASQYOiNRdPdGTXzNtDha2jvNbKP+ZBRur4NREKQoRFPhTsS725Ho7UQuwWI3y7SPVkZR0I9oZztqdmzGpNEjUUATN9pOQd3TYfrvBfZaZLjilVWoaWjEgNNl9rtesfIVFFWVI1RagH1tFPSxTth8NjR0NtHqsyEpMBUoUtC3dBAQCGrtVFY6urvMupxuKjc9PO/heTjcg0gkjDgt6TgtIU33jdNKkILS0xOj1duH2r2N2LGNoJ/OgV07FsrfF+txMMX6o0WdYT2k+H5abktiMbPqnHqHcd+trjg1SLXJA4H31F6NlUDQMEdd/DtZcqRrWTrcvcNdy9Lh7h3uWvZ4rNeyxyPdU65F2d/DQYd+T2Sd24S5/9mBjZZ5tYIY8sjBSU1Ss4vYlMjwUYQCeXh02YO44b3X4aG/Poh7774bzTV78PRf78WJMyZh35Z1WPG3B/HEg3/BYw/eh3v/eCdu+eUvcMbJJ2PtqlW4+KK3YenSs7F77z7c99AyrN20E1t21+FrN/8Qt9xxNwL5paisHo2XVq/Gq2vWGFDQfrzrCELrtmwxc8s3btuGtdu34dUtm7Bx726kqJ1vb6jDvs42bKuvxc6m/Qiz8Tr4bFMXG2k8iRQbYzc1ttaeHlBpxwCFWz8LorG9A13RKAUDkGBDC9MyiSSBNEGwh+fdsQTvuanx2inApCXHEMzPN66Wa/fvN1q1Fp2lKBh1VNAq5Li6PAgosqx0bON3Ort7zLqDNgqiHXtrUc/rccYd4Tvb6xswYvJUpO0Upk754MmnnA0ilFuKioqxCFNoBz0FyKGF0dkSwdRxM1HoK0WM190Uk2UEa3XLaLaVZuZojUELgVP+gabOmI7yqhEEkiIKuQD8pWXI+INoYEYbKHhrCZA1tGqaE/14edM2pq0Os+YtZDmkCIphNFEoS1ALEJva2/HkM88xfYxH7jdYZuoSTGQGaSlGme9+bKxrQ28iA08oH820rFpZB3A60NbRg6amCJWJLrR1U+t1BVj2KTTw+3UU0jub2lDT2gUPeaBDjuCiGQIIgTRjM4O7KsdUmtan9vP2eFgHXpRUlvPoI8h3IYdA5GWd++TiOxgg6HtotZRQIXDA5fejdEQlKhg0kXRPTS28viBKyyvN2EWqPw2bJwcjx49gvXfCGXKgZFQp+lyD2FW/C/aAE3FaV2lp6Fo5TavR5vGz/uWVddCAvsYRNIZgBp+poEhoSTBrxpODQKp2F/TTMrW7UVxYQasijE3rt6G7LYqWhk401rWifk8d6mjB7Kd10sBQv3M3GnfXoGVfHbqbmxHv6iRARGhJZMw019ft42NAgSxpjpJnWqx5eBnwnxAov5jJY5FjxxwO+x2GT37hK8fp7KNhJBbksZC1WpiMRj1PLqQ9Hq/xh6PNcrTwafkzT2L1Ky+Y/Ydz0gk8+tAjKC8uNv6Q2lpaUVu3DzW1tfjgRz+KUePGGe1xNxvk1m07CDTavyCJ2265nXFmMH/eAlRWVSKqfQWMEzeXcaehQey1a9fi1FNPhc/rpTLVj7Xr1lG4tFHYVVIrdaKJ1kRPOIxWanAbtmzGDgKJFlVpl6tkOo09e/eYDW48FOYVI6ppBWSovabw+FNPmxlTE6fOQBeFToyCUKb5I489CTcFydSZs4zgt6wMWiEEk/UbN5p9EUaNHY/Siir0SGBSMEp7TlLTbenoNFbE3PlaPyHHeJ1mAZ0W/WkM5tnnn8f02fP5/QQFUgGqRo7H1u17ccopSzFAbdHnpUBvbqMAbcJsft8+OGD2Zxg/ZgzivQS5jhacd/ZSlOQH8epLyzFz+gQsWDAbUWrNm9avwplLTsGoUZXYRotD/Qkz586E3UMQpJq5dutmpCg0QgSIPgqqHpZ/FzXSMOtUUzOXr1hBwN6DxUuW0MLqMxskSRjHkxloonZTawf+uuxRlm0JLaapph+7o7sX3eEIwoyLYgp3/PEulmUYs+fOpyXmQZjlIyujneCyY+cubKU1k0PwmzV3AboicXSEowa4d9XVE/i3wUnAUh21d3YbVx4ZAk1DYxNWsc67WJ4Tp89ChoK2ndZHDvnRm5tLS64fbdTU80vLCVghglgEPbJmCotogRCkGVyM1xUIIkqt/enHnsCE0aPNdqVpxinfSurDHzOmGp0dbWZ6bUFBLuugAevWb0ApecQjd9oDdvV0UebL4pBvJFpT0tzJMypryw3GoLFGcniULqt7ctPSZ8ZkKKipsLhz+tHV0oDethbWbx92kWcbqRjU7KKlSOuvyeyn0YauDvINrVtZnhqz01iaw+GCnAuyYR5sxhT+lGn8rT/8q5BVpP/T6Rhl2bHR4SN7CxQOIfIdGdFhfAVpcFl+ZOQITY1h0dypmDd3HjZt2Iw///EPmDFzJtoozPburcGq1WvMGMSJJ52MmXPmmO6ExqYWbKPmH6bQVz+8Fl9tYkM/edEJmD9rNvKp4fVnNKt+EHM039/tw4pnn0FnW7tZ/DZ/7hzTsOQg7aknnjA+7c875xx004SXa2O5uHawAW7esBG7KXzGUoh2dXejk/dX0vLQuebDyy1Dc2sr9hKcdu/di1xe8wb9aKZmra4BOcv7y333IZiXT7CYYhbjyaFamIJGg+vLHnkUe2r34bQzzjCWQAvBScDQKeFI4b+X95557jmMGTsGzS0tRrh3tLdR2LQzrZ1Y+fJLmD11upZfw0WBX0CtO9HdhcqCfJTkBszubc21OzEY78F5p52Ipx66B2PKQpg+uhRe9SsnOniMINmxD9G2etgyMTj6kuilkNm9cS2WnjgfhV43Hv3rfdQiUzj91FNgs/Wbef0rVixHUWE+wbYQcXlnTSXN9qqJWJTWSBdWv/oyNdh2TJk+E7upoWosp5VA0Njcgv1NrdhJzXXZo3/D7NnzzEKq1rYO5rEN9RTa2rsgzvq55fs/RAGF8eyTTiQ47yRYRAlQOxAJx7D8ueexc9dejJ8whVZACvV8t4nf6IyEsYEW4BoC7sjRo4xw0xReVhYGqTBs3bQJT/ztUZy6dKnZBEfrQAIU8FqQqD57TWwQ4IRy88z6DG1vqr0+RKFgyJo+2i9fRTkoDPixe/UqzOR3RrAsimgp5PncyCUQjK8egarSUoxn3Ynvnn/qWfQ0tGDalNnwu/1Mi5wOyuOpA35PEJZ3XrnPkCCWZq6mZXr3LSHN+2ZAlP80DudmOgQKXpp17R370dPTioDLg2byiDabShEA+hJptoMB09Y0HpVDa8TJZ9xeH0HWCwfP5RTRgI+Ev/6Zoz6q7+q37ppH/vPJZHy46PCR5bTGJc7eomMh+dzRzIgETdrO9g7s3LYdK196GVs3bjYLokaOrMb8Exdh6qyZxrynuWHMejVYN0FGW2BqxlAmSfObQVM95W5adSOHasuXP2s8aXZ2daOjs90I8IbG/Tj//AuxYOEJ8LGBa7N7zcjo7uoxQu6ll182z59z/nnopDZZQWvijjvu5De91MZPpuZpmfpbt2yFzWFHaVm52RtCW07KpXcHNfuNFE5lZWVmi0ytMu6ggPDyWa0u/uPvb6MwbMeNH/lvNFNYqrFqfnqKoKSV1U1M32oKnbOWns78DSAU8CFEwdPS0oyXXngePucANcWE2dRGfc5hAk6AjVzuofX9INMpV9jqtqsoLkJ+Xgjhri4Th9wp9FOrLynKN1t3BlgeabsHaU1jlPChVi1ncs3Nrajf3wD5/3CxfFoIiB0s1+202i656p2YPHM2YnEN6NrMs+p77ujoQh2Fe35xCU5iOe3csYNlU0bBxLylUmYWTQfr+KnHHsNV115j1n3ouoSQykgO6fbt20ewX4Nx48diztxZxL0EYgTMoDcAD62DZ558xtTvuRdciAy/2U9h2mcHtXsftmzbwjrZhCuvuAIDFPQhlxsF1Ijb9tfjxRVPoa52B9733utYHvnU5H0EgjKzGLCHFoKmyqrfXgqAVr/Lws2wPnTUNNFsY5fAzvD+y08/jZnTpmHm7Dnw09Lot9uM9aR1MrKG1m3agu0794JVgKoRY5AfKEImRZ6Uaw9QU3dQU6dRECe/5VDAqytSF4z3VNa5fCFJjx/g0+rkUBlKQPtYRqloJ/K8VK6696Nr/1Z4EcPCWeOBBOvY1gdN2JK7b3coH57cArhCBfDkF5ptWPMrRiKXABhi3u0sU7uHvEeLXatA+plFM/ancmWm7TxX99Vb9OaJoHC8rmgeThKzSJ95c1kVz2nHtEx/xmwk4qZQ0+5Ubt1jELzGqV0lKMicXhcGCCJaQas53Fqqb+MDDjKvm6axk+9qlanGxjRIq43M3W5ed8IEpXZ3TQf219fgKWpwO3ftMqa5mw1IC4UmTJiIdmrkfWzJEydNxuTp09GbSCKciOFPd/6Bgmo8lp51JrWyZsh76E9/+lMsOvFEPjuJwk0bthOcKOQefPghTKMmP3HiJOPbRwuQ/HK+xnS9+MIL5rkp06ajonKEWb8QoFBR6iQU5V5hf30dnn3qKbz90otQWVpEAa8RiQE08Pqdt/0OZ588H/NGlcCVpsXEe9proZ+Z1gCs3GvXNbaYrSQ1aK18pZgfdaVpoFIabyA3ZGYbCYA0uDmispIFPYB2Wj8hCgkBTF4wl89Ys1Q8wQAG3W7jh8lDgTqCwGZmGMWTyCsooYBz850Q/vinP8PNtJy45DQzyC7e0De0gYz8E9USULQwcCYtQi0gFBhr7YrpYuTTcoPx65//AictXsyyHoc08zZoG4CLzzgJPnt37EGC1kJRXqE1xkFrIqaVv/ZBNHfJ2qhjOfVjwawZGFVYjNbdezGGAnArrZdlf7oV1154Gq2iqHExov0qpKUbj6uJDAoLQ4aVPQRU1YPOxRva80M+nrSmRh51jT6dY40B9JP3NB4SpzSNZgZZPmmzfmPdtl0oLK1GRfUEKjAhRiU3g+RLSv5BSV7WlZ1BfDvIOBPU/Ps1p3kIFMT3SkB2dbEG2jXuoLUYQVoxGVps8ndU4CePdzegbsd6TBpdghljy+HPRODq18ZWLoJ5CK5gHpyBXLjzC5BXVoV8AkOwpAyBgmLTFWaXKwxa8qot8z1ZLmbihCBJaTWJ+Q8mlbZV4sNDRoP4O8rp1OjZfzpJ8g4D0cKl6TxITVEzPCnwtRiADcDvdBAcZPoCqQzQQ43Y4aFklztVNlb1w6qJ8gr5lwzMdzRg1sdGri4IN4WbzOmAX/2odjYqak/k9Z5w2ghG7ZRmurbU6BmnNK/eJHDrLbdhxfPPG4E1a95cjBo/Ab/63S2YTME/fsIEo2FSkuHVV1dS4CWx4ISFyKNQb+/sZDr7kBsK4evf+AauvvpqTKPgj0Rj5luaQaJd1e6//17MX7AQJyw80Wy3WV4xwgBdc0sr/Pxmw/792Lh+HU5bfDLyg34C3SCFYBB1e3fj0WV/Na43Lr/4XEQ79iPe20EtvZkafZPx/Z9M8juJFGbMmocTTlpsNMB16zbifTfeZDRWDVI/vOwR7Nmz1/iFkofU7/3wu5g6bQLOO+9M7N29A7/+6c/w/e99DxSBiEbCyCssgDcYxMurV+P7P/8Zrr3hfSgbMdIMhmsl8wCFtQTdNlpNne3dZj1J9aixLCK7GdfRnhnaJlQWQX19vZl19o53vMM4s5PwlZUgLTgWi2HLli3opkUyf/58lFeW0xLoowJAsKU2XZZbhFt/9itUl4/EksVLjLLgCFBHFigWh/DIw/czfxFaIFdRW6aGTbCbXFaJW3/6Y9Rv3IDLlyyCK9YEDxJm4FYb4Zsd/ZhGObkTH8gflnZck38sMYf4S//NVEM+K37Rd7UHsi8/gG7WrTtYgHDKhiR8KKiciDvufgRFI6kM+AqNE7wcVxBR1ou6cqRIuAj6AmCtn8jhUYvYrAV2YuQhYNA3eK62YbmeoErAupRVZgbKyReDFP52Bl9OEulwC3ZtehWXnXMKZo0sRICpMe5jlE9fAM5gPtOZR0AvpNWQDy8Booh8p4F8bygPNpfcXxAgmVl5AtBUGbU7s9mWSdh/OA2TLDN0hIGYt0DhHyAVlOawKxitlAzpZkOQjqSuIAk5MajL52EDcxoTV3qlzFtZCjkEAY3uOwap4TCuHAp4h57jeZyarLy06iNicC2kM6DDBqeuGgkHDTxrsmySAl4btvMS26zlsykW60WnVsj+5WEzUNnY2EitNm18I7V3dePjH/8YqqooIAk+4XAE27Zvx+8IIN/89s3mmxLC8mLqpDCIEtT+54ufx3vf+x5MmjLVjCGwBTLPTmqLTj7jRoIN+YUVK7Bz2zbG/RH0J7VuIoVnH38UTz22DCUFufjiZz9tFiepY0HlEolGjUdS+RmyOz1oamo1g6vS4jXwHaV2v3HjJkQpdDW2Y9ZF0NKS+49TT11MC4xl5PWhqLiY4BY05a9N+1kM+OiHP2ysqVNOW4KCshJMmT0Tgfw8FDL/AW3sz7KX36SN6zdi6+ZtFNanYgytqTCFpfrpBaAS9qWlpSzDe7B3zx7813992FzTrmvW/Sh6envRSlCUw8J3vetdRivXGgcblYJ+Ir2b6X7xieXobmrHojkLMHWixhMSsHtcsAUcuJuA4Mnz4YQTZqOiMJfiuQ8jGffXP/rfKLK5cPrsWQjlxODo76A1KovUZcYHrC4t8o8WwdGy1Kwfp8NF4e0wYGUjj2u9g6wJPS9epexktZFfBymcCZjJfhcSA37UtMTx6HPrEM/JoyY+HsHiMUjl+AkYg+RX7VdBlrATGJgf4/yOHDowIBfs/bQYmA/yrwGEHNYP+VPuuQ1EEBC0yl2ut7VfQq+AOjdg9vRORzpoQUXhd2TQVLsV9ng7rj5jASaU50I74w0yLzluL3KoIGnw3UtglRt2N4FAm2sEi0qRV1RmBtY1VdiyUaR0qUXxwDJQOfzH078CFDqSYoHhomGMapjIKkL+ZdLebHGqPqQnaXtPYoKJT1q/4paYl8muEpDnSAGCtKdsiehZPSUAkZKl3xobkGnvoECREFRrVMPXh+xmMM96XvsNS1PWpugaSFQXjzyiqitLO5Lxc3xKjddmNmAJ0CTRd5s6Y9i+cwc62tuxdt16MysoSDNcXQl1+xsoDOMoKiyCzy8w0ACfy/RTP/H4Y7j4wgtQWlJsxjH81EbllkBdO+rDVZfSskeWmXGUs85YipaWJrTU1WF/Qz1cTPdpS07BKSctpEa+CV1dPUZgKK0aiHQzHo2taM1ELjVCeQYN5srPUJ7xWKqxjdGj2PhVXCTCpKGYipmBRQwqswTKQbicFFcp5p9xh4IubN6yGy++/BKtoDTqG/dRc7ehvaEBEQplF/Og8tm5cyfOPH0prbKAyY+cGWoTHJW7uoc2b95EAOnHxIkTTSgqosbKcjF7dRMc5F11xXMrcPrS0zFq1Gjj2VYasTbjSTEuOaC7/Te/w7lnno1F8xZQqLtNl5Py2xXuxi9v+TVOP3spLr30YkQ1x7+9FV/5xCeQIaBPqR6N8bQ68nw58DoSFMIRU4+mvJgGdatJYUgSwNXlkiSYyf22l3WnsZWA19pedUBdXJomypdlpar7TDOWwrQut+9txobt9Yj3+1BaPcO4y07keJEe9FLQuswaDK0glhNCog/5kEqMXTxGC4JxMBWG19USFBg1E6gP8R0ytdXjxFrjDY2x2Ags0nWcsiYyUhwSyA24sGX9Sxhd6EWJX/s/DMJDIAiGgqZLT1Og5RxQa0bkT6qsaoTx4VVYUoYQLQd1QcplidPlJt9q4FtdSOIPtZY3R1Y7tejQ8+OG3mwGh8hEMwQKr48ypy0xnKAgRjm+SBUrLeo4rWI2IDaWofP/X8rmThuvHAH8DammNW6h7T4lVDXWIU3X7aZWqPsMbPfU3jNobm5ChBZCT08Puru6TH+7gEODneo60nvqqpBWqqCB65LiEhQU5Btrw+w1zfiVMDVeS6N7Y1YzA5RvQJI/yp+pyTd+1GiNWqEuS8oCWr1ozYpRd5GOKgd106lbTySLrb07jvq6euNiW11JGhjX2EI43GvAorOjA708nz59hukOy6ZZYwx5BXm0RtqRR8tkwYIFxk+SLA3F09bWiuXLnzMeVdUd1cZr2qJTgHPzzTebrigBcoYAk4n1IBVuJ+DFTbdfUgPJfFZBgCD3J1rgpgVfPioBHuajubYe3a1RLD5hKsFoBgIeJ+s4jfySKiTdudjT0I6//PVRWpNxjB0/A3azaX8xgSqDnljGuBbXQkt1HYlyaHXIQpCVpwkERt1heWrfa9WAytS4t2AdGwCi8Beoqmt1QOMOGnfzyIohT2VSpltS7jFkvapM21obcOGFZ+KSS8/HyScuwEgqIDFWgMpKs63krl55kM7VyzRnN5Uy4yWsO8UrUvGr/ZAFzbOmqb8JEn+Jz/4vkLHydLR+HqCczuEEhTeSSP+bRE55k7zyTyOzM9YwkU3C7ygkC0SNSo9aez1bQl1kNWprXEPabfZc3RCiLKdI0EpAOhiX06nd3jIUVtIKrV3T1HCNlSMh7LDxWQpmI5St949Ex2L+G1D4h4tMS/oFDjqqjKxzF9OuHc8kYYyWOSRRlNRDW4XyL4eBypPfT62d11q74sZyUJmpayeZohrORibrJUXBrfLJZKxyUr40G0zPKuibLpaTy+HmOdDY1IbCglz4fV7EEhnEo70ozPUzEVY3kALhnryiurN2V5P12NefNq7OB/n9AmrZXb3d2PzSK3jswfuxYc0q+BifHBe+tG4LavY3Y/zE6dS6R5s9FdIDdjS09CIQKkJCU09pkzmpfZsyMJnXOIUFDNrgRzq4yt1yZMcr5Jk+AZUEPgHARl7wEKCUh3gihtp9ewh0ncbN+9IzTsMZS5dg/IRRtHaYb6cXoZDNjIkoDq1vUdWrPGUxCzTFk+I90z1nsedr6CCvsHJ0qjo8GoP9AzR8MR2/dCTZk9OVOpT9/zNpGOXusNOQHHrTZAnLo4OCpeFZz6lhWYJfAlwgISHWZ4IaY/YZq/1lBat1Te6i9VvPKg6NhwgUxE0CgQNAw7gHmElTBUfJ68GGfmSy8jn04w3o0Dy+Pg9Ko3W0QEKP6nk9ZwkiKy96Xg9rdpgsLIFDXI70YglaRCHzvp5hEZj3bfYBYxUNshxlZSk+7bGhuLTeRUJTXVVul9W/FwlHWU4DKCsrILD0o6urmwLTYRaSRWkFaAqxVmlnrSwBq74pFUd96LI0tBbAwzT30tLIoTaeSyvu1ZdewC9/+hM88bfHUUyhLK+jFSPHYOPmreiOxFBROQb+UCHyCsvMDmgprROgcLXLjQkFvo2Wh7rt9FVZDJbjO3VJyaq1o49HzQgT+KUJCnrHH/AhLz9I0PRg7NjRpntNe4NUlroJOKDFmTQ8EQz5+Xw/FQlNQ87A55Wlajmi1PiSKirIuLTGQmWSJBir3ATiIqvMVTdW/WTr1qoJASdPhoGOZ5kxXHSkssrp+T8ACv9XSDObjkYSUGpEWhchga5GlhWE2k6SpweaXFp99/xjabvmddMIBRhuart8hYKKYEKhqtlEB7U7C2gkbKX12Sm49N5w0LE2VqVZZAmNbLC0fgWda//qZJKCVVMiXfKEa10XnknLl6BSnjzyGcXv6p5IAOD12viuEkPLge9pHElrIWQx5Rfk8Vl+hIWjtS3qZunq6jXlpvLWUWtXNGNNXTL19S3G224w4DYgkea3tYGPYE1fULeIyljbmBorjWkyAtbvMmlMEqjKCwNGo25rbkXAp9lsKTy/YgWB4TFcfOklOOucc3gtg8aWNnSHY9i5qwbf/Na3zR4Yza0daOV7A4xL6TEFQCuFGbACC118IytF/fwa6B8/cQLmz5uHRYsWmfUtJQV8jU+HYwKRfuQGLX9QKl9ZUeo+UhzqLlPeJfT1GXWPiQ89bjcBgu/wc93dYZOvQMDLMpHlYVlblvXJSEk6ZoNI7w3hxlv0JomgMJxFOVRDxyUdrxwzfGV2LKBwKGUblEivWlqYRVkhbjRTnkuQWr/Z+IZYxnrH6ku2NGvr2uvJ+L0fJjpWUHh93g4l/T70fvb8cGnXvUOv67cRzBRkEu7Kt8pIjwgHTLea0JKUnSap8rPA1+q2UxwUcUbzVjwCJQl5WWp6RsA6ICRQHAxD3fxWPAI0npvvMeg5pUeLt/iquZZj5DgFOZ+3E7BSBBnNJhKZ+HTkH4/HEqbmGo8S0ipf3TNTpxX4muLRlAedD6rvTMdsXHp/KA6RNrvRF4zlZMCXDytBumf+qh9blqTGKZwMskhZLipD5kPPm0WiPCpfChZvWW9niY8PEU90Lv587SNv0VHp8AVGUBjivjdNf19xxxcpm8OU1WGhbFkNX5n9o6Dwr6P/G2b96/to3yitb9RaJFeNC/Mh0tmB8pOL46HTQ8nc5h9980C8PNd7fQw6Hr4ODsbGWjI/h/DfUDYPWgWu9/sprA/Gc/DdrOC3SOfZF7PX9Tv7vI6EGXlmNNNbD5uwQ+ho90UEFfPYIWl6i96AVFiHL9ec3lTf8JWiHM0fd2RpcVZrOd4YhtrXwKFN8M3S8dogjqVR//tTFhSOhc2O3CSt983g7hHjOTzPvP5x/TbTS/mh1wICBTUjP6BEvEagC5D454CwPiSljERrMv6OXvP+Iff/DhCyQXEz6BtHBIXDXTsaWfkaDnptef1nUs7A4eX1W6Dwv0pvgcJ/Eg0XKGTJ3Bfbml9ZTn5t5IfGYXUzvdaSoOgfOjuUNLNIAlRCWz3/h8Yrwc931JZNe5ZloN/Zu1l6bToOkMl89t7rnsneM0Cgc8X7elA49PwfpbdA4R+hI4JCJDlcoKAKVkkeX6WphmpYUcwyTAwzXGQ2BWGjMJrZMNBhtbjjgKx1IsNDpsiGzo83Gg5Q0KtWsLppzDO8oK6dv39eN7JQ8VrlIlvk4jGl5yCP6R1NNRVpEEHAYPXzqx/f7MClwRGBC0Hh9fFaXVtDP15Pf5dx/T7cNevrivvg3b/P3T9Ceptwxr+v/94/Rln+ypbffywZvsg5bNvM6f2/4ObiLXqL/s3o6IPz6v4ZOj0KZRt+VkEyZMCAYpkXdDt7/aCM0EX9eC0oWN88xg//U0lpUzqyx7doeAj4f4lRX1Q2hDLgAAAAAElFTkSuQmCC"/>
          <p:cNvSpPr>
            <a:spLocks noChangeAspect="1" noChangeArrowheads="1"/>
          </p:cNvSpPr>
          <p:nvPr/>
        </p:nvSpPr>
        <p:spPr bwMode="auto">
          <a:xfrm>
            <a:off x="21272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" name="Рисунок 4" descr="1388045724_35793_html_3be3334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868" y="3214686"/>
            <a:ext cx="4810137" cy="333009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При </a:t>
            </a:r>
            <a:r>
              <a:rPr lang="ru-RU" b="1" i="1" dirty="0" err="1" smtClean="0">
                <a:solidFill>
                  <a:srgbClr val="FF0000"/>
                </a:solidFill>
              </a:rPr>
              <a:t>закритому</a:t>
            </a:r>
            <a:r>
              <a:rPr lang="ru-RU" b="1" i="1" dirty="0" smtClean="0">
                <a:solidFill>
                  <a:srgbClr val="FF0000"/>
                </a:solidFill>
              </a:rPr>
              <a:t> </a:t>
            </a:r>
            <a:r>
              <a:rPr lang="ru-RU" b="1" i="1" dirty="0" err="1" smtClean="0">
                <a:solidFill>
                  <a:srgbClr val="FF0000"/>
                </a:solidFill>
              </a:rPr>
              <a:t>переломі</a:t>
            </a:r>
            <a:r>
              <a:rPr lang="ru-RU" b="1" i="1" dirty="0" smtClean="0">
                <a:solidFill>
                  <a:srgbClr val="FF0000"/>
                </a:solidFill>
              </a:rPr>
              <a:t> </a:t>
            </a:r>
            <a:r>
              <a:rPr lang="ru-RU" b="1" i="1" dirty="0" err="1" smtClean="0">
                <a:solidFill>
                  <a:srgbClr val="FF0000"/>
                </a:solidFill>
              </a:rPr>
              <a:t>кінцівок</a:t>
            </a:r>
            <a:r>
              <a:rPr lang="ru-RU" b="1" i="1" dirty="0" smtClean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base">
              <a:buNone/>
            </a:pPr>
            <a:r>
              <a:rPr lang="ru-RU" sz="3600" b="1" i="1" dirty="0" smtClean="0">
                <a:solidFill>
                  <a:srgbClr val="FFFF00"/>
                </a:solidFill>
              </a:rPr>
              <a:t>1.Як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вже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говорилося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раніше</a:t>
            </a:r>
            <a:r>
              <a:rPr lang="ru-RU" sz="3600" b="1" i="1" dirty="0" smtClean="0">
                <a:solidFill>
                  <a:srgbClr val="FFFF00"/>
                </a:solidFill>
              </a:rPr>
              <a:t>,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дуже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важливо</a:t>
            </a:r>
            <a:r>
              <a:rPr lang="ru-RU" sz="3600" b="1" i="1" dirty="0" smtClean="0">
                <a:solidFill>
                  <a:srgbClr val="FFFF00"/>
                </a:solidFill>
              </a:rPr>
              <a:t> не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пересувати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людини</a:t>
            </a:r>
            <a:r>
              <a:rPr lang="ru-RU" sz="3600" b="1" i="1" dirty="0" smtClean="0">
                <a:solidFill>
                  <a:srgbClr val="FFFF00"/>
                </a:solidFill>
              </a:rPr>
              <a:t>,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поки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не</a:t>
            </a:r>
            <a:r>
              <a:rPr lang="ru-RU" sz="3600" b="1" i="1" dirty="0" smtClean="0">
                <a:solidFill>
                  <a:srgbClr val="FFFF00"/>
                </a:solidFill>
              </a:rPr>
              <a:t> буде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накладена</a:t>
            </a:r>
            <a:r>
              <a:rPr lang="ru-RU" sz="3600" b="1" i="1" dirty="0" smtClean="0">
                <a:solidFill>
                  <a:srgbClr val="FFFF00"/>
                </a:solidFill>
              </a:rPr>
              <a:t> шина.</a:t>
            </a:r>
            <a:r>
              <a:rPr lang="ru-RU" sz="3600" dirty="0" smtClean="0">
                <a:solidFill>
                  <a:srgbClr val="FFFF00"/>
                </a:solidFill>
              </a:rPr>
              <a:t>​</a:t>
            </a:r>
          </a:p>
          <a:p>
            <a:pPr fontAlgn="base">
              <a:buNone/>
            </a:pPr>
            <a:r>
              <a:rPr lang="ru-RU" sz="3600" dirty="0" smtClean="0">
                <a:solidFill>
                  <a:srgbClr val="FFFF00"/>
                </a:solidFill>
              </a:rPr>
              <a:t>​</a:t>
            </a:r>
          </a:p>
          <a:p>
            <a:pPr fontAlgn="base">
              <a:buNone/>
            </a:pPr>
            <a:r>
              <a:rPr lang="ru-RU" sz="3600" b="1" i="1" dirty="0" smtClean="0">
                <a:solidFill>
                  <a:srgbClr val="FFFF00"/>
                </a:solidFill>
              </a:rPr>
              <a:t>2. 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Якщо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під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шкірою</a:t>
            </a:r>
            <a:r>
              <a:rPr lang="ru-RU" sz="3600" b="1" i="1" dirty="0" smtClean="0">
                <a:solidFill>
                  <a:srgbClr val="FFFF00"/>
                </a:solidFill>
              </a:rPr>
              <a:t> на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місці</a:t>
            </a:r>
            <a:r>
              <a:rPr lang="ru-RU" sz="3600" b="1" i="1" dirty="0" smtClean="0">
                <a:solidFill>
                  <a:srgbClr val="FFFF00"/>
                </a:solidFill>
              </a:rPr>
              <a:t> перелому видно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синці</a:t>
            </a:r>
            <a:r>
              <a:rPr lang="ru-RU" sz="3600" b="1" i="1" dirty="0" smtClean="0">
                <a:solidFill>
                  <a:srgbClr val="FFFF00"/>
                </a:solidFill>
              </a:rPr>
              <a:t>,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потрібно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накласти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тугу</a:t>
            </a:r>
            <a:r>
              <a:rPr lang="ru-RU" sz="3600" b="1" i="1" dirty="0" smtClean="0">
                <a:solidFill>
                  <a:srgbClr val="FFFF00"/>
                </a:solidFill>
              </a:rPr>
              <a:t>, 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але</a:t>
            </a:r>
            <a:r>
              <a:rPr lang="ru-RU" sz="3600" b="1" i="1" dirty="0" smtClean="0">
                <a:solidFill>
                  <a:srgbClr val="FFFF00"/>
                </a:solidFill>
              </a:rPr>
              <a:t> не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здавлюючу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пов'язку</a:t>
            </a:r>
            <a:r>
              <a:rPr lang="ru-RU" sz="3600" b="1" i="1" dirty="0" smtClean="0">
                <a:solidFill>
                  <a:srgbClr val="FFFF00"/>
                </a:solidFill>
              </a:rPr>
              <a:t>.</a:t>
            </a:r>
            <a:r>
              <a:rPr lang="ru-RU" sz="3600" dirty="0" smtClean="0">
                <a:solidFill>
                  <a:srgbClr val="FFFF00"/>
                </a:solidFill>
              </a:rPr>
              <a:t>​</a:t>
            </a:r>
          </a:p>
          <a:p>
            <a:pPr fontAlgn="base">
              <a:buNone/>
            </a:pPr>
            <a:r>
              <a:rPr lang="ru-RU" sz="3600" dirty="0" smtClean="0">
                <a:solidFill>
                  <a:srgbClr val="FFFF00"/>
                </a:solidFill>
              </a:rPr>
              <a:t>​</a:t>
            </a:r>
          </a:p>
          <a:p>
            <a:pPr fontAlgn="base">
              <a:buNone/>
            </a:pPr>
            <a:r>
              <a:rPr lang="ru-RU" sz="3600" b="1" i="1" dirty="0" smtClean="0">
                <a:solidFill>
                  <a:srgbClr val="FFFF00"/>
                </a:solidFill>
              </a:rPr>
              <a:t>3. 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Після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цього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черга</a:t>
            </a:r>
            <a:r>
              <a:rPr lang="ru-RU" sz="3600" b="1" i="1" dirty="0" smtClean="0">
                <a:solidFill>
                  <a:srgbClr val="FFFF00"/>
                </a:solidFill>
              </a:rPr>
              <a:t> за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фіксуючою</a:t>
            </a:r>
            <a:r>
              <a:rPr lang="ru-RU" sz="3600" b="1" i="1" dirty="0" smtClean="0">
                <a:solidFill>
                  <a:srgbClr val="FFFF00"/>
                </a:solidFill>
              </a:rPr>
              <a:t> шиною.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Якщо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зламана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кістка</a:t>
            </a:r>
            <a:r>
              <a:rPr lang="ru-RU" sz="3600" b="1" i="1" dirty="0" smtClean="0">
                <a:solidFill>
                  <a:srgbClr val="FFFF00"/>
                </a:solidFill>
              </a:rPr>
              <a:t> стегна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або</a:t>
            </a:r>
            <a:r>
              <a:rPr lang="ru-RU" sz="3600" b="1" i="1" dirty="0" smtClean="0">
                <a:solidFill>
                  <a:srgbClr val="FFFF00"/>
                </a:solidFill>
              </a:rPr>
              <a:t> плеча, то шину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накладають</a:t>
            </a:r>
            <a:r>
              <a:rPr lang="ru-RU" sz="3600" b="1" i="1" dirty="0" smtClean="0">
                <a:solidFill>
                  <a:srgbClr val="FFFF00"/>
                </a:solidFill>
              </a:rPr>
              <a:t> на 3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суглоба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поруч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з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пошкодженням</a:t>
            </a:r>
            <a:r>
              <a:rPr lang="ru-RU" sz="3600" b="1" i="1" dirty="0" smtClean="0">
                <a:solidFill>
                  <a:srgbClr val="FFFF00"/>
                </a:solidFill>
              </a:rPr>
              <a:t>. При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інших</a:t>
            </a:r>
            <a:r>
              <a:rPr lang="ru-RU" sz="3600" b="1" i="1" dirty="0" smtClean="0">
                <a:solidFill>
                  <a:srgbClr val="FFFF00"/>
                </a:solidFill>
              </a:rPr>
              <a:t> переломах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досить</a:t>
            </a:r>
            <a:r>
              <a:rPr lang="ru-RU" sz="3600" b="1" i="1" dirty="0" smtClean="0">
                <a:solidFill>
                  <a:srgbClr val="FFFF00"/>
                </a:solidFill>
              </a:rPr>
              <a:t> 2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суглобів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поряд</a:t>
            </a:r>
            <a:r>
              <a:rPr lang="ru-RU" sz="3600" b="1" i="1" dirty="0" smtClean="0">
                <a:solidFill>
                  <a:srgbClr val="FFFF00"/>
                </a:solidFill>
              </a:rPr>
              <a:t> </a:t>
            </a:r>
            <a:r>
              <a:rPr lang="ru-RU" sz="3600" b="1" i="1" dirty="0" err="1" smtClean="0">
                <a:solidFill>
                  <a:srgbClr val="FFFF00"/>
                </a:solidFill>
              </a:rPr>
              <a:t>з</a:t>
            </a:r>
            <a:r>
              <a:rPr lang="ru-RU" sz="3600" b="1" i="1" dirty="0" smtClean="0">
                <a:solidFill>
                  <a:srgbClr val="FFFF00"/>
                </a:solidFill>
              </a:rPr>
              <a:t> травмою.</a:t>
            </a:r>
            <a:endParaRPr lang="ru-RU" sz="3600" dirty="0" smtClean="0">
              <a:solidFill>
                <a:srgbClr val="FFFF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14290"/>
            <a:ext cx="8229600" cy="5357850"/>
          </a:xfrm>
        </p:spPr>
        <p:txBody>
          <a:bodyPr>
            <a:normAutofit fontScale="55000" lnSpcReduction="20000"/>
          </a:bodyPr>
          <a:lstStyle/>
          <a:p>
            <a:pPr fontAlgn="base">
              <a:buNone/>
            </a:pPr>
            <a:r>
              <a:rPr lang="ru-RU" sz="5100" b="1" i="1" dirty="0" smtClean="0">
                <a:solidFill>
                  <a:srgbClr val="FFFF00"/>
                </a:solidFill>
              </a:rPr>
              <a:t>4. </a:t>
            </a:r>
            <a:r>
              <a:rPr lang="ru-RU" sz="5100" b="1" i="1" dirty="0" err="1" smtClean="0">
                <a:solidFill>
                  <a:srgbClr val="FFFF00"/>
                </a:solidFill>
              </a:rPr>
              <a:t>Прикладіть</a:t>
            </a:r>
            <a:r>
              <a:rPr lang="ru-RU" sz="5100" b="1" i="1" dirty="0" smtClean="0">
                <a:solidFill>
                  <a:srgbClr val="FFFF00"/>
                </a:solidFill>
              </a:rPr>
              <a:t> на </a:t>
            </a:r>
            <a:r>
              <a:rPr lang="ru-RU" sz="5100" b="1" i="1" dirty="0" err="1" smtClean="0">
                <a:solidFill>
                  <a:srgbClr val="FFFF00"/>
                </a:solidFill>
              </a:rPr>
              <a:t>місце</a:t>
            </a:r>
            <a:r>
              <a:rPr lang="ru-RU" sz="5100" b="1" i="1" dirty="0" smtClean="0">
                <a:solidFill>
                  <a:srgbClr val="FFFF00"/>
                </a:solidFill>
              </a:rPr>
              <a:t> перелому холод. </a:t>
            </a:r>
            <a:r>
              <a:rPr lang="ru-RU" sz="5100" b="1" i="1" dirty="0" err="1" smtClean="0">
                <a:solidFill>
                  <a:srgbClr val="FFFF00"/>
                </a:solidFill>
              </a:rPr>
              <a:t>Можна</a:t>
            </a:r>
            <a:r>
              <a:rPr lang="ru-RU" sz="5100" b="1" i="1" dirty="0" smtClean="0">
                <a:solidFill>
                  <a:srgbClr val="FFFF00"/>
                </a:solidFill>
              </a:rPr>
              <a:t> </a:t>
            </a:r>
            <a:r>
              <a:rPr lang="ru-RU" sz="5100" b="1" i="1" dirty="0" err="1" smtClean="0">
                <a:solidFill>
                  <a:srgbClr val="FFFF00"/>
                </a:solidFill>
              </a:rPr>
              <a:t>використовувати</a:t>
            </a:r>
            <a:r>
              <a:rPr lang="ru-RU" sz="5100" b="1" i="1" dirty="0" smtClean="0">
                <a:solidFill>
                  <a:srgbClr val="FFFF00"/>
                </a:solidFill>
              </a:rPr>
              <a:t> </a:t>
            </a:r>
            <a:r>
              <a:rPr lang="ru-RU" sz="5100" b="1" i="1" dirty="0" err="1" smtClean="0">
                <a:solidFill>
                  <a:srgbClr val="FFFF00"/>
                </a:solidFill>
              </a:rPr>
              <a:t>лід</a:t>
            </a:r>
            <a:r>
              <a:rPr lang="ru-RU" sz="5100" b="1" i="1" dirty="0" smtClean="0">
                <a:solidFill>
                  <a:srgbClr val="FFFF00"/>
                </a:solidFill>
              </a:rPr>
              <a:t>, </a:t>
            </a:r>
            <a:r>
              <a:rPr lang="ru-RU" sz="5100" b="1" i="1" dirty="0" err="1" smtClean="0">
                <a:solidFill>
                  <a:srgbClr val="FFFF00"/>
                </a:solidFill>
              </a:rPr>
              <a:t>загорнутий</a:t>
            </a:r>
            <a:r>
              <a:rPr lang="ru-RU" sz="5100" b="1" i="1" dirty="0" smtClean="0">
                <a:solidFill>
                  <a:srgbClr val="FFFF00"/>
                </a:solidFill>
              </a:rPr>
              <a:t> в </a:t>
            </a:r>
            <a:r>
              <a:rPr lang="ru-RU" sz="5100" b="1" i="1" dirty="0" err="1" smtClean="0">
                <a:solidFill>
                  <a:srgbClr val="FFFF00"/>
                </a:solidFill>
              </a:rPr>
              <a:t>обріз</a:t>
            </a:r>
            <a:r>
              <a:rPr lang="ru-RU" sz="5100" b="1" i="1" dirty="0" smtClean="0">
                <a:solidFill>
                  <a:srgbClr val="FFFF00"/>
                </a:solidFill>
              </a:rPr>
              <a:t> </a:t>
            </a:r>
            <a:r>
              <a:rPr lang="ru-RU" sz="5100" b="1" i="1" dirty="0" err="1" smtClean="0">
                <a:solidFill>
                  <a:srgbClr val="FFFF00"/>
                </a:solidFill>
              </a:rPr>
              <a:t>тканини</a:t>
            </a:r>
            <a:r>
              <a:rPr lang="ru-RU" sz="5100" b="1" i="1" dirty="0" smtClean="0">
                <a:solidFill>
                  <a:srgbClr val="FFFF00"/>
                </a:solidFill>
              </a:rPr>
              <a:t>. </a:t>
            </a:r>
            <a:r>
              <a:rPr lang="ru-RU" sz="5100" b="1" i="1" dirty="0" err="1" smtClean="0">
                <a:solidFill>
                  <a:srgbClr val="FFFF00"/>
                </a:solidFill>
              </a:rPr>
              <a:t>Оновлювати</a:t>
            </a:r>
            <a:r>
              <a:rPr lang="ru-RU" sz="5100" b="1" i="1" dirty="0" smtClean="0">
                <a:solidFill>
                  <a:srgbClr val="FFFF00"/>
                </a:solidFill>
              </a:rPr>
              <a:t> </a:t>
            </a:r>
            <a:r>
              <a:rPr lang="ru-RU" sz="5100" b="1" i="1" dirty="0" err="1" smtClean="0">
                <a:solidFill>
                  <a:srgbClr val="FFFF00"/>
                </a:solidFill>
              </a:rPr>
              <a:t>лід</a:t>
            </a:r>
            <a:r>
              <a:rPr lang="ru-RU" sz="5100" b="1" i="1" dirty="0" smtClean="0">
                <a:solidFill>
                  <a:srgbClr val="FFFF00"/>
                </a:solidFill>
              </a:rPr>
              <a:t> </a:t>
            </a:r>
            <a:r>
              <a:rPr lang="ru-RU" sz="5100" b="1" i="1" dirty="0" err="1" smtClean="0">
                <a:solidFill>
                  <a:srgbClr val="FFFF00"/>
                </a:solidFill>
              </a:rPr>
              <a:t>кожні</a:t>
            </a:r>
            <a:r>
              <a:rPr lang="ru-RU" sz="5100" b="1" i="1" dirty="0" smtClean="0">
                <a:solidFill>
                  <a:srgbClr val="FFFF00"/>
                </a:solidFill>
              </a:rPr>
              <a:t> 20 </a:t>
            </a:r>
            <a:r>
              <a:rPr lang="ru-RU" sz="5100" b="1" i="1" dirty="0" err="1" smtClean="0">
                <a:solidFill>
                  <a:srgbClr val="FFFF00"/>
                </a:solidFill>
              </a:rPr>
              <a:t>хвилин</a:t>
            </a:r>
            <a:r>
              <a:rPr lang="ru-RU" sz="5100" b="1" i="1" dirty="0" smtClean="0">
                <a:solidFill>
                  <a:srgbClr val="FFFF00"/>
                </a:solidFill>
              </a:rPr>
              <a:t>. </a:t>
            </a:r>
            <a:r>
              <a:rPr lang="ru-RU" sz="5100" b="1" i="1" dirty="0" err="1" smtClean="0">
                <a:solidFill>
                  <a:srgbClr val="FFFF00"/>
                </a:solidFill>
              </a:rPr>
              <a:t>Тримати</a:t>
            </a:r>
            <a:r>
              <a:rPr lang="ru-RU" sz="5100" b="1" i="1" dirty="0" smtClean="0">
                <a:solidFill>
                  <a:srgbClr val="FFFF00"/>
                </a:solidFill>
              </a:rPr>
              <a:t> </a:t>
            </a:r>
            <a:r>
              <a:rPr lang="ru-RU" sz="5100" b="1" i="1" dirty="0" err="1" smtClean="0">
                <a:solidFill>
                  <a:srgbClr val="FFFF00"/>
                </a:solidFill>
              </a:rPr>
              <a:t>його</a:t>
            </a:r>
            <a:r>
              <a:rPr lang="ru-RU" sz="5100" b="1" i="1" dirty="0" smtClean="0">
                <a:solidFill>
                  <a:srgbClr val="FFFF00"/>
                </a:solidFill>
              </a:rPr>
              <a:t> </a:t>
            </a:r>
            <a:r>
              <a:rPr lang="ru-RU" sz="5100" b="1" i="1" dirty="0" err="1" smtClean="0">
                <a:solidFill>
                  <a:srgbClr val="FFFF00"/>
                </a:solidFill>
              </a:rPr>
              <a:t>потрібно</a:t>
            </a:r>
            <a:r>
              <a:rPr lang="ru-RU" sz="5100" b="1" i="1" dirty="0" smtClean="0">
                <a:solidFill>
                  <a:srgbClr val="FFFF00"/>
                </a:solidFill>
              </a:rPr>
              <a:t> до тих </a:t>
            </a:r>
            <a:r>
              <a:rPr lang="ru-RU" sz="5100" b="1" i="1" dirty="0" err="1" smtClean="0">
                <a:solidFill>
                  <a:srgbClr val="FFFF00"/>
                </a:solidFill>
              </a:rPr>
              <a:t>пір</a:t>
            </a:r>
            <a:r>
              <a:rPr lang="ru-RU" sz="5100" b="1" i="1" dirty="0" smtClean="0">
                <a:solidFill>
                  <a:srgbClr val="FFFF00"/>
                </a:solidFill>
              </a:rPr>
              <a:t>, </a:t>
            </a:r>
            <a:r>
              <a:rPr lang="ru-RU" sz="5100" b="1" i="1" dirty="0" err="1" smtClean="0">
                <a:solidFill>
                  <a:srgbClr val="FFFF00"/>
                </a:solidFill>
              </a:rPr>
              <a:t>поки</a:t>
            </a:r>
            <a:r>
              <a:rPr lang="ru-RU" sz="5100" b="1" i="1" dirty="0" smtClean="0">
                <a:solidFill>
                  <a:srgbClr val="FFFF00"/>
                </a:solidFill>
              </a:rPr>
              <a:t> </a:t>
            </a:r>
            <a:r>
              <a:rPr lang="ru-RU" sz="5100" b="1" i="1" dirty="0" err="1" smtClean="0">
                <a:solidFill>
                  <a:srgbClr val="FFFF00"/>
                </a:solidFill>
              </a:rPr>
              <a:t>хворий</a:t>
            </a:r>
            <a:r>
              <a:rPr lang="ru-RU" sz="5100" b="1" i="1" dirty="0" smtClean="0">
                <a:solidFill>
                  <a:srgbClr val="FFFF00"/>
                </a:solidFill>
              </a:rPr>
              <a:t> не буде доставлений до </a:t>
            </a:r>
            <a:r>
              <a:rPr lang="ru-RU" sz="5100" b="1" i="1" dirty="0" err="1" smtClean="0">
                <a:solidFill>
                  <a:srgbClr val="FFFF00"/>
                </a:solidFill>
              </a:rPr>
              <a:t>лікувального</a:t>
            </a:r>
            <a:r>
              <a:rPr lang="ru-RU" sz="5100" b="1" i="1" dirty="0" smtClean="0">
                <a:solidFill>
                  <a:srgbClr val="FFFF00"/>
                </a:solidFill>
              </a:rPr>
              <a:t> закладу </a:t>
            </a:r>
            <a:r>
              <a:rPr lang="ru-RU" sz="5100" b="1" i="1" dirty="0" err="1" smtClean="0">
                <a:solidFill>
                  <a:srgbClr val="FFFF00"/>
                </a:solidFill>
              </a:rPr>
              <a:t>або</a:t>
            </a:r>
            <a:r>
              <a:rPr lang="ru-RU" sz="5100" b="1" i="1" dirty="0" smtClean="0">
                <a:solidFill>
                  <a:srgbClr val="FFFF00"/>
                </a:solidFill>
              </a:rPr>
              <a:t> не </a:t>
            </a:r>
            <a:r>
              <a:rPr lang="ru-RU" sz="5100" b="1" i="1" dirty="0" err="1" smtClean="0">
                <a:solidFill>
                  <a:srgbClr val="FFFF00"/>
                </a:solidFill>
              </a:rPr>
              <a:t>приїде</a:t>
            </a:r>
            <a:r>
              <a:rPr lang="ru-RU" sz="5100" b="1" i="1" dirty="0" smtClean="0">
                <a:solidFill>
                  <a:srgbClr val="FFFF00"/>
                </a:solidFill>
              </a:rPr>
              <a:t> бригада </a:t>
            </a:r>
            <a:r>
              <a:rPr lang="ru-RU" sz="5100" b="1" i="1" dirty="0" err="1" smtClean="0">
                <a:solidFill>
                  <a:srgbClr val="FFFF00"/>
                </a:solidFill>
              </a:rPr>
              <a:t>швидкої</a:t>
            </a:r>
            <a:r>
              <a:rPr lang="ru-RU" sz="5100" b="1" i="1" dirty="0" smtClean="0">
                <a:solidFill>
                  <a:srgbClr val="FFFF00"/>
                </a:solidFill>
              </a:rPr>
              <a:t> </a:t>
            </a:r>
            <a:r>
              <a:rPr lang="ru-RU" sz="5100" b="1" i="1" dirty="0" err="1" smtClean="0">
                <a:solidFill>
                  <a:srgbClr val="FFFF00"/>
                </a:solidFill>
              </a:rPr>
              <a:t>допомоги</a:t>
            </a:r>
            <a:r>
              <a:rPr lang="ru-RU" sz="5100" b="1" i="1" dirty="0" smtClean="0">
                <a:solidFill>
                  <a:srgbClr val="FFFF00"/>
                </a:solidFill>
              </a:rPr>
              <a:t>.​</a:t>
            </a:r>
          </a:p>
          <a:p>
            <a:pPr fontAlgn="base">
              <a:buNone/>
            </a:pPr>
            <a:r>
              <a:rPr lang="ru-RU" sz="5100" b="1" i="1" dirty="0" smtClean="0">
                <a:solidFill>
                  <a:srgbClr val="FFFF00"/>
                </a:solidFill>
              </a:rPr>
              <a:t>​</a:t>
            </a:r>
          </a:p>
          <a:p>
            <a:pPr fontAlgn="base">
              <a:buNone/>
            </a:pPr>
            <a:r>
              <a:rPr lang="ru-RU" sz="5100" b="1" i="1" dirty="0" smtClean="0">
                <a:solidFill>
                  <a:srgbClr val="FFFF00"/>
                </a:solidFill>
              </a:rPr>
              <a:t>5.Дайте</a:t>
            </a:r>
            <a:r>
              <a:rPr lang="ru-RU" sz="5100" b="1" i="1" dirty="0" smtClean="0">
                <a:solidFill>
                  <a:srgbClr val="FFFF00"/>
                </a:solidFill>
              </a:rPr>
              <a:t> </a:t>
            </a:r>
            <a:r>
              <a:rPr lang="ru-RU" sz="5100" b="1" i="1" dirty="0" err="1" smtClean="0">
                <a:solidFill>
                  <a:srgbClr val="FFFF00"/>
                </a:solidFill>
              </a:rPr>
              <a:t>постраждалому</a:t>
            </a:r>
            <a:r>
              <a:rPr lang="ru-RU" sz="5100" b="1" i="1" dirty="0" smtClean="0">
                <a:solidFill>
                  <a:srgbClr val="FFFF00"/>
                </a:solidFill>
              </a:rPr>
              <a:t> </a:t>
            </a:r>
            <a:r>
              <a:rPr lang="ru-RU" sz="5100" b="1" i="1" dirty="0" err="1" smtClean="0">
                <a:solidFill>
                  <a:srgbClr val="FFFF00"/>
                </a:solidFill>
              </a:rPr>
              <a:t>знеболюючий</a:t>
            </a:r>
            <a:r>
              <a:rPr lang="ru-RU" sz="5100" b="1" i="1" dirty="0" smtClean="0">
                <a:solidFill>
                  <a:srgbClr val="FFFF00"/>
                </a:solidFill>
              </a:rPr>
              <a:t> </a:t>
            </a:r>
            <a:r>
              <a:rPr lang="ru-RU" sz="5100" b="1" i="1" dirty="0" err="1" smtClean="0">
                <a:solidFill>
                  <a:srgbClr val="FFFF00"/>
                </a:solidFill>
              </a:rPr>
              <a:t>засіб</a:t>
            </a:r>
            <a:r>
              <a:rPr lang="ru-RU" sz="5100" b="1" i="1" dirty="0" smtClean="0">
                <a:solidFill>
                  <a:srgbClr val="FFFF00"/>
                </a:solidFill>
              </a:rPr>
              <a:t>, </a:t>
            </a:r>
            <a:r>
              <a:rPr lang="ru-RU" sz="5100" b="1" i="1" dirty="0" err="1" smtClean="0">
                <a:solidFill>
                  <a:srgbClr val="FFFF00"/>
                </a:solidFill>
              </a:rPr>
              <a:t>щоб</a:t>
            </a:r>
            <a:r>
              <a:rPr lang="ru-RU" sz="5100" b="1" i="1" dirty="0" smtClean="0">
                <a:solidFill>
                  <a:srgbClr val="FFFF00"/>
                </a:solidFill>
              </a:rPr>
              <a:t> </a:t>
            </a:r>
            <a:r>
              <a:rPr lang="ru-RU" sz="5100" b="1" i="1" dirty="0" err="1" smtClean="0">
                <a:solidFill>
                  <a:srgbClr val="FFFF00"/>
                </a:solidFill>
              </a:rPr>
              <a:t>уникнути</a:t>
            </a:r>
            <a:r>
              <a:rPr lang="ru-RU" sz="5100" b="1" i="1" dirty="0" smtClean="0">
                <a:solidFill>
                  <a:srgbClr val="FFFF00"/>
                </a:solidFill>
              </a:rPr>
              <a:t> </a:t>
            </a:r>
            <a:r>
              <a:rPr lang="ru-RU" sz="5100" b="1" i="1" dirty="0" err="1" smtClean="0">
                <a:solidFill>
                  <a:srgbClr val="FFFF00"/>
                </a:solidFill>
              </a:rPr>
              <a:t>травматичного</a:t>
            </a:r>
            <a:r>
              <a:rPr lang="ru-RU" sz="5100" b="1" i="1" dirty="0" smtClean="0">
                <a:solidFill>
                  <a:srgbClr val="FFFF00"/>
                </a:solidFill>
              </a:rPr>
              <a:t> шоку.​</a:t>
            </a:r>
          </a:p>
          <a:p>
            <a:pPr fontAlgn="base">
              <a:buNone/>
            </a:pPr>
            <a:r>
              <a:rPr lang="ru-RU" sz="5100" b="1" i="1" dirty="0" smtClean="0">
                <a:solidFill>
                  <a:srgbClr val="FFFF00"/>
                </a:solidFill>
              </a:rPr>
              <a:t>​</a:t>
            </a:r>
          </a:p>
          <a:p>
            <a:pPr fontAlgn="base">
              <a:buNone/>
            </a:pPr>
            <a:r>
              <a:rPr lang="ru-RU" sz="5100" b="1" i="1" dirty="0" smtClean="0">
                <a:solidFill>
                  <a:srgbClr val="FFFF00"/>
                </a:solidFill>
              </a:rPr>
              <a:t>6. </a:t>
            </a:r>
            <a:r>
              <a:rPr lang="ru-RU" sz="5100" b="1" i="1" dirty="0" err="1" smtClean="0">
                <a:solidFill>
                  <a:srgbClr val="FFFF00"/>
                </a:solidFill>
              </a:rPr>
              <a:t>Доставте</a:t>
            </a:r>
            <a:r>
              <a:rPr lang="ru-RU" sz="5100" b="1" i="1" dirty="0" smtClean="0">
                <a:solidFill>
                  <a:srgbClr val="FFFF00"/>
                </a:solidFill>
              </a:rPr>
              <a:t> </a:t>
            </a:r>
            <a:r>
              <a:rPr lang="ru-RU" sz="5100" b="1" i="1" dirty="0" err="1" smtClean="0">
                <a:solidFill>
                  <a:srgbClr val="FFFF00"/>
                </a:solidFill>
              </a:rPr>
              <a:t>людину</a:t>
            </a:r>
            <a:r>
              <a:rPr lang="ru-RU" sz="5100" b="1" i="1" dirty="0" smtClean="0">
                <a:solidFill>
                  <a:srgbClr val="FFFF00"/>
                </a:solidFill>
              </a:rPr>
              <a:t> в </a:t>
            </a:r>
            <a:r>
              <a:rPr lang="ru-RU" sz="5100" b="1" i="1" dirty="0" err="1" smtClean="0">
                <a:solidFill>
                  <a:srgbClr val="FFFF00"/>
                </a:solidFill>
              </a:rPr>
              <a:t>лікарню</a:t>
            </a:r>
            <a:r>
              <a:rPr lang="ru-RU" sz="5100" b="1" i="1" dirty="0" smtClean="0">
                <a:solidFill>
                  <a:srgbClr val="FFFF00"/>
                </a:solidFill>
              </a:rPr>
              <a:t> </a:t>
            </a:r>
            <a:r>
              <a:rPr lang="ru-RU" sz="5100" b="1" i="1" dirty="0" err="1" smtClean="0">
                <a:solidFill>
                  <a:srgbClr val="FFFF00"/>
                </a:solidFill>
              </a:rPr>
              <a:t>або</a:t>
            </a:r>
            <a:r>
              <a:rPr lang="ru-RU" sz="5100" b="1" i="1" dirty="0" smtClean="0">
                <a:solidFill>
                  <a:srgbClr val="FFFF00"/>
                </a:solidFill>
              </a:rPr>
              <a:t> </a:t>
            </a:r>
            <a:r>
              <a:rPr lang="ru-RU" sz="5100" b="1" i="1" dirty="0" err="1" smtClean="0">
                <a:solidFill>
                  <a:srgbClr val="FFFF00"/>
                </a:solidFill>
              </a:rPr>
              <a:t>чекайте</a:t>
            </a:r>
            <a:r>
              <a:rPr lang="ru-RU" sz="5100" b="1" i="1" dirty="0" smtClean="0">
                <a:solidFill>
                  <a:srgbClr val="FFFF00"/>
                </a:solidFill>
              </a:rPr>
              <a:t> </a:t>
            </a:r>
            <a:endParaRPr lang="ru-RU" sz="5100" b="1" i="1" dirty="0" smtClean="0">
              <a:solidFill>
                <a:srgbClr val="FFFF00"/>
              </a:solidFill>
            </a:endParaRPr>
          </a:p>
          <a:p>
            <a:pPr fontAlgn="base">
              <a:buNone/>
            </a:pPr>
            <a:r>
              <a:rPr lang="ru-RU" sz="5100" b="1" i="1" dirty="0" err="1" smtClean="0">
                <a:solidFill>
                  <a:srgbClr val="FFFF00"/>
                </a:solidFill>
              </a:rPr>
              <a:t>прибуття</a:t>
            </a:r>
            <a:r>
              <a:rPr lang="ru-RU" sz="5100" b="1" i="1" dirty="0" smtClean="0">
                <a:solidFill>
                  <a:srgbClr val="FFFF00"/>
                </a:solidFill>
              </a:rPr>
              <a:t> </a:t>
            </a:r>
            <a:r>
              <a:rPr lang="ru-RU" sz="5100" b="1" i="1" dirty="0" err="1" smtClean="0">
                <a:solidFill>
                  <a:srgbClr val="FFFF00"/>
                </a:solidFill>
              </a:rPr>
              <a:t>швидкої</a:t>
            </a:r>
            <a:r>
              <a:rPr lang="ru-RU" sz="5100" b="1" i="1" dirty="0" smtClean="0">
                <a:solidFill>
                  <a:srgbClr val="FFFF00"/>
                </a:solidFill>
              </a:rPr>
              <a:t> </a:t>
            </a:r>
            <a:r>
              <a:rPr lang="ru-RU" sz="5100" b="1" i="1" dirty="0" err="1" smtClean="0">
                <a:solidFill>
                  <a:srgbClr val="FFFF00"/>
                </a:solidFill>
              </a:rPr>
              <a:t>допомоги</a:t>
            </a:r>
            <a:r>
              <a:rPr lang="ru-RU" sz="4500" b="1" i="1" dirty="0" smtClean="0">
                <a:solidFill>
                  <a:srgbClr val="FFFF00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Заборонено: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525963"/>
          </a:xfrm>
        </p:spPr>
        <p:txBody>
          <a:bodyPr>
            <a:normAutofit fontScale="92500" lnSpcReduction="10000"/>
          </a:bodyPr>
          <a:lstStyle/>
          <a:p>
            <a:pPr fontAlgn="base">
              <a:buNone/>
            </a:pPr>
            <a:r>
              <a:rPr lang="ru-RU" b="1" i="1" dirty="0" smtClean="0">
                <a:solidFill>
                  <a:srgbClr val="FFFF00"/>
                </a:solidFill>
              </a:rPr>
              <a:t>• </a:t>
            </a:r>
            <a:r>
              <a:rPr lang="ru-RU" b="1" i="1" dirty="0" err="1" smtClean="0">
                <a:solidFill>
                  <a:srgbClr val="FFFF00"/>
                </a:solidFill>
              </a:rPr>
              <a:t>Самостійно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вправляти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або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зіставляти</a:t>
            </a:r>
            <a:r>
              <a:rPr lang="ru-RU" b="1" i="1" dirty="0" smtClean="0">
                <a:solidFill>
                  <a:srgbClr val="FFFF00"/>
                </a:solidFill>
              </a:rPr>
              <a:t>  </a:t>
            </a:r>
            <a:r>
              <a:rPr lang="ru-RU" b="1" i="1" dirty="0" err="1" smtClean="0">
                <a:solidFill>
                  <a:srgbClr val="FFFF00"/>
                </a:solidFill>
              </a:rPr>
              <a:t>кістки</a:t>
            </a:r>
            <a:r>
              <a:rPr lang="ru-RU" b="1" i="1" dirty="0" smtClean="0">
                <a:solidFill>
                  <a:srgbClr val="FFFF00"/>
                </a:solidFill>
              </a:rPr>
              <a:t>. </a:t>
            </a:r>
            <a:r>
              <a:rPr lang="ru-RU" b="1" i="1" dirty="0" err="1" smtClean="0">
                <a:solidFill>
                  <a:srgbClr val="FFFF00"/>
                </a:solidFill>
              </a:rPr>
              <a:t>Крім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поранення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навколишніх</a:t>
            </a:r>
            <a:r>
              <a:rPr lang="ru-RU" b="1" i="1" dirty="0" smtClean="0">
                <a:solidFill>
                  <a:srgbClr val="FFFF00"/>
                </a:solidFill>
              </a:rPr>
              <a:t> тканин </a:t>
            </a:r>
            <a:r>
              <a:rPr lang="ru-RU" b="1" i="1" dirty="0" err="1" smtClean="0">
                <a:solidFill>
                  <a:srgbClr val="FFFF00"/>
                </a:solidFill>
              </a:rPr>
              <a:t>це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може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призвести</a:t>
            </a:r>
            <a:r>
              <a:rPr lang="ru-RU" b="1" i="1" dirty="0" smtClean="0">
                <a:solidFill>
                  <a:srgbClr val="FFFF00"/>
                </a:solidFill>
              </a:rPr>
              <a:t> до шоку </a:t>
            </a:r>
            <a:r>
              <a:rPr lang="ru-RU" b="1" i="1" dirty="0" err="1" smtClean="0">
                <a:solidFill>
                  <a:srgbClr val="FFFF00"/>
                </a:solidFill>
              </a:rPr>
              <a:t>і</a:t>
            </a:r>
            <a:r>
              <a:rPr lang="ru-RU" b="1" i="1" dirty="0" smtClean="0">
                <a:solidFill>
                  <a:srgbClr val="FFFF00"/>
                </a:solidFill>
              </a:rPr>
              <a:t> смертельного результату.</a:t>
            </a:r>
            <a:r>
              <a:rPr lang="ru-RU" dirty="0" smtClean="0">
                <a:solidFill>
                  <a:srgbClr val="FFFF00"/>
                </a:solidFill>
              </a:rPr>
              <a:t>​</a:t>
            </a:r>
          </a:p>
          <a:p>
            <a:pPr fontAlgn="base">
              <a:buNone/>
            </a:pPr>
            <a:r>
              <a:rPr lang="ru-RU" dirty="0" smtClean="0">
                <a:solidFill>
                  <a:srgbClr val="FFFF00"/>
                </a:solidFill>
              </a:rPr>
              <a:t>​</a:t>
            </a:r>
          </a:p>
          <a:p>
            <a:pPr fontAlgn="base">
              <a:buNone/>
            </a:pPr>
            <a:r>
              <a:rPr lang="ru-RU" b="1" i="1" dirty="0" smtClean="0">
                <a:solidFill>
                  <a:srgbClr val="FFFF00"/>
                </a:solidFill>
              </a:rPr>
              <a:t>• </a:t>
            </a:r>
            <a:r>
              <a:rPr lang="ru-RU" b="1" i="1" dirty="0" err="1" smtClean="0">
                <a:solidFill>
                  <a:srgbClr val="FFFF00"/>
                </a:solidFill>
              </a:rPr>
              <a:t>Давати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потерпілому</a:t>
            </a:r>
            <a:r>
              <a:rPr lang="ru-RU" b="1" i="1" dirty="0" smtClean="0">
                <a:solidFill>
                  <a:srgbClr val="FFFF00"/>
                </a:solidFill>
              </a:rPr>
              <a:t> алкоголь.</a:t>
            </a:r>
            <a:r>
              <a:rPr lang="ru-RU" dirty="0" smtClean="0">
                <a:solidFill>
                  <a:srgbClr val="FFFF00"/>
                </a:solidFill>
              </a:rPr>
              <a:t>​</a:t>
            </a:r>
          </a:p>
          <a:p>
            <a:pPr fontAlgn="base">
              <a:buNone/>
            </a:pPr>
            <a:r>
              <a:rPr lang="ru-RU" dirty="0" smtClean="0">
                <a:solidFill>
                  <a:srgbClr val="FFFF00"/>
                </a:solidFill>
              </a:rPr>
              <a:t>​</a:t>
            </a:r>
          </a:p>
          <a:p>
            <a:pPr fontAlgn="base">
              <a:buNone/>
            </a:pPr>
            <a:r>
              <a:rPr lang="ru-RU" b="1" i="1" dirty="0" smtClean="0">
                <a:solidFill>
                  <a:srgbClr val="FFFF00"/>
                </a:solidFill>
              </a:rPr>
              <a:t>• </a:t>
            </a:r>
            <a:r>
              <a:rPr lang="ru-RU" b="1" i="1" dirty="0" err="1" smtClean="0">
                <a:solidFill>
                  <a:srgbClr val="FFFF00"/>
                </a:solidFill>
              </a:rPr>
              <a:t>Надавати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кінцівкам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неприродне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положення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пр</a:t>
            </a:r>
            <a:endParaRPr lang="ru-RU" b="1" i="1" dirty="0" smtClean="0">
              <a:solidFill>
                <a:srgbClr val="FFFF00"/>
              </a:solidFill>
            </a:endParaRPr>
          </a:p>
          <a:p>
            <a:pPr fontAlgn="base">
              <a:buNone/>
            </a:pPr>
            <a:r>
              <a:rPr lang="ru-RU" b="1" i="1" dirty="0" smtClean="0">
                <a:solidFill>
                  <a:srgbClr val="FFFF00"/>
                </a:solidFill>
              </a:rPr>
              <a:t> </a:t>
            </a:r>
            <a:r>
              <a:rPr lang="ru-RU" b="1" i="1" dirty="0" smtClean="0">
                <a:solidFill>
                  <a:srgbClr val="FFFF00"/>
                </a:solidFill>
              </a:rPr>
              <a:t>  </a:t>
            </a:r>
            <a:r>
              <a:rPr lang="ru-RU" b="1" i="1" dirty="0" err="1" smtClean="0">
                <a:solidFill>
                  <a:srgbClr val="FFFF00"/>
                </a:solidFill>
              </a:rPr>
              <a:t>накладенні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шини</a:t>
            </a:r>
            <a:r>
              <a:rPr lang="ru-RU" b="1" i="1" dirty="0" smtClean="0">
                <a:solidFill>
                  <a:srgbClr val="FFFF00"/>
                </a:solidFill>
              </a:rPr>
              <a:t>.</a:t>
            </a:r>
            <a:endParaRPr lang="ru-RU" dirty="0" smtClean="0">
              <a:solidFill>
                <a:srgbClr val="FFFF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071546"/>
            <a:ext cx="8443914" cy="4572032"/>
          </a:xfrm>
        </p:spPr>
        <p:txBody>
          <a:bodyPr>
            <a:normAutofit/>
          </a:bodyPr>
          <a:lstStyle/>
          <a:p>
            <a:r>
              <a:rPr lang="ru-RU" sz="8000" b="1" i="1" dirty="0" smtClean="0">
                <a:solidFill>
                  <a:srgbClr val="FFFF00"/>
                </a:solidFill>
              </a:rPr>
              <a:t>Правила </a:t>
            </a:r>
            <a:r>
              <a:rPr lang="ru-RU" sz="8000" b="1" i="1" dirty="0" err="1" smtClean="0">
                <a:solidFill>
                  <a:srgbClr val="FFFF00"/>
                </a:solidFill>
              </a:rPr>
              <a:t>надання</a:t>
            </a:r>
            <a:r>
              <a:rPr lang="ru-RU" sz="8000" b="1" i="1" dirty="0" smtClean="0">
                <a:solidFill>
                  <a:srgbClr val="FFFF00"/>
                </a:solidFill>
              </a:rPr>
              <a:t> </a:t>
            </a:r>
            <a:r>
              <a:rPr lang="ru-RU" sz="8000" dirty="0" smtClean="0">
                <a:solidFill>
                  <a:srgbClr val="FFFF00"/>
                </a:solidFill>
              </a:rPr>
              <a:t>​</a:t>
            </a:r>
            <a:br>
              <a:rPr lang="ru-RU" sz="8000" dirty="0" smtClean="0">
                <a:solidFill>
                  <a:srgbClr val="FFFF00"/>
                </a:solidFill>
              </a:rPr>
            </a:br>
            <a:r>
              <a:rPr lang="ru-RU" sz="8000" b="1" i="1" dirty="0" smtClean="0">
                <a:solidFill>
                  <a:srgbClr val="FFFF00"/>
                </a:solidFill>
              </a:rPr>
              <a:t> </a:t>
            </a:r>
            <a:r>
              <a:rPr lang="ru-RU" sz="8000" b="1" i="1" dirty="0" err="1" smtClean="0">
                <a:solidFill>
                  <a:srgbClr val="FFFF00"/>
                </a:solidFill>
              </a:rPr>
              <a:t>першої</a:t>
            </a:r>
            <a:r>
              <a:rPr lang="ru-RU" sz="8000" b="1" i="1" dirty="0" smtClean="0">
                <a:solidFill>
                  <a:srgbClr val="FFFF00"/>
                </a:solidFill>
              </a:rPr>
              <a:t> </a:t>
            </a:r>
            <a:r>
              <a:rPr lang="ru-RU" sz="8000" b="1" i="1" dirty="0" err="1" smtClean="0">
                <a:solidFill>
                  <a:srgbClr val="FFFF00"/>
                </a:solidFill>
              </a:rPr>
              <a:t>допомоги</a:t>
            </a:r>
            <a:r>
              <a:rPr lang="ru-RU" sz="8000" b="1" i="1" dirty="0" smtClean="0">
                <a:solidFill>
                  <a:srgbClr val="FFFF00"/>
                </a:solidFill>
              </a:rPr>
              <a:t> </a:t>
            </a:r>
            <a:r>
              <a:rPr lang="ru-RU" sz="8000" dirty="0" smtClean="0">
                <a:solidFill>
                  <a:srgbClr val="FFFF00"/>
                </a:solidFill>
              </a:rPr>
              <a:t>​</a:t>
            </a:r>
            <a:br>
              <a:rPr lang="ru-RU" sz="8000" dirty="0" smtClean="0">
                <a:solidFill>
                  <a:srgbClr val="FFFF00"/>
                </a:solidFill>
              </a:rPr>
            </a:br>
            <a:r>
              <a:rPr lang="ru-RU" sz="8000" b="1" i="1" dirty="0" smtClean="0">
                <a:solidFill>
                  <a:srgbClr val="FFFF00"/>
                </a:solidFill>
              </a:rPr>
              <a:t>при переломах</a:t>
            </a:r>
            <a:endParaRPr lang="ru-RU" sz="8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План: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ru-RU" b="1" i="1" dirty="0" err="1" smtClean="0">
                <a:solidFill>
                  <a:srgbClr val="FFFF00"/>
                </a:solidFill>
              </a:rPr>
              <a:t>Що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таке</a:t>
            </a:r>
            <a:r>
              <a:rPr lang="ru-RU" b="1" i="1" dirty="0" smtClean="0">
                <a:solidFill>
                  <a:srgbClr val="FFFF00"/>
                </a:solidFill>
              </a:rPr>
              <a:t> перелом?</a:t>
            </a:r>
            <a:r>
              <a:rPr lang="ru-RU" dirty="0" smtClean="0">
                <a:solidFill>
                  <a:srgbClr val="FFFF00"/>
                </a:solidFill>
              </a:rPr>
              <a:t>​</a:t>
            </a:r>
          </a:p>
          <a:p>
            <a:pPr fontAlgn="base"/>
            <a:r>
              <a:rPr lang="ru-RU" b="1" i="1" dirty="0" err="1" smtClean="0">
                <a:solidFill>
                  <a:srgbClr val="FFFF00"/>
                </a:solidFill>
              </a:rPr>
              <a:t>Класифікація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переломів</a:t>
            </a:r>
            <a:r>
              <a:rPr lang="ru-RU" dirty="0" smtClean="0">
                <a:solidFill>
                  <a:srgbClr val="FFFF00"/>
                </a:solidFill>
              </a:rPr>
              <a:t>​</a:t>
            </a:r>
          </a:p>
          <a:p>
            <a:pPr fontAlgn="base"/>
            <a:r>
              <a:rPr lang="ru-RU" b="1" i="1" dirty="0" err="1" smtClean="0">
                <a:solidFill>
                  <a:srgbClr val="FFFF00"/>
                </a:solidFill>
              </a:rPr>
              <a:t>Симптоми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і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ознаки</a:t>
            </a:r>
            <a:r>
              <a:rPr lang="ru-RU" b="1" i="1" dirty="0" smtClean="0">
                <a:solidFill>
                  <a:srgbClr val="FFFF00"/>
                </a:solidFill>
              </a:rPr>
              <a:t> перелому</a:t>
            </a:r>
            <a:r>
              <a:rPr lang="ru-RU" dirty="0" smtClean="0">
                <a:solidFill>
                  <a:srgbClr val="FFFF00"/>
                </a:solidFill>
              </a:rPr>
              <a:t>​</a:t>
            </a:r>
          </a:p>
          <a:p>
            <a:pPr fontAlgn="base"/>
            <a:r>
              <a:rPr lang="ru-RU" b="1" i="1" dirty="0" smtClean="0">
                <a:solidFill>
                  <a:srgbClr val="FFFF00"/>
                </a:solidFill>
              </a:rPr>
              <a:t>Перша </a:t>
            </a:r>
            <a:r>
              <a:rPr lang="ru-RU" b="1" i="1" dirty="0" err="1" smtClean="0">
                <a:solidFill>
                  <a:srgbClr val="FFFF00"/>
                </a:solidFill>
              </a:rPr>
              <a:t>допомога</a:t>
            </a:r>
            <a:r>
              <a:rPr lang="ru-RU" dirty="0" smtClean="0">
                <a:solidFill>
                  <a:srgbClr val="FFFF00"/>
                </a:solidFill>
              </a:rPr>
              <a:t>​</a:t>
            </a:r>
          </a:p>
          <a:p>
            <a:pPr fontAlgn="base"/>
            <a:r>
              <a:rPr lang="ru-RU" b="1" i="1" dirty="0" smtClean="0">
                <a:solidFill>
                  <a:srgbClr val="FFFF00"/>
                </a:solidFill>
              </a:rPr>
              <a:t>При </a:t>
            </a:r>
            <a:r>
              <a:rPr lang="ru-RU" b="1" i="1" dirty="0" err="1" smtClean="0">
                <a:solidFill>
                  <a:srgbClr val="FFFF00"/>
                </a:solidFill>
              </a:rPr>
              <a:t>відкритому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переломі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кінцівок</a:t>
            </a:r>
            <a:r>
              <a:rPr lang="ru-RU" b="1" i="1" dirty="0" smtClean="0">
                <a:solidFill>
                  <a:srgbClr val="FFFF00"/>
                </a:solidFill>
              </a:rPr>
              <a:t>;</a:t>
            </a:r>
            <a:r>
              <a:rPr lang="ru-RU" dirty="0" smtClean="0">
                <a:solidFill>
                  <a:srgbClr val="FFFF00"/>
                </a:solidFill>
              </a:rPr>
              <a:t>​</a:t>
            </a:r>
          </a:p>
          <a:p>
            <a:pPr fontAlgn="base"/>
            <a:r>
              <a:rPr lang="ru-RU" b="1" i="1" dirty="0" smtClean="0">
                <a:solidFill>
                  <a:srgbClr val="FFFF00"/>
                </a:solidFill>
              </a:rPr>
              <a:t>При </a:t>
            </a:r>
            <a:r>
              <a:rPr lang="ru-RU" b="1" i="1" dirty="0" err="1" smtClean="0">
                <a:solidFill>
                  <a:srgbClr val="FFFF00"/>
                </a:solidFill>
              </a:rPr>
              <a:t>закритому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переломі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кінцівок</a:t>
            </a:r>
            <a:r>
              <a:rPr lang="ru-RU" b="1" i="1" dirty="0" smtClean="0">
                <a:solidFill>
                  <a:srgbClr val="FFFF00"/>
                </a:solidFill>
              </a:rPr>
              <a:t>; </a:t>
            </a:r>
            <a:r>
              <a:rPr lang="ru-RU" dirty="0" smtClean="0">
                <a:solidFill>
                  <a:srgbClr val="FFFF00"/>
                </a:solidFill>
              </a:rPr>
              <a:t>​</a:t>
            </a:r>
          </a:p>
          <a:p>
            <a:pPr fontAlgn="base"/>
            <a:r>
              <a:rPr lang="ru-RU" b="1" i="1" dirty="0" smtClean="0">
                <a:solidFill>
                  <a:srgbClr val="FFFF00"/>
                </a:solidFill>
              </a:rPr>
              <a:t>Заборонено; </a:t>
            </a:r>
            <a:endParaRPr lang="ru-RU" dirty="0" smtClean="0">
              <a:solidFill>
                <a:srgbClr val="FFFF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 smtClean="0">
                <a:solidFill>
                  <a:srgbClr val="FF0000"/>
                </a:solidFill>
              </a:rPr>
              <a:t>Що</a:t>
            </a:r>
            <a:r>
              <a:rPr lang="ru-RU" b="1" i="1" dirty="0" smtClean="0">
                <a:solidFill>
                  <a:srgbClr val="FF0000"/>
                </a:solidFill>
              </a:rPr>
              <a:t> </a:t>
            </a:r>
            <a:r>
              <a:rPr lang="ru-RU" b="1" i="1" dirty="0" err="1" smtClean="0">
                <a:solidFill>
                  <a:srgbClr val="FF0000"/>
                </a:solidFill>
              </a:rPr>
              <a:t>таке</a:t>
            </a:r>
            <a:r>
              <a:rPr lang="ru-RU" b="1" i="1" dirty="0" smtClean="0">
                <a:solidFill>
                  <a:srgbClr val="FF0000"/>
                </a:solidFill>
              </a:rPr>
              <a:t> перелом?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8929718" cy="4929222"/>
          </a:xfrm>
        </p:spPr>
        <p:txBody>
          <a:bodyPr/>
          <a:lstStyle/>
          <a:p>
            <a:pPr>
              <a:buNone/>
            </a:pPr>
            <a:r>
              <a:rPr lang="ru-RU" b="1" i="1" dirty="0" smtClean="0">
                <a:solidFill>
                  <a:srgbClr val="FFFF00"/>
                </a:solidFill>
              </a:rPr>
              <a:t>    </a:t>
            </a:r>
            <a:r>
              <a:rPr lang="ru-RU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Перелом </a:t>
            </a:r>
            <a:r>
              <a:rPr lang="ru-RU" b="1" i="1" dirty="0" err="1" smtClean="0">
                <a:solidFill>
                  <a:srgbClr val="FFFF00"/>
                </a:solidFill>
              </a:rPr>
              <a:t>часткове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або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повне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порушення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цілісності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кістки</a:t>
            </a:r>
            <a:r>
              <a:rPr lang="ru-RU" b="1" i="1" dirty="0" smtClean="0">
                <a:solidFill>
                  <a:srgbClr val="FFFF00"/>
                </a:solidFill>
              </a:rPr>
              <a:t> , </a:t>
            </a:r>
            <a:r>
              <a:rPr lang="ru-RU" b="1" i="1" dirty="0" err="1" smtClean="0">
                <a:solidFill>
                  <a:srgbClr val="FFFF00"/>
                </a:solidFill>
              </a:rPr>
              <a:t>викликане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впливом</a:t>
            </a:r>
            <a:r>
              <a:rPr lang="ru-RU" b="1" i="1" dirty="0" smtClean="0">
                <a:solidFill>
                  <a:srgbClr val="FFFF00"/>
                </a:solidFill>
              </a:rPr>
              <a:t> на </a:t>
            </a:r>
            <a:r>
              <a:rPr lang="ru-RU" b="1" i="1" dirty="0" err="1" smtClean="0">
                <a:solidFill>
                  <a:srgbClr val="FFFF00"/>
                </a:solidFill>
              </a:rPr>
              <a:t>неї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механічної</a:t>
            </a:r>
            <a:endParaRPr lang="ru-RU" b="1" i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smtClean="0">
                <a:solidFill>
                  <a:srgbClr val="FFFF00"/>
                </a:solidFill>
              </a:rPr>
              <a:t>   </a:t>
            </a:r>
            <a:r>
              <a:rPr lang="ru-RU" b="1" i="1" dirty="0" err="1" smtClean="0">
                <a:solidFill>
                  <a:srgbClr val="FFFF00"/>
                </a:solidFill>
              </a:rPr>
              <a:t>сили</a:t>
            </a:r>
            <a:r>
              <a:rPr lang="ru-RU" b="1" i="1" dirty="0" smtClean="0">
                <a:solidFill>
                  <a:srgbClr val="FFFF00"/>
                </a:solidFill>
              </a:rPr>
              <a:t> : насильно </a:t>
            </a:r>
            <a:r>
              <a:rPr lang="ru-RU" b="1" i="1" dirty="0" err="1" smtClean="0">
                <a:solidFill>
                  <a:srgbClr val="FFFF00"/>
                </a:solidFill>
              </a:rPr>
              <a:t>або</a:t>
            </a:r>
            <a:r>
              <a:rPr lang="ru-RU" b="1" i="1" dirty="0" smtClean="0">
                <a:solidFill>
                  <a:srgbClr val="FFFF00"/>
                </a:solidFill>
              </a:rPr>
              <a:t> в </a:t>
            </a:r>
            <a:r>
              <a:rPr lang="ru-RU" b="1" i="1" dirty="0" err="1" smtClean="0">
                <a:solidFill>
                  <a:srgbClr val="FFFF00"/>
                </a:solidFill>
              </a:rPr>
              <a:t>результаті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падіння</a:t>
            </a:r>
            <a:r>
              <a:rPr lang="ru-RU" b="1" i="1" dirty="0" smtClean="0">
                <a:solidFill>
                  <a:srgbClr val="FFFF00"/>
                </a:solidFill>
              </a:rPr>
              <a:t> , </a:t>
            </a:r>
            <a:r>
              <a:rPr lang="ru-RU" b="1" i="1" dirty="0" smtClean="0">
                <a:solidFill>
                  <a:srgbClr val="FFFF00"/>
                </a:solidFill>
              </a:rPr>
              <a:t>удару, </a:t>
            </a:r>
            <a:r>
              <a:rPr lang="ru-RU" b="1" i="1" dirty="0" smtClean="0">
                <a:solidFill>
                  <a:srgbClr val="FFFF00"/>
                </a:solidFill>
              </a:rPr>
              <a:t>а </a:t>
            </a:r>
            <a:r>
              <a:rPr lang="ru-RU" b="1" i="1" dirty="0" err="1" smtClean="0">
                <a:solidFill>
                  <a:srgbClr val="FFFF00"/>
                </a:solidFill>
              </a:rPr>
              <a:t>також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внаслідок</a:t>
            </a:r>
            <a:r>
              <a:rPr lang="ru-RU" b="1" i="1" dirty="0" smtClean="0">
                <a:solidFill>
                  <a:srgbClr val="FFFF00"/>
                </a:solidFill>
              </a:rPr>
              <a:t> </a:t>
            </a:r>
            <a:r>
              <a:rPr lang="ru-RU" b="1" i="1" dirty="0" err="1" smtClean="0">
                <a:solidFill>
                  <a:srgbClr val="FFFF00"/>
                </a:solidFill>
              </a:rPr>
              <a:t>патологічного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endParaRPr lang="ru-RU" b="1" i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rgbClr val="FFFF00"/>
                </a:solidFill>
              </a:rPr>
              <a:t>    </a:t>
            </a:r>
            <a:r>
              <a:rPr lang="ru-RU" b="1" i="1" dirty="0" err="1" smtClean="0">
                <a:solidFill>
                  <a:srgbClr val="FFFF00"/>
                </a:solidFill>
              </a:rPr>
              <a:t>процесу</a:t>
            </a:r>
            <a:r>
              <a:rPr lang="ru-RU" b="1" i="1" dirty="0" smtClean="0">
                <a:solidFill>
                  <a:srgbClr val="FFFF00"/>
                </a:solidFill>
              </a:rPr>
              <a:t> , </a:t>
            </a:r>
            <a:r>
              <a:rPr lang="ru-RU" b="1" i="1" dirty="0" err="1" smtClean="0">
                <a:solidFill>
                  <a:srgbClr val="FFFF00"/>
                </a:solidFill>
              </a:rPr>
              <a:t>пухлини</a:t>
            </a:r>
            <a:r>
              <a:rPr lang="ru-RU" b="1" i="1" dirty="0" smtClean="0">
                <a:solidFill>
                  <a:srgbClr val="FFFF00"/>
                </a:solidFill>
              </a:rPr>
              <a:t> , </a:t>
            </a:r>
            <a:r>
              <a:rPr lang="ru-RU" b="1" i="1" dirty="0" err="1" smtClean="0">
                <a:solidFill>
                  <a:srgbClr val="FFFF00"/>
                </a:solidFill>
              </a:rPr>
              <a:t>запалення</a:t>
            </a:r>
            <a:r>
              <a:rPr lang="ru-RU" b="1" i="1" dirty="0" smtClean="0">
                <a:solidFill>
                  <a:srgbClr val="FFFF00"/>
                </a:solidFill>
              </a:rPr>
              <a:t> .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 smtClean="0">
                <a:solidFill>
                  <a:srgbClr val="FF0000"/>
                </a:solidFill>
              </a:rPr>
              <a:t>Класифікація</a:t>
            </a:r>
            <a:r>
              <a:rPr lang="ru-RU" b="1" i="1" dirty="0" smtClean="0">
                <a:solidFill>
                  <a:srgbClr val="FF0000"/>
                </a:solidFill>
              </a:rPr>
              <a:t> </a:t>
            </a:r>
            <a:r>
              <a:rPr lang="ru-RU" b="1" i="1" dirty="0" err="1" smtClean="0">
                <a:solidFill>
                  <a:srgbClr val="FF0000"/>
                </a:solidFill>
              </a:rPr>
              <a:t>переломів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base">
              <a:buNone/>
            </a:pP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smtClean="0">
                <a:solidFill>
                  <a:srgbClr val="00FF00"/>
                </a:solidFill>
              </a:rPr>
              <a:t>1. </a:t>
            </a:r>
            <a:r>
              <a:rPr lang="ru-RU" b="1" i="1" dirty="0" err="1" smtClean="0">
                <a:solidFill>
                  <a:srgbClr val="00FF00"/>
                </a:solidFill>
              </a:rPr>
              <a:t>Класифікація</a:t>
            </a:r>
            <a:r>
              <a:rPr lang="ru-RU" b="1" i="1" dirty="0" smtClean="0">
                <a:solidFill>
                  <a:srgbClr val="00FF00"/>
                </a:solidFill>
              </a:rPr>
              <a:t> за </a:t>
            </a:r>
            <a:r>
              <a:rPr lang="ru-RU" b="1" i="1" dirty="0" err="1" smtClean="0">
                <a:solidFill>
                  <a:srgbClr val="00FF00"/>
                </a:solidFill>
              </a:rPr>
              <a:t>пошкодженням</a:t>
            </a:r>
            <a:r>
              <a:rPr lang="ru-RU" b="1" i="1" dirty="0" smtClean="0">
                <a:solidFill>
                  <a:srgbClr val="00FF00"/>
                </a:solidFill>
              </a:rPr>
              <a:t> </a:t>
            </a:r>
            <a:r>
              <a:rPr lang="ru-RU" b="1" i="1" dirty="0" err="1" smtClean="0">
                <a:solidFill>
                  <a:srgbClr val="00FF00"/>
                </a:solidFill>
              </a:rPr>
              <a:t>зовнішніх</a:t>
            </a:r>
            <a:r>
              <a:rPr lang="ru-RU" b="1" i="1" dirty="0" smtClean="0">
                <a:solidFill>
                  <a:srgbClr val="00FF00"/>
                </a:solidFill>
              </a:rPr>
              <a:t> </a:t>
            </a:r>
            <a:r>
              <a:rPr lang="ru-RU" b="1" i="1" dirty="0" err="1" smtClean="0">
                <a:solidFill>
                  <a:srgbClr val="00FF00"/>
                </a:solidFill>
              </a:rPr>
              <a:t>покривів</a:t>
            </a:r>
            <a:r>
              <a:rPr lang="ru-RU" b="1" i="1" dirty="0" smtClean="0">
                <a:solidFill>
                  <a:srgbClr val="00FF00"/>
                </a:solidFill>
              </a:rPr>
              <a:t> </a:t>
            </a:r>
            <a:r>
              <a:rPr lang="ru-RU" b="1" i="1" dirty="0" err="1" smtClean="0">
                <a:solidFill>
                  <a:srgbClr val="00FF00"/>
                </a:solidFill>
              </a:rPr>
              <a:t>тіла</a:t>
            </a:r>
            <a:r>
              <a:rPr lang="ru-RU" b="1" i="1" dirty="0" smtClean="0">
                <a:solidFill>
                  <a:srgbClr val="00FF00"/>
                </a:solidFill>
              </a:rPr>
              <a:t>:​</a:t>
            </a:r>
          </a:p>
          <a:p>
            <a:pPr fontAlgn="base"/>
            <a:r>
              <a:rPr lang="ru-RU" b="1" i="1" dirty="0" err="1" smtClean="0">
                <a:solidFill>
                  <a:srgbClr val="FFFF00"/>
                </a:solidFill>
              </a:rPr>
              <a:t>відкритий</a:t>
            </a:r>
            <a:r>
              <a:rPr lang="ru-RU" b="1" i="1" dirty="0" smtClean="0">
                <a:solidFill>
                  <a:srgbClr val="FFFF00"/>
                </a:solidFill>
              </a:rPr>
              <a:t> перелом (</a:t>
            </a:r>
            <a:r>
              <a:rPr lang="ru-RU" b="1" i="1" dirty="0" err="1" smtClean="0">
                <a:solidFill>
                  <a:srgbClr val="FFFF00"/>
                </a:solidFill>
              </a:rPr>
              <a:t>шкіра</a:t>
            </a:r>
            <a:r>
              <a:rPr lang="ru-RU" b="1" i="1" dirty="0" smtClean="0">
                <a:solidFill>
                  <a:srgbClr val="FFFF00"/>
                </a:solidFill>
              </a:rPr>
              <a:t> у </a:t>
            </a:r>
            <a:r>
              <a:rPr lang="ru-RU" b="1" i="1" dirty="0" err="1" smtClean="0">
                <a:solidFill>
                  <a:srgbClr val="FFFF00"/>
                </a:solidFill>
              </a:rPr>
              <a:t>ділянці</a:t>
            </a:r>
            <a:r>
              <a:rPr lang="ru-RU" b="1" i="1" dirty="0" smtClean="0">
                <a:solidFill>
                  <a:srgbClr val="FFFF00"/>
                </a:solidFill>
              </a:rPr>
              <a:t> перелому </a:t>
            </a:r>
            <a:r>
              <a:rPr lang="ru-RU" b="1" i="1" dirty="0" err="1" smtClean="0">
                <a:solidFill>
                  <a:srgbClr val="FFFF00"/>
                </a:solidFill>
              </a:rPr>
              <a:t>пошкоджена</a:t>
            </a:r>
            <a:r>
              <a:rPr lang="ru-RU" b="1" i="1" dirty="0" smtClean="0">
                <a:solidFill>
                  <a:srgbClr val="FFFF00"/>
                </a:solidFill>
              </a:rPr>
              <a:t>); ​</a:t>
            </a:r>
          </a:p>
          <a:p>
            <a:pPr fontAlgn="base"/>
            <a:r>
              <a:rPr lang="ru-RU" b="1" i="1" dirty="0" err="1" smtClean="0">
                <a:solidFill>
                  <a:srgbClr val="FFFF00"/>
                </a:solidFill>
              </a:rPr>
              <a:t>закритий</a:t>
            </a:r>
            <a:r>
              <a:rPr lang="ru-RU" b="1" i="1" dirty="0" smtClean="0">
                <a:solidFill>
                  <a:srgbClr val="FFFF00"/>
                </a:solidFill>
              </a:rPr>
              <a:t> перелом (</a:t>
            </a:r>
            <a:r>
              <a:rPr lang="ru-RU" b="1" i="1" dirty="0" err="1" smtClean="0">
                <a:solidFill>
                  <a:srgbClr val="FFFF00"/>
                </a:solidFill>
              </a:rPr>
              <a:t>шкіра</a:t>
            </a:r>
            <a:r>
              <a:rPr lang="ru-RU" b="1" i="1" dirty="0" smtClean="0">
                <a:solidFill>
                  <a:srgbClr val="FFFF00"/>
                </a:solidFill>
              </a:rPr>
              <a:t> у </a:t>
            </a:r>
            <a:r>
              <a:rPr lang="ru-RU" b="1" i="1" dirty="0" err="1" smtClean="0">
                <a:solidFill>
                  <a:srgbClr val="FFFF00"/>
                </a:solidFill>
              </a:rPr>
              <a:t>ділянці</a:t>
            </a:r>
            <a:r>
              <a:rPr lang="ru-RU" b="1" i="1" dirty="0" smtClean="0">
                <a:solidFill>
                  <a:srgbClr val="FFFF00"/>
                </a:solidFill>
              </a:rPr>
              <a:t> перелому не </a:t>
            </a:r>
            <a:r>
              <a:rPr lang="ru-RU" b="1" i="1" dirty="0" err="1" smtClean="0">
                <a:solidFill>
                  <a:srgbClr val="FFFF00"/>
                </a:solidFill>
              </a:rPr>
              <a:t>пошкоджена</a:t>
            </a:r>
            <a:r>
              <a:rPr lang="ru-RU" b="1" i="1" dirty="0" smtClean="0">
                <a:solidFill>
                  <a:srgbClr val="FFFF00"/>
                </a:solidFill>
              </a:rPr>
              <a:t>); ​</a:t>
            </a:r>
          </a:p>
          <a:p>
            <a:pPr fontAlgn="base">
              <a:buNone/>
            </a:pP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smtClean="0">
                <a:solidFill>
                  <a:srgbClr val="00FF00"/>
                </a:solidFill>
              </a:rPr>
              <a:t>2. </a:t>
            </a:r>
            <a:r>
              <a:rPr lang="ru-RU" b="1" i="1" dirty="0" err="1" smtClean="0">
                <a:solidFill>
                  <a:srgbClr val="00FF00"/>
                </a:solidFill>
              </a:rPr>
              <a:t>Класифікація</a:t>
            </a:r>
            <a:r>
              <a:rPr lang="ru-RU" b="1" i="1" dirty="0" smtClean="0">
                <a:solidFill>
                  <a:srgbClr val="00FF00"/>
                </a:solidFill>
              </a:rPr>
              <a:t> за формою </a:t>
            </a:r>
            <a:r>
              <a:rPr lang="ru-RU" b="1" i="1" dirty="0" err="1" smtClean="0">
                <a:solidFill>
                  <a:srgbClr val="00FF00"/>
                </a:solidFill>
              </a:rPr>
              <a:t>кісткових</a:t>
            </a:r>
            <a:r>
              <a:rPr lang="ru-RU" b="1" i="1" dirty="0" smtClean="0">
                <a:solidFill>
                  <a:srgbClr val="00FF00"/>
                </a:solidFill>
              </a:rPr>
              <a:t> </a:t>
            </a:r>
            <a:r>
              <a:rPr lang="ru-RU" b="1" i="1" dirty="0" err="1" smtClean="0">
                <a:solidFill>
                  <a:srgbClr val="00FF00"/>
                </a:solidFill>
              </a:rPr>
              <a:t>уламків</a:t>
            </a:r>
            <a:r>
              <a:rPr lang="ru-RU" b="1" i="1" dirty="0" smtClean="0">
                <a:solidFill>
                  <a:srgbClr val="00FF00"/>
                </a:solidFill>
              </a:rPr>
              <a:t>:​</a:t>
            </a:r>
          </a:p>
          <a:p>
            <a:pPr fontAlgn="base"/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поперечні</a:t>
            </a:r>
            <a:r>
              <a:rPr lang="ru-RU" b="1" i="1" dirty="0" smtClean="0">
                <a:solidFill>
                  <a:srgbClr val="FFFF00"/>
                </a:solidFill>
              </a:rPr>
              <a:t>;​</a:t>
            </a:r>
          </a:p>
          <a:p>
            <a:pPr fontAlgn="base"/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косі</a:t>
            </a:r>
            <a:r>
              <a:rPr lang="ru-RU" b="1" i="1" dirty="0" smtClean="0">
                <a:solidFill>
                  <a:srgbClr val="FFFF00"/>
                </a:solidFill>
              </a:rPr>
              <a:t>;​</a:t>
            </a:r>
          </a:p>
          <a:p>
            <a:pPr fontAlgn="base"/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гвинтоподібні</a:t>
            </a:r>
            <a:r>
              <a:rPr lang="ru-RU" b="1" i="1" dirty="0" smtClean="0">
                <a:solidFill>
                  <a:srgbClr val="FFFF00"/>
                </a:solidFill>
              </a:rPr>
              <a:t>;​</a:t>
            </a:r>
          </a:p>
          <a:p>
            <a:pPr fontAlgn="base"/>
            <a:r>
              <a:rPr lang="ru-RU" b="1" i="1" dirty="0" err="1" smtClean="0">
                <a:solidFill>
                  <a:srgbClr val="FFFF00"/>
                </a:solidFill>
              </a:rPr>
              <a:t>осколчасті</a:t>
            </a:r>
            <a:r>
              <a:rPr lang="ru-RU" b="1" i="1" dirty="0" smtClean="0">
                <a:solidFill>
                  <a:srgbClr val="FFFF00"/>
                </a:solidFill>
              </a:rPr>
              <a:t>;​</a:t>
            </a:r>
          </a:p>
          <a:p>
            <a:pPr fontAlgn="base"/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роздроблені</a:t>
            </a:r>
            <a:r>
              <a:rPr lang="ru-RU" b="1" i="1" dirty="0" smtClean="0">
                <a:solidFill>
                  <a:srgbClr val="FFFF00"/>
                </a:solidFill>
              </a:rPr>
              <a:t>;</a:t>
            </a:r>
          </a:p>
          <a:p>
            <a:pPr>
              <a:buNone/>
            </a:pP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endParaRPr lang="ru-RU" b="1" i="1" dirty="0">
              <a:solidFill>
                <a:srgbClr val="FFFF00"/>
              </a:solidFill>
            </a:endParaRPr>
          </a:p>
        </p:txBody>
      </p:sp>
      <p:pic>
        <p:nvPicPr>
          <p:cNvPr id="4" name="Рисунок 3" descr="perelom-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86182" y="3357561"/>
            <a:ext cx="5000660" cy="333377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57166"/>
            <a:ext cx="9001156" cy="4525963"/>
          </a:xfrm>
        </p:spPr>
        <p:txBody>
          <a:bodyPr>
            <a:normAutofit fontScale="92500" lnSpcReduction="10000"/>
          </a:bodyPr>
          <a:lstStyle/>
          <a:p>
            <a:pPr fontAlgn="base">
              <a:buNone/>
            </a:pPr>
            <a:r>
              <a:rPr lang="ru-RU" dirty="0" smtClean="0">
                <a:solidFill>
                  <a:srgbClr val="00FF00"/>
                </a:solidFill>
              </a:rPr>
              <a:t>  </a:t>
            </a:r>
            <a:r>
              <a:rPr lang="ru-RU" b="1" i="1" dirty="0" smtClean="0">
                <a:solidFill>
                  <a:srgbClr val="00FF00"/>
                </a:solidFill>
              </a:rPr>
              <a:t>3. </a:t>
            </a:r>
            <a:r>
              <a:rPr lang="ru-RU" b="1" i="1" dirty="0" err="1" smtClean="0">
                <a:solidFill>
                  <a:srgbClr val="00FF00"/>
                </a:solidFill>
              </a:rPr>
              <a:t>Класифікація</a:t>
            </a:r>
            <a:r>
              <a:rPr lang="ru-RU" b="1" i="1" dirty="0" smtClean="0">
                <a:solidFill>
                  <a:srgbClr val="00FF00"/>
                </a:solidFill>
              </a:rPr>
              <a:t> за </a:t>
            </a:r>
            <a:r>
              <a:rPr lang="ru-RU" b="1" i="1" dirty="0" err="1" smtClean="0">
                <a:solidFill>
                  <a:srgbClr val="00FF00"/>
                </a:solidFill>
              </a:rPr>
              <a:t>порушенням</a:t>
            </a:r>
            <a:r>
              <a:rPr lang="ru-RU" b="1" i="1" dirty="0" smtClean="0">
                <a:solidFill>
                  <a:srgbClr val="00FF00"/>
                </a:solidFill>
              </a:rPr>
              <a:t> </a:t>
            </a:r>
            <a:r>
              <a:rPr lang="ru-RU" b="1" i="1" dirty="0" err="1" smtClean="0">
                <a:solidFill>
                  <a:srgbClr val="00FF00"/>
                </a:solidFill>
              </a:rPr>
              <a:t>цілісності</a:t>
            </a:r>
            <a:r>
              <a:rPr lang="ru-RU" b="1" i="1" dirty="0" smtClean="0">
                <a:solidFill>
                  <a:srgbClr val="00FF00"/>
                </a:solidFill>
              </a:rPr>
              <a:t> </a:t>
            </a:r>
            <a:r>
              <a:rPr lang="ru-RU" b="1" i="1" dirty="0" err="1" smtClean="0">
                <a:solidFill>
                  <a:srgbClr val="00FF00"/>
                </a:solidFill>
              </a:rPr>
              <a:t>кістки</a:t>
            </a:r>
            <a:r>
              <a:rPr lang="ru-RU" i="1" dirty="0" smtClean="0">
                <a:solidFill>
                  <a:srgbClr val="00FF00"/>
                </a:solidFill>
              </a:rPr>
              <a:t> :</a:t>
            </a:r>
            <a:r>
              <a:rPr lang="ru-RU" dirty="0" smtClean="0">
                <a:solidFill>
                  <a:srgbClr val="00FF00"/>
                </a:solidFill>
              </a:rPr>
              <a:t>​</a:t>
            </a:r>
          </a:p>
          <a:p>
            <a:pPr fontAlgn="base"/>
            <a:r>
              <a:rPr lang="ru-RU" i="1" dirty="0" err="1" smtClean="0">
                <a:solidFill>
                  <a:srgbClr val="FFFF00"/>
                </a:solidFill>
              </a:rPr>
              <a:t>повні</a:t>
            </a:r>
            <a:r>
              <a:rPr lang="ru-RU" i="1" dirty="0" smtClean="0">
                <a:solidFill>
                  <a:srgbClr val="FFFF00"/>
                </a:solidFill>
              </a:rPr>
              <a:t>;</a:t>
            </a:r>
            <a:r>
              <a:rPr lang="ru-RU" dirty="0" smtClean="0">
                <a:solidFill>
                  <a:srgbClr val="FFFF00"/>
                </a:solidFill>
              </a:rPr>
              <a:t>​</a:t>
            </a:r>
          </a:p>
          <a:p>
            <a:pPr fontAlgn="base"/>
            <a:r>
              <a:rPr lang="ru-RU" i="1" dirty="0" err="1" smtClean="0">
                <a:solidFill>
                  <a:srgbClr val="FFFF00"/>
                </a:solidFill>
              </a:rPr>
              <a:t>неповні</a:t>
            </a:r>
            <a:r>
              <a:rPr lang="ru-RU" i="1" dirty="0" smtClean="0">
                <a:solidFill>
                  <a:srgbClr val="FFFF00"/>
                </a:solidFill>
              </a:rPr>
              <a:t>;</a:t>
            </a:r>
            <a:r>
              <a:rPr lang="ru-RU" dirty="0" smtClean="0">
                <a:solidFill>
                  <a:srgbClr val="FFFF00"/>
                </a:solidFill>
              </a:rPr>
              <a:t>​</a:t>
            </a:r>
          </a:p>
          <a:p>
            <a:pPr fontAlgn="base">
              <a:buNone/>
            </a:pPr>
            <a:r>
              <a:rPr lang="ru-RU" b="1" i="1" dirty="0" smtClean="0">
                <a:solidFill>
                  <a:srgbClr val="00FF00"/>
                </a:solidFill>
              </a:rPr>
              <a:t>  4. </a:t>
            </a:r>
            <a:r>
              <a:rPr lang="ru-RU" b="1" i="1" dirty="0" err="1" smtClean="0">
                <a:solidFill>
                  <a:srgbClr val="00FF00"/>
                </a:solidFill>
              </a:rPr>
              <a:t>Класифікація</a:t>
            </a:r>
            <a:r>
              <a:rPr lang="ru-RU" b="1" i="1" dirty="0" smtClean="0">
                <a:solidFill>
                  <a:srgbClr val="00FF00"/>
                </a:solidFill>
              </a:rPr>
              <a:t> за </a:t>
            </a:r>
            <a:r>
              <a:rPr lang="ru-RU" b="1" i="1" dirty="0" err="1" smtClean="0">
                <a:solidFill>
                  <a:srgbClr val="00FF00"/>
                </a:solidFill>
              </a:rPr>
              <a:t>зміщенням</a:t>
            </a:r>
            <a:r>
              <a:rPr lang="ru-RU" dirty="0" smtClean="0">
                <a:solidFill>
                  <a:srgbClr val="00FF00"/>
                </a:solidFill>
              </a:rPr>
              <a:t>​</a:t>
            </a:r>
          </a:p>
          <a:p>
            <a:pPr fontAlgn="base"/>
            <a:r>
              <a:rPr lang="ru-RU" b="1" i="1" dirty="0" err="1" smtClean="0">
                <a:solidFill>
                  <a:srgbClr val="FFFF00"/>
                </a:solidFill>
              </a:rPr>
              <a:t>зміщені</a:t>
            </a:r>
            <a:r>
              <a:rPr lang="ru-RU" dirty="0" smtClean="0">
                <a:solidFill>
                  <a:srgbClr val="FFFF00"/>
                </a:solidFill>
              </a:rPr>
              <a:t>​</a:t>
            </a:r>
          </a:p>
          <a:p>
            <a:pPr fontAlgn="base"/>
            <a:r>
              <a:rPr lang="ru-RU" b="1" i="1" dirty="0" err="1" smtClean="0">
                <a:solidFill>
                  <a:srgbClr val="FFFF00"/>
                </a:solidFill>
              </a:rPr>
              <a:t>незміщені</a:t>
            </a:r>
            <a:r>
              <a:rPr lang="ru-RU" dirty="0" smtClean="0">
                <a:solidFill>
                  <a:srgbClr val="FFFF00"/>
                </a:solidFill>
              </a:rPr>
              <a:t>​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​</a:t>
            </a:r>
            <a:r>
              <a:rPr lang="ru-RU" b="1" i="1" dirty="0" smtClean="0">
                <a:solidFill>
                  <a:srgbClr val="00FF00"/>
                </a:solidFill>
              </a:rPr>
              <a:t>5</a:t>
            </a:r>
            <a:r>
              <a:rPr lang="ru-RU" b="1" i="1" dirty="0" smtClean="0">
                <a:solidFill>
                  <a:srgbClr val="00FF00"/>
                </a:solidFill>
              </a:rPr>
              <a:t>. </a:t>
            </a:r>
            <a:r>
              <a:rPr lang="ru-RU" b="1" i="1" dirty="0" err="1" smtClean="0">
                <a:solidFill>
                  <a:srgbClr val="00FF00"/>
                </a:solidFill>
              </a:rPr>
              <a:t>Класифікація</a:t>
            </a:r>
            <a:r>
              <a:rPr lang="ru-RU" b="1" i="1" dirty="0" smtClean="0">
                <a:solidFill>
                  <a:srgbClr val="00FF00"/>
                </a:solidFill>
              </a:rPr>
              <a:t> з</a:t>
            </a:r>
            <a:r>
              <a:rPr lang="ru-RU" i="1" dirty="0" smtClean="0">
                <a:solidFill>
                  <a:srgbClr val="00FF00"/>
                </a:solidFill>
              </a:rPr>
              <a:t>а </a:t>
            </a:r>
            <a:r>
              <a:rPr lang="ru-RU" i="1" dirty="0" err="1" smtClean="0">
                <a:solidFill>
                  <a:srgbClr val="00FF00"/>
                </a:solidFill>
              </a:rPr>
              <a:t>кількістю</a:t>
            </a:r>
            <a:r>
              <a:rPr lang="ru-RU" i="1" dirty="0" smtClean="0">
                <a:solidFill>
                  <a:srgbClr val="00FF00"/>
                </a:solidFill>
              </a:rPr>
              <a:t> </a:t>
            </a:r>
            <a:r>
              <a:rPr lang="ru-RU" i="1" dirty="0" err="1" smtClean="0">
                <a:solidFill>
                  <a:srgbClr val="00FF00"/>
                </a:solidFill>
              </a:rPr>
              <a:t>переломів</a:t>
            </a:r>
            <a:r>
              <a:rPr lang="ru-RU" dirty="0" smtClean="0">
                <a:solidFill>
                  <a:srgbClr val="00FF00"/>
                </a:solidFill>
              </a:rPr>
              <a:t>​</a:t>
            </a:r>
          </a:p>
          <a:p>
            <a:pPr fontAlgn="base"/>
            <a:r>
              <a:rPr lang="ru-RU" i="1" dirty="0" smtClean="0">
                <a:solidFill>
                  <a:srgbClr val="FFFF00"/>
                </a:solidFill>
              </a:rPr>
              <a:t> </a:t>
            </a:r>
            <a:r>
              <a:rPr lang="ru-RU" i="1" dirty="0" err="1" smtClean="0">
                <a:solidFill>
                  <a:srgbClr val="FFFF00"/>
                </a:solidFill>
              </a:rPr>
              <a:t>одиночні</a:t>
            </a:r>
            <a:r>
              <a:rPr lang="ru-RU" dirty="0" smtClean="0">
                <a:solidFill>
                  <a:srgbClr val="FFFF00"/>
                </a:solidFill>
              </a:rPr>
              <a:t>​</a:t>
            </a:r>
          </a:p>
          <a:p>
            <a:pPr fontAlgn="base"/>
            <a:r>
              <a:rPr lang="ru-RU" i="1" dirty="0" smtClean="0">
                <a:solidFill>
                  <a:srgbClr val="FFFF00"/>
                </a:solidFill>
              </a:rPr>
              <a:t> </a:t>
            </a:r>
            <a:r>
              <a:rPr lang="ru-RU" i="1" dirty="0" err="1" smtClean="0">
                <a:solidFill>
                  <a:srgbClr val="FFFF00"/>
                </a:solidFill>
              </a:rPr>
              <a:t>множинні</a:t>
            </a:r>
            <a:endParaRPr lang="ru-RU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 smtClean="0">
                <a:solidFill>
                  <a:srgbClr val="FF0000"/>
                </a:solidFill>
              </a:rPr>
              <a:t>Симптоми</a:t>
            </a:r>
            <a:r>
              <a:rPr lang="ru-RU" b="1" i="1" dirty="0" smtClean="0">
                <a:solidFill>
                  <a:srgbClr val="FF0000"/>
                </a:solidFill>
              </a:rPr>
              <a:t> </a:t>
            </a:r>
            <a:r>
              <a:rPr lang="ru-RU" b="1" i="1" dirty="0" err="1" smtClean="0">
                <a:solidFill>
                  <a:srgbClr val="FF0000"/>
                </a:solidFill>
              </a:rPr>
              <a:t>і</a:t>
            </a:r>
            <a:r>
              <a:rPr lang="ru-RU" b="1" i="1" dirty="0" smtClean="0">
                <a:solidFill>
                  <a:srgbClr val="FF0000"/>
                </a:solidFill>
              </a:rPr>
              <a:t> </a:t>
            </a:r>
            <a:r>
              <a:rPr lang="ru-RU" b="1" i="1" dirty="0" err="1" smtClean="0">
                <a:solidFill>
                  <a:srgbClr val="FF0000"/>
                </a:solidFill>
              </a:rPr>
              <a:t>ознаки</a:t>
            </a:r>
            <a:r>
              <a:rPr lang="ru-RU" b="1" i="1" dirty="0" smtClean="0">
                <a:solidFill>
                  <a:srgbClr val="FF0000"/>
                </a:solidFill>
              </a:rPr>
              <a:t> перелому</a:t>
            </a:r>
            <a:r>
              <a:rPr lang="ru-RU" dirty="0" smtClean="0"/>
              <a:t>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286412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Неозброєним</a:t>
            </a:r>
            <a:r>
              <a:rPr lang="ru-RU" b="1" i="1" dirty="0" smtClean="0">
                <a:solidFill>
                  <a:srgbClr val="FFFF00"/>
                </a:solidFill>
              </a:rPr>
              <a:t> оком видно, </a:t>
            </a:r>
            <a:r>
              <a:rPr lang="ru-RU" b="1" i="1" dirty="0" err="1" smtClean="0">
                <a:solidFill>
                  <a:srgbClr val="FFFF00"/>
                </a:solidFill>
              </a:rPr>
              <a:t>що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кістка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або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суглоб</a:t>
            </a:r>
            <a:r>
              <a:rPr lang="ru-RU" b="1" i="1" dirty="0" smtClean="0">
                <a:solidFill>
                  <a:srgbClr val="FFFF00"/>
                </a:solidFill>
              </a:rPr>
              <a:t> явно </a:t>
            </a:r>
            <a:r>
              <a:rPr lang="ru-RU" b="1" i="1" dirty="0" err="1" smtClean="0">
                <a:solidFill>
                  <a:srgbClr val="FFFF00"/>
                </a:solidFill>
              </a:rPr>
              <a:t>знаходяться</a:t>
            </a:r>
            <a:r>
              <a:rPr lang="ru-RU" b="1" i="1" dirty="0" smtClean="0">
                <a:solidFill>
                  <a:srgbClr val="FFFF00"/>
                </a:solidFill>
              </a:rPr>
              <a:t> не на </a:t>
            </a:r>
            <a:r>
              <a:rPr lang="ru-RU" b="1" i="1" dirty="0" err="1" smtClean="0">
                <a:solidFill>
                  <a:srgbClr val="FFFF00"/>
                </a:solidFill>
              </a:rPr>
              <a:t>місці</a:t>
            </a:r>
            <a:r>
              <a:rPr lang="ru-RU" b="1" i="1" dirty="0" smtClean="0">
                <a:solidFill>
                  <a:srgbClr val="FFFF00"/>
                </a:solidFill>
              </a:rPr>
              <a:t>;</a:t>
            </a:r>
            <a:r>
              <a:rPr lang="ru-RU" dirty="0" smtClean="0">
                <a:solidFill>
                  <a:srgbClr val="FFFF00"/>
                </a:solidFill>
              </a:rPr>
              <a:t>​</a:t>
            </a:r>
          </a:p>
          <a:p>
            <a:pPr fontAlgn="base"/>
            <a:r>
              <a:rPr lang="ru-RU" b="1" i="1" dirty="0" err="1" smtClean="0">
                <a:solidFill>
                  <a:srgbClr val="FFFF00"/>
                </a:solidFill>
              </a:rPr>
              <a:t>Пухлина</a:t>
            </a:r>
            <a:r>
              <a:rPr lang="ru-RU" b="1" i="1" dirty="0" smtClean="0">
                <a:solidFill>
                  <a:srgbClr val="FFFF00"/>
                </a:solidFill>
              </a:rPr>
              <a:t>, </a:t>
            </a:r>
            <a:r>
              <a:rPr lang="ru-RU" b="1" i="1" dirty="0" err="1" smtClean="0">
                <a:solidFill>
                  <a:srgbClr val="FFFF00"/>
                </a:solidFill>
              </a:rPr>
              <a:t>синці</a:t>
            </a:r>
            <a:r>
              <a:rPr lang="ru-RU" b="1" i="1" dirty="0" smtClean="0">
                <a:solidFill>
                  <a:srgbClr val="FFFF00"/>
                </a:solidFill>
              </a:rPr>
              <a:t>, </a:t>
            </a:r>
            <a:r>
              <a:rPr lang="ru-RU" b="1" i="1" dirty="0" err="1" smtClean="0">
                <a:solidFill>
                  <a:srgbClr val="FFFF00"/>
                </a:solidFill>
              </a:rPr>
              <a:t>кровотеча</a:t>
            </a:r>
            <a:r>
              <a:rPr lang="ru-RU" b="1" i="1" dirty="0" smtClean="0">
                <a:solidFill>
                  <a:srgbClr val="FFFF00"/>
                </a:solidFill>
              </a:rPr>
              <a:t>.</a:t>
            </a:r>
            <a:r>
              <a:rPr lang="ru-RU" dirty="0" smtClean="0">
                <a:solidFill>
                  <a:srgbClr val="FFFF00"/>
                </a:solidFill>
              </a:rPr>
              <a:t>​</a:t>
            </a:r>
          </a:p>
          <a:p>
            <a:pPr fontAlgn="base"/>
            <a:r>
              <a:rPr lang="ru-RU" b="1" i="1" dirty="0" err="1" smtClean="0">
                <a:solidFill>
                  <a:srgbClr val="FFFF00"/>
                </a:solidFill>
              </a:rPr>
              <a:t>Сильний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біль</a:t>
            </a:r>
            <a:r>
              <a:rPr lang="ru-RU" b="1" i="1" dirty="0" smtClean="0">
                <a:solidFill>
                  <a:srgbClr val="FFFF00"/>
                </a:solidFill>
              </a:rPr>
              <a:t>.</a:t>
            </a:r>
            <a:r>
              <a:rPr lang="ru-RU" dirty="0" smtClean="0">
                <a:solidFill>
                  <a:srgbClr val="FFFF00"/>
                </a:solidFill>
              </a:rPr>
              <a:t>​</a:t>
            </a:r>
          </a:p>
          <a:p>
            <a:pPr fontAlgn="base"/>
            <a:r>
              <a:rPr lang="ru-RU" b="1" i="1" dirty="0" err="1" smtClean="0">
                <a:solidFill>
                  <a:srgbClr val="FFFF00"/>
                </a:solidFill>
              </a:rPr>
              <a:t>Оніміння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і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поколювання</a:t>
            </a:r>
            <a:r>
              <a:rPr lang="ru-RU" b="1" i="1" dirty="0" smtClean="0">
                <a:solidFill>
                  <a:srgbClr val="FFFF00"/>
                </a:solidFill>
              </a:rPr>
              <a:t>.</a:t>
            </a:r>
            <a:r>
              <a:rPr lang="ru-RU" dirty="0" smtClean="0">
                <a:solidFill>
                  <a:srgbClr val="FFFF00"/>
                </a:solidFill>
              </a:rPr>
              <a:t>​</a:t>
            </a:r>
          </a:p>
          <a:p>
            <a:pPr fontAlgn="base"/>
            <a:r>
              <a:rPr lang="ru-RU" b="1" i="1" dirty="0" err="1" smtClean="0">
                <a:solidFill>
                  <a:srgbClr val="FFFF00"/>
                </a:solidFill>
              </a:rPr>
              <a:t>Пошкоджено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шкіра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і</a:t>
            </a:r>
            <a:r>
              <a:rPr lang="ru-RU" b="1" i="1" dirty="0" smtClean="0">
                <a:solidFill>
                  <a:srgbClr val="FFFF00"/>
                </a:solidFill>
              </a:rPr>
              <a:t> видно </a:t>
            </a:r>
            <a:r>
              <a:rPr lang="ru-RU" b="1" i="1" dirty="0" err="1" smtClean="0">
                <a:solidFill>
                  <a:srgbClr val="FFFF00"/>
                </a:solidFill>
              </a:rPr>
              <a:t>кістку</a:t>
            </a:r>
            <a:r>
              <a:rPr lang="ru-RU" b="1" i="1" dirty="0" smtClean="0">
                <a:solidFill>
                  <a:srgbClr val="FFFF00"/>
                </a:solidFill>
              </a:rPr>
              <a:t>. При </a:t>
            </a:r>
            <a:r>
              <a:rPr lang="ru-RU" b="1" i="1" dirty="0" err="1" smtClean="0">
                <a:solidFill>
                  <a:srgbClr val="FFFF00"/>
                </a:solidFill>
              </a:rPr>
              <a:t>закритому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переломі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даної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ознаки</a:t>
            </a:r>
            <a:r>
              <a:rPr lang="ru-RU" b="1" i="1" dirty="0" smtClean="0">
                <a:solidFill>
                  <a:srgbClr val="FFFF00"/>
                </a:solidFill>
              </a:rPr>
              <a:t> не буде.</a:t>
            </a:r>
            <a:r>
              <a:rPr lang="ru-RU" dirty="0" smtClean="0">
                <a:solidFill>
                  <a:srgbClr val="FFFF00"/>
                </a:solidFill>
              </a:rPr>
              <a:t>​</a:t>
            </a:r>
          </a:p>
          <a:p>
            <a:pPr fontAlgn="base"/>
            <a:r>
              <a:rPr lang="ru-RU" b="1" i="1" dirty="0" smtClean="0">
                <a:solidFill>
                  <a:srgbClr val="FFFF00"/>
                </a:solidFill>
              </a:rPr>
              <a:t>Людина не </a:t>
            </a:r>
            <a:r>
              <a:rPr lang="ru-RU" b="1" i="1" dirty="0" err="1" smtClean="0">
                <a:solidFill>
                  <a:srgbClr val="FFFF00"/>
                </a:solidFill>
              </a:rPr>
              <a:t>може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рухатися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або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спиратися</a:t>
            </a:r>
            <a:endParaRPr lang="ru-RU" b="1" i="1" dirty="0" smtClean="0">
              <a:solidFill>
                <a:srgbClr val="FFFF00"/>
              </a:solidFill>
            </a:endParaRPr>
          </a:p>
          <a:p>
            <a:pPr fontAlgn="base">
              <a:buNone/>
            </a:pPr>
            <a:r>
              <a:rPr lang="ru-RU" b="1" i="1" dirty="0" smtClean="0">
                <a:solidFill>
                  <a:srgbClr val="FFFF00"/>
                </a:solidFill>
              </a:rPr>
              <a:t>    на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кінцівки</a:t>
            </a:r>
            <a:r>
              <a:rPr lang="ru-RU" b="1" i="1" dirty="0" smtClean="0">
                <a:solidFill>
                  <a:srgbClr val="FFFF00"/>
                </a:solidFill>
              </a:rPr>
              <a:t>. В </a:t>
            </a:r>
            <a:r>
              <a:rPr lang="ru-RU" b="1" i="1" dirty="0" err="1" smtClean="0">
                <a:solidFill>
                  <a:srgbClr val="FFFF00"/>
                </a:solidFill>
              </a:rPr>
              <a:t>даному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випадку</a:t>
            </a:r>
            <a:r>
              <a:rPr lang="ru-RU" b="1" i="1" dirty="0" smtClean="0">
                <a:solidFill>
                  <a:srgbClr val="FFFF00"/>
                </a:solidFill>
              </a:rPr>
              <a:t> </a:t>
            </a:r>
            <a:r>
              <a:rPr lang="ru-RU" b="1" i="1" dirty="0" smtClean="0">
                <a:solidFill>
                  <a:srgbClr val="FFFF00"/>
                </a:solidFill>
              </a:rPr>
              <a:t>симптоматика</a:t>
            </a:r>
          </a:p>
          <a:p>
            <a:pPr fontAlgn="base">
              <a:buNone/>
            </a:pP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smtClean="0">
                <a:solidFill>
                  <a:srgbClr val="FFFF00"/>
                </a:solidFill>
              </a:rPr>
              <a:t>   </a:t>
            </a:r>
            <a:r>
              <a:rPr lang="ru-RU" b="1" i="1" dirty="0" err="1" smtClean="0">
                <a:solidFill>
                  <a:srgbClr val="FFFF00"/>
                </a:solidFill>
              </a:rPr>
              <a:t>розрізняється</a:t>
            </a:r>
            <a:r>
              <a:rPr lang="ru-RU" b="1" i="1" dirty="0" smtClean="0">
                <a:solidFill>
                  <a:srgbClr val="FFFF00"/>
                </a:solidFill>
              </a:rPr>
              <a:t>  </a:t>
            </a:r>
            <a:r>
              <a:rPr lang="ru-RU" b="1" i="1" dirty="0" err="1" smtClean="0">
                <a:solidFill>
                  <a:srgbClr val="FFFF00"/>
                </a:solidFill>
              </a:rPr>
              <a:t>залежно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від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р</a:t>
            </a:r>
            <a:r>
              <a:rPr lang="ru-RU" b="1" i="1" dirty="0" err="1" smtClean="0">
                <a:solidFill>
                  <a:srgbClr val="FFFF00"/>
                </a:solidFill>
              </a:rPr>
              <a:t>озташування</a:t>
            </a:r>
            <a:endParaRPr lang="ru-RU" b="1" i="1" dirty="0" smtClean="0">
              <a:solidFill>
                <a:srgbClr val="FFFF00"/>
              </a:solidFill>
            </a:endParaRPr>
          </a:p>
          <a:p>
            <a:pPr fontAlgn="base">
              <a:buNone/>
            </a:pPr>
            <a:r>
              <a:rPr lang="ru-RU" b="1" i="1" dirty="0" smtClean="0">
                <a:solidFill>
                  <a:srgbClr val="FFFF00"/>
                </a:solidFill>
              </a:rPr>
              <a:t> перелому.</a:t>
            </a:r>
            <a:endParaRPr lang="ru-RU" dirty="0" smtClean="0">
              <a:solidFill>
                <a:srgbClr val="FFFF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Перша </a:t>
            </a:r>
            <a:r>
              <a:rPr lang="ru-RU" b="1" i="1" dirty="0" err="1" smtClean="0">
                <a:solidFill>
                  <a:srgbClr val="FF0000"/>
                </a:solidFill>
              </a:rPr>
              <a:t>допомога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>
              <a:buNone/>
            </a:pPr>
            <a:r>
              <a:rPr lang="ru-RU" b="1" i="1" dirty="0" smtClean="0">
                <a:solidFill>
                  <a:srgbClr val="FFFF00"/>
                </a:solidFill>
              </a:rPr>
              <a:t>    </a:t>
            </a:r>
            <a:r>
              <a:rPr lang="ru-RU" b="1" i="1" dirty="0" err="1" smtClean="0">
                <a:solidFill>
                  <a:srgbClr val="FFFF00"/>
                </a:solidFill>
              </a:rPr>
              <a:t>Найперше</a:t>
            </a:r>
            <a:r>
              <a:rPr lang="ru-RU" b="1" i="1" dirty="0" smtClean="0">
                <a:solidFill>
                  <a:srgbClr val="FFFF00"/>
                </a:solidFill>
              </a:rPr>
              <a:t>, </a:t>
            </a:r>
            <a:r>
              <a:rPr lang="ru-RU" b="1" i="1" dirty="0" err="1" smtClean="0">
                <a:solidFill>
                  <a:srgbClr val="FFFF00"/>
                </a:solidFill>
              </a:rPr>
              <a:t>що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потрібно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зробити</a:t>
            </a:r>
            <a:r>
              <a:rPr lang="ru-RU" b="1" i="1" dirty="0" smtClean="0">
                <a:solidFill>
                  <a:srgbClr val="FFFF00"/>
                </a:solidFill>
              </a:rPr>
              <a:t> - </a:t>
            </a:r>
            <a:r>
              <a:rPr lang="ru-RU" b="1" i="1" dirty="0" err="1" smtClean="0">
                <a:solidFill>
                  <a:srgbClr val="FFFF00"/>
                </a:solidFill>
              </a:rPr>
              <a:t>викликати</a:t>
            </a:r>
            <a:r>
              <a:rPr lang="ru-RU" b="1" i="1" dirty="0" smtClean="0">
                <a:solidFill>
                  <a:srgbClr val="FFFF00"/>
                </a:solidFill>
              </a:rPr>
              <a:t> бригаду </a:t>
            </a:r>
            <a:r>
              <a:rPr lang="ru-RU" b="1" i="1" dirty="0" err="1" smtClean="0">
                <a:solidFill>
                  <a:srgbClr val="FFFF00"/>
                </a:solidFill>
              </a:rPr>
              <a:t>швидкої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допомоги</a:t>
            </a:r>
            <a:r>
              <a:rPr lang="ru-RU" b="1" i="1" dirty="0" smtClean="0">
                <a:solidFill>
                  <a:srgbClr val="FFFF00"/>
                </a:solidFill>
              </a:rPr>
              <a:t>. </a:t>
            </a:r>
            <a:r>
              <a:rPr lang="ru-RU" b="1" i="1" dirty="0" smtClean="0">
                <a:solidFill>
                  <a:srgbClr val="FFFF00"/>
                </a:solidFill>
              </a:rPr>
              <a:t>   </a:t>
            </a:r>
            <a:r>
              <a:rPr lang="ru-RU" b="1" i="1" dirty="0" err="1" smtClean="0">
                <a:solidFill>
                  <a:srgbClr val="FFFF00"/>
                </a:solidFill>
              </a:rPr>
              <a:t>Після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цього</a:t>
            </a:r>
            <a:r>
              <a:rPr lang="ru-RU" b="1" i="1" dirty="0" smtClean="0">
                <a:solidFill>
                  <a:srgbClr val="FFFF00"/>
                </a:solidFill>
              </a:rPr>
              <a:t> не </a:t>
            </a:r>
            <a:r>
              <a:rPr lang="ru-RU" b="1" i="1" dirty="0" err="1" smtClean="0">
                <a:solidFill>
                  <a:srgbClr val="FFFF00"/>
                </a:solidFill>
              </a:rPr>
              <a:t>пересувайте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потерпілого</a:t>
            </a:r>
            <a:r>
              <a:rPr lang="ru-RU" b="1" i="1" dirty="0" smtClean="0">
                <a:solidFill>
                  <a:srgbClr val="FFFF00"/>
                </a:solidFill>
              </a:rPr>
              <a:t>. </a:t>
            </a:r>
            <a:r>
              <a:rPr lang="ru-RU" b="1" i="1" dirty="0" err="1" smtClean="0">
                <a:solidFill>
                  <a:srgbClr val="FFFF00"/>
                </a:solidFill>
              </a:rPr>
              <a:t>Винятки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становлять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лише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ті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випадки</a:t>
            </a:r>
            <a:r>
              <a:rPr lang="ru-RU" b="1" i="1" dirty="0" smtClean="0">
                <a:solidFill>
                  <a:srgbClr val="FFFF00"/>
                </a:solidFill>
              </a:rPr>
              <a:t>, коли </a:t>
            </a:r>
            <a:r>
              <a:rPr lang="ru-RU" b="1" i="1" dirty="0" err="1" smtClean="0">
                <a:solidFill>
                  <a:srgbClr val="FFFF00"/>
                </a:solidFill>
              </a:rPr>
              <a:t>виникає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небезпека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отримання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інших</a:t>
            </a:r>
            <a:r>
              <a:rPr lang="ru-RU" b="1" i="1" dirty="0" smtClean="0">
                <a:solidFill>
                  <a:srgbClr val="FFFF00"/>
                </a:solidFill>
              </a:rPr>
              <a:t> травм </a:t>
            </a:r>
            <a:r>
              <a:rPr lang="ru-RU" b="1" i="1" dirty="0" err="1" smtClean="0">
                <a:solidFill>
                  <a:srgbClr val="FFFF00"/>
                </a:solidFill>
              </a:rPr>
              <a:t>або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виникнення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загрози</a:t>
            </a:r>
            <a:r>
              <a:rPr lang="ru-RU" b="1" i="1" dirty="0" smtClean="0">
                <a:solidFill>
                  <a:srgbClr val="FFFF00"/>
                </a:solidFill>
              </a:rPr>
              <a:t> для </a:t>
            </a:r>
            <a:r>
              <a:rPr lang="ru-RU" b="1" i="1" dirty="0" smtClean="0">
                <a:solidFill>
                  <a:srgbClr val="FFFF00"/>
                </a:solidFill>
              </a:rPr>
              <a:t>         </a:t>
            </a:r>
            <a:r>
              <a:rPr lang="ru-RU" b="1" i="1" dirty="0" err="1" smtClean="0">
                <a:solidFill>
                  <a:srgbClr val="FFFF00"/>
                </a:solidFill>
              </a:rPr>
              <a:t>життя</a:t>
            </a:r>
            <a:r>
              <a:rPr lang="ru-RU" b="1" i="1" dirty="0" smtClean="0">
                <a:solidFill>
                  <a:srgbClr val="FFFF00"/>
                </a:solidFill>
              </a:rPr>
              <a:t>, </a:t>
            </a:r>
            <a:r>
              <a:rPr lang="ru-RU" b="1" i="1" dirty="0" err="1" smtClean="0">
                <a:solidFill>
                  <a:srgbClr val="FFFF00"/>
                </a:solidFill>
              </a:rPr>
              <a:t>тоді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його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краще</a:t>
            </a:r>
            <a:r>
              <a:rPr lang="ru-RU" b="1" i="1" dirty="0" smtClean="0">
                <a:solidFill>
                  <a:srgbClr val="FFFF00"/>
                </a:solidFill>
              </a:rPr>
              <a:t> перенести на </a:t>
            </a:r>
            <a:r>
              <a:rPr lang="ru-RU" b="1" i="1" dirty="0" err="1" smtClean="0">
                <a:solidFill>
                  <a:srgbClr val="FFFF00"/>
                </a:solidFill>
              </a:rPr>
              <a:t>безпечну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відстань</a:t>
            </a:r>
            <a:r>
              <a:rPr lang="ru-RU" b="1" i="1" dirty="0" smtClean="0">
                <a:solidFill>
                  <a:srgbClr val="FFFF00"/>
                </a:solidFill>
              </a:rPr>
              <a:t>.</a:t>
            </a:r>
            <a:r>
              <a:rPr lang="ru-RU" dirty="0" smtClean="0">
                <a:solidFill>
                  <a:srgbClr val="FFFF00"/>
                </a:solidFill>
              </a:rPr>
              <a:t>​</a:t>
            </a:r>
            <a:r>
              <a:rPr lang="ru-RU" dirty="0" smtClean="0">
                <a:solidFill>
                  <a:srgbClr val="FFFF00"/>
                </a:solidFill>
              </a:rPr>
              <a:t>  </a:t>
            </a:r>
            <a:r>
              <a:rPr lang="ru-RU" b="1" i="1" dirty="0" err="1" smtClean="0">
                <a:solidFill>
                  <a:srgbClr val="FFFF00"/>
                </a:solidFill>
              </a:rPr>
              <a:t>Подальші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дії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залежать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від</a:t>
            </a:r>
            <a:r>
              <a:rPr lang="ru-RU" b="1" i="1" dirty="0" smtClean="0">
                <a:solidFill>
                  <a:srgbClr val="FFFF00"/>
                </a:solidFill>
              </a:rPr>
              <a:t> виду перелому.</a:t>
            </a:r>
            <a:endParaRPr lang="ru-RU" dirty="0" smtClean="0">
              <a:solidFill>
                <a:srgbClr val="FFFF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При </a:t>
            </a:r>
            <a:r>
              <a:rPr lang="ru-RU" b="1" i="1" dirty="0" err="1" smtClean="0">
                <a:solidFill>
                  <a:srgbClr val="FF0000"/>
                </a:solidFill>
              </a:rPr>
              <a:t>відкритому</a:t>
            </a:r>
            <a:r>
              <a:rPr lang="ru-RU" b="1" i="1" dirty="0" smtClean="0">
                <a:solidFill>
                  <a:srgbClr val="FF0000"/>
                </a:solidFill>
              </a:rPr>
              <a:t> </a:t>
            </a:r>
            <a:r>
              <a:rPr lang="ru-RU" b="1" i="1" dirty="0" err="1" smtClean="0">
                <a:solidFill>
                  <a:srgbClr val="FF0000"/>
                </a:solidFill>
              </a:rPr>
              <a:t>переломі</a:t>
            </a:r>
            <a:r>
              <a:rPr lang="ru-RU" b="1" i="1" dirty="0" smtClean="0">
                <a:solidFill>
                  <a:srgbClr val="FF0000"/>
                </a:solidFill>
              </a:rPr>
              <a:t> </a:t>
            </a:r>
            <a:r>
              <a:rPr lang="ru-RU" b="1" i="1" dirty="0" err="1" smtClean="0">
                <a:solidFill>
                  <a:srgbClr val="FF0000"/>
                </a:solidFill>
              </a:rPr>
              <a:t>кінцівок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286412"/>
          </a:xfrm>
        </p:spPr>
        <p:txBody>
          <a:bodyPr>
            <a:normAutofit fontScale="77500" lnSpcReduction="20000"/>
          </a:bodyPr>
          <a:lstStyle/>
          <a:p>
            <a:pPr fontAlgn="base">
              <a:buNone/>
            </a:pPr>
            <a:r>
              <a:rPr lang="ru-RU" b="1" i="1" dirty="0" smtClean="0">
                <a:solidFill>
                  <a:srgbClr val="FFFF00"/>
                </a:solidFill>
              </a:rPr>
              <a:t>1. </a:t>
            </a:r>
            <a:r>
              <a:rPr lang="ru-RU" b="1" i="1" dirty="0" err="1" smtClean="0">
                <a:solidFill>
                  <a:srgbClr val="FFFF00"/>
                </a:solidFill>
              </a:rPr>
              <a:t>Простежте</a:t>
            </a:r>
            <a:r>
              <a:rPr lang="ru-RU" b="1" i="1" dirty="0" smtClean="0">
                <a:solidFill>
                  <a:srgbClr val="FFFF00"/>
                </a:solidFill>
              </a:rPr>
              <a:t>, </a:t>
            </a:r>
            <a:r>
              <a:rPr lang="ru-RU" b="1" i="1" dirty="0" err="1" smtClean="0">
                <a:solidFill>
                  <a:srgbClr val="FFFF00"/>
                </a:solidFill>
              </a:rPr>
              <a:t>щоб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потерпілий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знаходився</a:t>
            </a:r>
            <a:r>
              <a:rPr lang="ru-RU" b="1" i="1" dirty="0" smtClean="0">
                <a:solidFill>
                  <a:srgbClr val="FFFF00"/>
                </a:solidFill>
              </a:rPr>
              <a:t> на </a:t>
            </a:r>
            <a:r>
              <a:rPr lang="ru-RU" b="1" i="1" dirty="0" err="1" smtClean="0">
                <a:solidFill>
                  <a:srgbClr val="FFFF00"/>
                </a:solidFill>
              </a:rPr>
              <a:t>рівній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smtClean="0">
                <a:solidFill>
                  <a:srgbClr val="FFFF00"/>
                </a:solidFill>
              </a:rPr>
              <a:t> </a:t>
            </a:r>
            <a:r>
              <a:rPr lang="ru-RU" b="1" i="1" dirty="0" err="1" smtClean="0">
                <a:solidFill>
                  <a:srgbClr val="FFFF00"/>
                </a:solidFill>
              </a:rPr>
              <a:t>поверхні,і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зламана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кінцівка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була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нерухома</a:t>
            </a:r>
            <a:r>
              <a:rPr lang="ru-RU" b="1" i="1" dirty="0" smtClean="0">
                <a:solidFill>
                  <a:srgbClr val="FFFF00"/>
                </a:solidFill>
              </a:rPr>
              <a:t>. </a:t>
            </a:r>
            <a:r>
              <a:rPr lang="ru-RU" b="1" i="1" dirty="0" err="1" smtClean="0">
                <a:solidFill>
                  <a:srgbClr val="FFFF00"/>
                </a:solidFill>
              </a:rPr>
              <a:t>Забезпечити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smtClean="0">
                <a:solidFill>
                  <a:srgbClr val="FFFF00"/>
                </a:solidFill>
              </a:rPr>
              <a:t> </a:t>
            </a:r>
            <a:r>
              <a:rPr lang="ru-RU" b="1" i="1" dirty="0" err="1" smtClean="0">
                <a:solidFill>
                  <a:srgbClr val="FFFF00"/>
                </a:solidFill>
              </a:rPr>
              <a:t>дані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умови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endParaRPr lang="ru-RU" b="1" i="1" dirty="0" smtClean="0">
              <a:solidFill>
                <a:srgbClr val="FFFF00"/>
              </a:solidFill>
            </a:endParaRPr>
          </a:p>
          <a:p>
            <a:pPr fontAlgn="base">
              <a:buNone/>
            </a:pPr>
            <a:r>
              <a:rPr lang="ru-RU" b="1" i="1" dirty="0" smtClean="0">
                <a:solidFill>
                  <a:srgbClr val="FFFF00"/>
                </a:solidFill>
              </a:rPr>
              <a:t> </a:t>
            </a:r>
            <a:r>
              <a:rPr lang="ru-RU" b="1" i="1" dirty="0" smtClean="0">
                <a:solidFill>
                  <a:srgbClr val="FFFF00"/>
                </a:solidFill>
              </a:rPr>
              <a:t>    </a:t>
            </a:r>
            <a:r>
              <a:rPr lang="ru-RU" b="1" i="1" dirty="0" err="1" smtClean="0">
                <a:solidFill>
                  <a:srgbClr val="FFFF00"/>
                </a:solidFill>
              </a:rPr>
              <a:t>необхідно</a:t>
            </a:r>
            <a:r>
              <a:rPr lang="ru-RU" b="1" i="1" dirty="0" smtClean="0">
                <a:solidFill>
                  <a:srgbClr val="FFFF00"/>
                </a:solidFill>
              </a:rPr>
              <a:t>, </a:t>
            </a:r>
            <a:r>
              <a:rPr lang="ru-RU" b="1" i="1" dirty="0" err="1" smtClean="0">
                <a:solidFill>
                  <a:srgbClr val="FFFF00"/>
                </a:solidFill>
              </a:rPr>
              <a:t>щоб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уникнути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больового</a:t>
            </a:r>
            <a:r>
              <a:rPr lang="ru-RU" b="1" i="1" dirty="0" smtClean="0">
                <a:solidFill>
                  <a:srgbClr val="FFFF00"/>
                </a:solidFill>
              </a:rPr>
              <a:t> шоку.</a:t>
            </a:r>
            <a:r>
              <a:rPr lang="ru-RU" dirty="0" smtClean="0">
                <a:solidFill>
                  <a:srgbClr val="FFFF00"/>
                </a:solidFill>
              </a:rPr>
              <a:t>​</a:t>
            </a:r>
          </a:p>
          <a:p>
            <a:pPr fontAlgn="base">
              <a:buNone/>
            </a:pPr>
            <a:r>
              <a:rPr lang="ru-RU" dirty="0" smtClean="0">
                <a:solidFill>
                  <a:srgbClr val="FFFF00"/>
                </a:solidFill>
              </a:rPr>
              <a:t>​</a:t>
            </a:r>
          </a:p>
          <a:p>
            <a:pPr fontAlgn="base">
              <a:buNone/>
            </a:pPr>
            <a:r>
              <a:rPr lang="ru-RU" b="1" i="1" dirty="0" smtClean="0">
                <a:solidFill>
                  <a:srgbClr val="FFFF00"/>
                </a:solidFill>
              </a:rPr>
              <a:t>2. </a:t>
            </a:r>
            <a:r>
              <a:rPr lang="ru-RU" b="1" i="1" dirty="0" err="1" smtClean="0">
                <a:solidFill>
                  <a:srgbClr val="FFFF00"/>
                </a:solidFill>
              </a:rPr>
              <a:t>Тепер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перевірте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ступінь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кровотечі</a:t>
            </a:r>
            <a:r>
              <a:rPr lang="ru-RU" b="1" i="1" dirty="0" smtClean="0">
                <a:solidFill>
                  <a:srgbClr val="FFFF00"/>
                </a:solidFill>
              </a:rPr>
              <a:t>. </a:t>
            </a:r>
            <a:r>
              <a:rPr lang="ru-RU" b="1" i="1" dirty="0" err="1" smtClean="0">
                <a:solidFill>
                  <a:srgbClr val="FFFF00"/>
                </a:solidFill>
              </a:rPr>
              <a:t>Якщо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крові</a:t>
            </a:r>
            <a:r>
              <a:rPr lang="ru-RU" b="1" i="1" dirty="0" smtClean="0">
                <a:solidFill>
                  <a:srgbClr val="FFFF00"/>
                </a:solidFill>
              </a:rPr>
              <a:t> не </a:t>
            </a:r>
            <a:r>
              <a:rPr lang="ru-RU" b="1" i="1" dirty="0" err="1" smtClean="0">
                <a:solidFill>
                  <a:srgbClr val="FFFF00"/>
                </a:solidFill>
              </a:rPr>
              <a:t>багато</a:t>
            </a:r>
            <a:r>
              <a:rPr lang="ru-RU" b="1" i="1" dirty="0" smtClean="0">
                <a:solidFill>
                  <a:srgbClr val="FFFF00"/>
                </a:solidFill>
              </a:rPr>
              <a:t>, </a:t>
            </a:r>
            <a:r>
              <a:rPr lang="ru-RU" b="1" i="1" dirty="0" smtClean="0">
                <a:solidFill>
                  <a:srgbClr val="FFFF00"/>
                </a:solidFill>
              </a:rPr>
              <a:t>то буде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достатньо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забинтувати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кінцівку</a:t>
            </a:r>
            <a:r>
              <a:rPr lang="ru-RU" b="1" i="1" dirty="0" smtClean="0">
                <a:solidFill>
                  <a:srgbClr val="FFFF00"/>
                </a:solidFill>
              </a:rPr>
              <a:t> шматком</a:t>
            </a:r>
          </a:p>
          <a:p>
            <a:pPr fontAlgn="base">
              <a:buNone/>
            </a:pP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smtClean="0">
                <a:solidFill>
                  <a:srgbClr val="FFFF00"/>
                </a:solidFill>
              </a:rPr>
              <a:t>   </a:t>
            </a:r>
            <a:r>
              <a:rPr lang="ru-RU" b="1" i="1" dirty="0" err="1" smtClean="0">
                <a:solidFill>
                  <a:srgbClr val="FFFF00"/>
                </a:solidFill>
              </a:rPr>
              <a:t>чистої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тканини</a:t>
            </a:r>
            <a:r>
              <a:rPr lang="ru-RU" b="1" i="1" dirty="0" smtClean="0">
                <a:solidFill>
                  <a:srgbClr val="FFFF00"/>
                </a:solidFill>
              </a:rPr>
              <a:t> (</a:t>
            </a:r>
            <a:r>
              <a:rPr lang="ru-RU" b="1" i="1" dirty="0" err="1" smtClean="0">
                <a:solidFill>
                  <a:srgbClr val="FFFF00"/>
                </a:solidFill>
              </a:rPr>
              <a:t>краще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використовувати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smtClean="0">
                <a:solidFill>
                  <a:srgbClr val="FFFF00"/>
                </a:solidFill>
              </a:rPr>
              <a:t> </a:t>
            </a:r>
            <a:r>
              <a:rPr lang="ru-RU" b="1" i="1" dirty="0" err="1" smtClean="0">
                <a:solidFill>
                  <a:srgbClr val="FFFF00"/>
                </a:solidFill>
              </a:rPr>
              <a:t>марлю,але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endParaRPr lang="ru-RU" b="1" i="1" dirty="0" smtClean="0">
              <a:solidFill>
                <a:srgbClr val="FFFF00"/>
              </a:solidFill>
            </a:endParaRPr>
          </a:p>
          <a:p>
            <a:pPr fontAlgn="base">
              <a:buNone/>
            </a:pPr>
            <a:r>
              <a:rPr lang="ru-RU" b="1" i="1" dirty="0" smtClean="0">
                <a:solidFill>
                  <a:srgbClr val="FFFF00"/>
                </a:solidFill>
              </a:rPr>
              <a:t>    </a:t>
            </a:r>
            <a:r>
              <a:rPr lang="ru-RU" b="1" i="1" dirty="0" err="1" smtClean="0">
                <a:solidFill>
                  <a:srgbClr val="FFFF00"/>
                </a:solidFill>
              </a:rPr>
              <a:t>підійде</a:t>
            </a:r>
            <a:r>
              <a:rPr lang="ru-RU" b="1" i="1" dirty="0" smtClean="0">
                <a:solidFill>
                  <a:srgbClr val="FFFF00"/>
                </a:solidFill>
              </a:rPr>
              <a:t> </a:t>
            </a:r>
            <a:r>
              <a:rPr lang="ru-RU" b="1" i="1" dirty="0" err="1" smtClean="0">
                <a:solidFill>
                  <a:srgbClr val="FFFF00"/>
                </a:solidFill>
              </a:rPr>
              <a:t>будь-яка</a:t>
            </a:r>
            <a:r>
              <a:rPr lang="ru-RU" b="1" i="1" dirty="0" smtClean="0">
                <a:solidFill>
                  <a:srgbClr val="FFFF00"/>
                </a:solidFill>
              </a:rPr>
              <a:t>).</a:t>
            </a:r>
            <a:r>
              <a:rPr lang="ru-RU" dirty="0" smtClean="0">
                <a:solidFill>
                  <a:srgbClr val="FFFF00"/>
                </a:solidFill>
              </a:rPr>
              <a:t>​</a:t>
            </a:r>
          </a:p>
          <a:p>
            <a:pPr fontAlgn="base">
              <a:buNone/>
            </a:pPr>
            <a:r>
              <a:rPr lang="ru-RU" dirty="0" smtClean="0">
                <a:solidFill>
                  <a:srgbClr val="FFFF00"/>
                </a:solidFill>
              </a:rPr>
              <a:t>​</a:t>
            </a:r>
          </a:p>
          <a:p>
            <a:pPr fontAlgn="base">
              <a:buNone/>
            </a:pPr>
            <a:r>
              <a:rPr lang="ru-RU" b="1" i="1" dirty="0" smtClean="0">
                <a:solidFill>
                  <a:srgbClr val="FFFF00"/>
                </a:solidFill>
              </a:rPr>
              <a:t>3. </a:t>
            </a:r>
            <a:r>
              <a:rPr lang="ru-RU" b="1" i="1" dirty="0" err="1" smtClean="0">
                <a:solidFill>
                  <a:srgbClr val="FFFF00"/>
                </a:solidFill>
              </a:rPr>
              <a:t>Якщо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кровотеча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досить</a:t>
            </a:r>
            <a:r>
              <a:rPr lang="ru-RU" b="1" i="1" dirty="0" smtClean="0">
                <a:solidFill>
                  <a:srgbClr val="FFFF00"/>
                </a:solidFill>
              </a:rPr>
              <a:t> сильна, то ваше </a:t>
            </a:r>
            <a:r>
              <a:rPr lang="ru-RU" b="1" i="1" dirty="0" err="1" smtClean="0">
                <a:solidFill>
                  <a:srgbClr val="FFFF00"/>
                </a:solidFill>
              </a:rPr>
              <a:t>завдання</a:t>
            </a:r>
            <a:r>
              <a:rPr lang="ru-RU" b="1" i="1" dirty="0" smtClean="0">
                <a:solidFill>
                  <a:srgbClr val="FFFF00"/>
                </a:solidFill>
              </a:rPr>
              <a:t> - </a:t>
            </a:r>
            <a:r>
              <a:rPr lang="ru-RU" b="1" i="1" dirty="0" err="1" smtClean="0">
                <a:solidFill>
                  <a:srgbClr val="FFFF00"/>
                </a:solidFill>
              </a:rPr>
              <a:t>його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зупинити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або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хоча</a:t>
            </a:r>
            <a:r>
              <a:rPr lang="ru-RU" b="1" i="1" dirty="0" smtClean="0">
                <a:solidFill>
                  <a:srgbClr val="FFFF00"/>
                </a:solidFill>
              </a:rPr>
              <a:t> б </a:t>
            </a:r>
            <a:r>
              <a:rPr lang="ru-RU" b="1" i="1" dirty="0" err="1" smtClean="0">
                <a:solidFill>
                  <a:srgbClr val="FFFF00"/>
                </a:solidFill>
              </a:rPr>
              <a:t>зменшити</a:t>
            </a:r>
            <a:r>
              <a:rPr lang="ru-RU" b="1" i="1" dirty="0" smtClean="0">
                <a:solidFill>
                  <a:srgbClr val="FFFF00"/>
                </a:solidFill>
              </a:rPr>
              <a:t>. </a:t>
            </a:r>
            <a:r>
              <a:rPr lang="ru-RU" b="1" i="1" dirty="0" err="1" smtClean="0">
                <a:solidFill>
                  <a:srgbClr val="FFFF00"/>
                </a:solidFill>
              </a:rPr>
              <a:t>Продезінфікуйте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endParaRPr lang="ru-RU" b="1" i="1" dirty="0" smtClean="0">
              <a:solidFill>
                <a:srgbClr val="FFFF00"/>
              </a:solidFill>
            </a:endParaRPr>
          </a:p>
          <a:p>
            <a:pPr fontAlgn="base">
              <a:buNone/>
            </a:pPr>
            <a:r>
              <a:rPr lang="ru-RU" b="1" i="1" dirty="0" smtClean="0">
                <a:solidFill>
                  <a:srgbClr val="FFFF00"/>
                </a:solidFill>
              </a:rPr>
              <a:t> </a:t>
            </a:r>
            <a:r>
              <a:rPr lang="ru-RU" b="1" i="1" dirty="0" smtClean="0">
                <a:solidFill>
                  <a:srgbClr val="FFFF00"/>
                </a:solidFill>
              </a:rPr>
              <a:t>    </a:t>
            </a:r>
            <a:r>
              <a:rPr lang="ru-RU" b="1" i="1" dirty="0" err="1" smtClean="0">
                <a:solidFill>
                  <a:srgbClr val="FFFF00"/>
                </a:solidFill>
              </a:rPr>
              <a:t>місце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навколо</a:t>
            </a:r>
            <a:r>
              <a:rPr lang="ru-RU" b="1" i="1" dirty="0" smtClean="0">
                <a:solidFill>
                  <a:srgbClr val="FFFF00"/>
                </a:solidFill>
              </a:rPr>
              <a:t> рани </a:t>
            </a:r>
            <a:r>
              <a:rPr lang="ru-RU" b="1" i="1" dirty="0" err="1" smtClean="0">
                <a:solidFill>
                  <a:srgbClr val="FFFF00"/>
                </a:solidFill>
              </a:rPr>
              <a:t>і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накладіть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джгут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з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підручних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засобів</a:t>
            </a:r>
            <a:r>
              <a:rPr lang="ru-RU" b="1" i="1" dirty="0" smtClean="0">
                <a:solidFill>
                  <a:srgbClr val="FFFF00"/>
                </a:solidFill>
              </a:rPr>
              <a:t>. Для </a:t>
            </a:r>
            <a:r>
              <a:rPr lang="ru-RU" b="1" i="1" dirty="0" err="1" smtClean="0">
                <a:solidFill>
                  <a:srgbClr val="FFFF00"/>
                </a:solidFill>
              </a:rPr>
              <a:t>цього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можна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використовувати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краватку</a:t>
            </a:r>
            <a:r>
              <a:rPr lang="ru-RU" b="1" i="1" dirty="0" smtClean="0">
                <a:solidFill>
                  <a:srgbClr val="FFFF00"/>
                </a:solidFill>
              </a:rPr>
              <a:t>, пояс </a:t>
            </a:r>
            <a:r>
              <a:rPr lang="ru-RU" b="1" i="1" dirty="0" err="1" smtClean="0">
                <a:solidFill>
                  <a:srgbClr val="FFFF00"/>
                </a:solidFill>
              </a:rPr>
              <a:t>або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інший</a:t>
            </a:r>
            <a:r>
              <a:rPr lang="ru-RU" b="1" i="1" dirty="0" smtClean="0">
                <a:solidFill>
                  <a:srgbClr val="FFFF00"/>
                </a:solidFill>
              </a:rPr>
              <a:t> схожий предмет, </a:t>
            </a:r>
            <a:r>
              <a:rPr lang="ru-RU" b="1" i="1" dirty="0" err="1" smtClean="0">
                <a:solidFill>
                  <a:srgbClr val="FFFF00"/>
                </a:solidFill>
              </a:rPr>
              <a:t>який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зможете</a:t>
            </a:r>
            <a:r>
              <a:rPr lang="ru-RU" b="1" i="1" dirty="0" smtClean="0">
                <a:solidFill>
                  <a:srgbClr val="FFFF00"/>
                </a:solidFill>
              </a:rPr>
              <a:t> </a:t>
            </a:r>
            <a:r>
              <a:rPr lang="ru-RU" b="1" i="1" dirty="0" err="1" smtClean="0">
                <a:solidFill>
                  <a:srgbClr val="FFFF00"/>
                </a:solidFill>
              </a:rPr>
              <a:t>дістати</a:t>
            </a:r>
            <a:r>
              <a:rPr lang="ru-RU" b="1" i="1" dirty="0" smtClean="0">
                <a:solidFill>
                  <a:srgbClr val="FFFF00"/>
                </a:solidFill>
              </a:rPr>
              <a:t>.</a:t>
            </a:r>
            <a:endParaRPr lang="ru-RU" dirty="0" smtClean="0">
              <a:solidFill>
                <a:srgbClr val="FFFF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</TotalTime>
  <Words>29</Words>
  <PresentationFormat>Экран (4:3)</PresentationFormat>
  <Paragraphs>88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Проект підготувала ​ учениця 11-А классу ​ Запорізько навчально виховного комплексу№67​  Несват Валерія </vt:lpstr>
      <vt:lpstr>Правила надання ​  першої допомоги ​ при переломах</vt:lpstr>
      <vt:lpstr>План:</vt:lpstr>
      <vt:lpstr>Що таке перелом?</vt:lpstr>
      <vt:lpstr>Класифікація переломів</vt:lpstr>
      <vt:lpstr>Слайд 6</vt:lpstr>
      <vt:lpstr>Симптоми і ознаки перелому​</vt:lpstr>
      <vt:lpstr>Перша допомога</vt:lpstr>
      <vt:lpstr>При відкритому переломі кінцівок</vt:lpstr>
      <vt:lpstr>Слайд 10</vt:lpstr>
      <vt:lpstr>Слайд 11</vt:lpstr>
      <vt:lpstr>При закритому переломі кінцівок.</vt:lpstr>
      <vt:lpstr>Слайд 13</vt:lpstr>
      <vt:lpstr>Заборонено: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6</cp:revision>
  <dcterms:modified xsi:type="dcterms:W3CDTF">2015-03-28T12:54:07Z</dcterms:modified>
</cp:coreProperties>
</file>