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456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50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01.01.2014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://uk.wikipedia.org/wiki/%D0%A0%D0%B5%D0%BB%D1%96%D0%B3%D1%96%D1%8F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764704"/>
            <a:ext cx="7628384" cy="2880320"/>
          </a:xfrm>
        </p:spPr>
        <p:txBody>
          <a:bodyPr>
            <a:normAutofit/>
          </a:bodyPr>
          <a:lstStyle/>
          <a:p>
            <a:pPr algn="l"/>
            <a:r>
              <a:rPr lang="uk-UA" sz="5400" b="1" i="1" dirty="0" smtClean="0"/>
              <a:t>Презентація на тему:</a:t>
            </a:r>
            <a:br>
              <a:rPr lang="uk-UA" sz="5400" b="1" i="1" dirty="0" smtClean="0"/>
            </a:br>
            <a:r>
              <a:rPr lang="uk-UA" sz="5400" b="1" i="1" dirty="0" err="1" smtClean="0"/>
              <a:t>“Нація”</a:t>
            </a:r>
            <a:endParaRPr lang="ru-RU" sz="5400" b="1" i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788024" y="4221088"/>
            <a:ext cx="4168552" cy="2351112"/>
          </a:xfrm>
        </p:spPr>
        <p:txBody>
          <a:bodyPr/>
          <a:lstStyle/>
          <a:p>
            <a:r>
              <a:rPr lang="uk-UA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Виконала:</a:t>
            </a:r>
          </a:p>
          <a:p>
            <a:r>
              <a:rPr lang="uk-UA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Учениця 11 – А класу</a:t>
            </a:r>
          </a:p>
          <a:p>
            <a:r>
              <a:rPr lang="uk-UA" b="1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Твердохліб</a:t>
            </a:r>
            <a:r>
              <a:rPr lang="uk-UA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Анжеліка</a:t>
            </a:r>
            <a:endParaRPr lang="ru-RU" b="1" i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heel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vi-VN" sz="2400" b="1" i="1" dirty="0" smtClean="0"/>
              <a:t>Нація</a:t>
            </a:r>
            <a:r>
              <a:rPr lang="vi-VN" sz="2400" i="1" dirty="0" smtClean="0"/>
              <a:t> </a:t>
            </a:r>
            <a:r>
              <a:rPr lang="vi-VN" sz="2400" i="1" dirty="0" smtClean="0"/>
              <a:t>— </a:t>
            </a:r>
            <a:r>
              <a:rPr lang="vi-VN" sz="2400" i="1" dirty="0" smtClean="0"/>
              <a:t>полісемантичне (багатозначне) поняття, що застосовується для характеристики великих </a:t>
            </a:r>
            <a:r>
              <a:rPr lang="vi-VN" sz="2400" i="1" dirty="0" smtClean="0"/>
              <a:t>соціокультурних </a:t>
            </a:r>
            <a:r>
              <a:rPr lang="vi-VN" sz="2400" i="1" dirty="0" smtClean="0"/>
              <a:t>спільнот </a:t>
            </a:r>
            <a:r>
              <a:rPr lang="vi-VN" sz="2400" i="1" dirty="0" smtClean="0"/>
              <a:t>індустріальної епохи. Існують два основні значення терміна</a:t>
            </a:r>
            <a:r>
              <a:rPr lang="uk-UA" sz="2400" i="1" dirty="0" smtClean="0"/>
              <a:t>:</a:t>
            </a:r>
            <a:endParaRPr lang="vi-VN" sz="2400" i="1" dirty="0" smtClean="0"/>
          </a:p>
          <a:p>
            <a:r>
              <a:rPr lang="vi-VN" sz="2400" i="1" dirty="0" smtClean="0"/>
              <a:t>Політична спільнота громадян певної держави — політична нація. Часто вживається як синонім терміну держава, коли мається на увазі її населення, наприклад для посилання на «національні» університети, банки та інші установи.</a:t>
            </a:r>
          </a:p>
          <a:p>
            <a:r>
              <a:rPr lang="vi-VN" sz="2400" i="1" dirty="0" smtClean="0"/>
              <a:t>Етнічна спільнота (етнос) з єдиною мовою і самосвідомістю (як особистим відчуттям «національної ідентичності» так і колективним усвідомленням своєї єдності і відмінності від інших). У цьому значенні фактично є синонімом терміну </a:t>
            </a:r>
            <a:r>
              <a:rPr lang="vi-VN" sz="2400" i="1" dirty="0" smtClean="0"/>
              <a:t>народ.</a:t>
            </a:r>
            <a:endParaRPr lang="vi-VN" sz="2400" i="1" dirty="0" smtClean="0"/>
          </a:p>
          <a:p>
            <a:pPr>
              <a:buNone/>
            </a:pPr>
            <a:endParaRPr lang="ru-RU" sz="2400" i="1" dirty="0"/>
          </a:p>
        </p:txBody>
      </p:sp>
    </p:spTree>
  </p:cSld>
  <p:clrMapOvr>
    <a:masterClrMapping/>
  </p:clrMapOvr>
  <p:transition>
    <p:wheel spokes="3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i="1" dirty="0" smtClean="0"/>
              <a:t>Спільність походження</a:t>
            </a:r>
            <a:endParaRPr lang="ru-RU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62088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i="1" dirty="0" err="1" smtClean="0"/>
              <a:t>Походження</a:t>
            </a:r>
            <a:r>
              <a:rPr lang="ru-RU" i="1" dirty="0" smtClean="0"/>
              <a:t> </a:t>
            </a:r>
            <a:r>
              <a:rPr lang="ru-RU" i="1" dirty="0" err="1" smtClean="0"/>
              <a:t>розуміється</a:t>
            </a:r>
            <a:r>
              <a:rPr lang="ru-RU" i="1" dirty="0" smtClean="0"/>
              <a:t> у </a:t>
            </a:r>
            <a:r>
              <a:rPr lang="ru-RU" i="1" dirty="0" err="1" smtClean="0"/>
              <a:t>двох</a:t>
            </a:r>
            <a:r>
              <a:rPr lang="ru-RU" i="1" dirty="0" smtClean="0"/>
              <a:t> </a:t>
            </a:r>
            <a:r>
              <a:rPr lang="ru-RU" i="1" dirty="0" err="1" smtClean="0"/>
              <a:t>напрямках</a:t>
            </a:r>
            <a:r>
              <a:rPr lang="ru-RU" i="1" dirty="0" smtClean="0"/>
              <a:t> — </a:t>
            </a:r>
            <a:r>
              <a:rPr lang="ru-RU" i="1" dirty="0" err="1" smtClean="0"/>
              <a:t>походження</a:t>
            </a:r>
            <a:r>
              <a:rPr lang="ru-RU" i="1" dirty="0" smtClean="0"/>
              <a:t> </a:t>
            </a:r>
            <a:r>
              <a:rPr lang="ru-RU" i="1" dirty="0" err="1" smtClean="0"/>
              <a:t>від</a:t>
            </a:r>
            <a:r>
              <a:rPr lang="ru-RU" i="1" dirty="0" smtClean="0"/>
              <a:t> </a:t>
            </a:r>
            <a:r>
              <a:rPr lang="ru-RU" i="1" dirty="0" err="1" smtClean="0"/>
              <a:t>поколінь</a:t>
            </a:r>
            <a:r>
              <a:rPr lang="ru-RU" i="1" dirty="0" smtClean="0"/>
              <a:t>, </a:t>
            </a:r>
            <a:r>
              <a:rPr lang="ru-RU" i="1" dirty="0" err="1" smtClean="0"/>
              <a:t>які</a:t>
            </a:r>
            <a:r>
              <a:rPr lang="ru-RU" i="1" dirty="0" smtClean="0"/>
              <a:t> мешкали на </a:t>
            </a:r>
            <a:r>
              <a:rPr lang="ru-RU" i="1" dirty="0" err="1" smtClean="0"/>
              <a:t>тій</a:t>
            </a:r>
            <a:r>
              <a:rPr lang="ru-RU" i="1" dirty="0" smtClean="0"/>
              <a:t> же </a:t>
            </a:r>
            <a:r>
              <a:rPr lang="ru-RU" i="1" dirty="0" err="1" smtClean="0"/>
              <a:t>території</a:t>
            </a:r>
            <a:r>
              <a:rPr lang="ru-RU" i="1" dirty="0" smtClean="0"/>
              <a:t>, </a:t>
            </a:r>
            <a:r>
              <a:rPr lang="ru-RU" i="1" dirty="0" err="1" smtClean="0"/>
              <a:t>і</a:t>
            </a:r>
            <a:r>
              <a:rPr lang="ru-RU" i="1" dirty="0" smtClean="0"/>
              <a:t> </a:t>
            </a:r>
            <a:r>
              <a:rPr lang="ru-RU" i="1" dirty="0" err="1" smtClean="0"/>
              <a:t>походження</a:t>
            </a:r>
            <a:r>
              <a:rPr lang="ru-RU" i="1" dirty="0" smtClean="0"/>
              <a:t> </a:t>
            </a:r>
            <a:r>
              <a:rPr lang="ru-RU" i="1" dirty="0" err="1" smtClean="0"/>
              <a:t>від</a:t>
            </a:r>
            <a:r>
              <a:rPr lang="ru-RU" i="1" dirty="0" smtClean="0"/>
              <a:t> </a:t>
            </a:r>
            <a:r>
              <a:rPr lang="ru-RU" i="1" dirty="0" err="1" smtClean="0"/>
              <a:t>поколінь</a:t>
            </a:r>
            <a:r>
              <a:rPr lang="ru-RU" i="1" dirty="0" smtClean="0"/>
              <a:t>, </a:t>
            </a:r>
            <a:r>
              <a:rPr lang="ru-RU" i="1" dirty="0" err="1" smtClean="0"/>
              <a:t>що</a:t>
            </a:r>
            <a:r>
              <a:rPr lang="ru-RU" i="1" dirty="0" smtClean="0"/>
              <a:t> </a:t>
            </a:r>
            <a:r>
              <a:rPr lang="ru-RU" i="1" dirty="0" err="1" smtClean="0"/>
              <a:t>розмовляли</a:t>
            </a:r>
            <a:r>
              <a:rPr lang="ru-RU" i="1" dirty="0" smtClean="0"/>
              <a:t> </a:t>
            </a:r>
            <a:r>
              <a:rPr lang="ru-RU" i="1" dirty="0" err="1" smtClean="0"/>
              <a:t>тією</a:t>
            </a:r>
            <a:r>
              <a:rPr lang="ru-RU" i="1" dirty="0" smtClean="0"/>
              <a:t> ж </a:t>
            </a:r>
            <a:r>
              <a:rPr lang="ru-RU" i="1" dirty="0" err="1" smtClean="0"/>
              <a:t>мовою</a:t>
            </a:r>
            <a:r>
              <a:rPr lang="ru-RU" i="1" dirty="0" smtClean="0"/>
              <a:t>. </a:t>
            </a:r>
          </a:p>
          <a:p>
            <a:endParaRPr lang="ru-RU" i="1" dirty="0"/>
          </a:p>
        </p:txBody>
      </p:sp>
      <p:pic>
        <p:nvPicPr>
          <p:cNvPr id="1026" name="Picture 2" descr="C:\Users\Anzhela\Desktop\нацыя\0_2c5de_5242a57c_X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95736" y="4192687"/>
            <a:ext cx="4498419" cy="2665313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8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980728"/>
          </a:xfrm>
        </p:spPr>
        <p:txBody>
          <a:bodyPr/>
          <a:lstStyle/>
          <a:p>
            <a:r>
              <a:rPr lang="uk-UA" b="1" i="1" dirty="0" smtClean="0"/>
              <a:t>Спільність мови</a:t>
            </a:r>
            <a:endParaRPr lang="ru-RU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836712"/>
            <a:ext cx="7787208" cy="2980927"/>
          </a:xfrm>
        </p:spPr>
        <p:txBody>
          <a:bodyPr>
            <a:normAutofit fontScale="85000" lnSpcReduction="20000"/>
          </a:bodyPr>
          <a:lstStyle/>
          <a:p>
            <a:r>
              <a:rPr lang="ru-RU" i="1" dirty="0" err="1" smtClean="0"/>
              <a:t>Власна</a:t>
            </a:r>
            <a:r>
              <a:rPr lang="ru-RU" i="1" dirty="0" smtClean="0"/>
              <a:t> </a:t>
            </a:r>
            <a:r>
              <a:rPr lang="ru-RU" i="1" dirty="0" err="1" smtClean="0"/>
              <a:t>мова</a:t>
            </a:r>
            <a:r>
              <a:rPr lang="ru-RU" i="1" dirty="0" smtClean="0"/>
              <a:t> часто </a:t>
            </a:r>
            <a:r>
              <a:rPr lang="ru-RU" i="1" dirty="0" err="1" smtClean="0"/>
              <a:t>вважається</a:t>
            </a:r>
            <a:r>
              <a:rPr lang="ru-RU" i="1" dirty="0" smtClean="0"/>
              <a:t> </a:t>
            </a:r>
            <a:r>
              <a:rPr lang="ru-RU" i="1" dirty="0" err="1" smtClean="0"/>
              <a:t>визначальною</a:t>
            </a:r>
            <a:r>
              <a:rPr lang="ru-RU" i="1" dirty="0" smtClean="0"/>
              <a:t> </a:t>
            </a:r>
            <a:r>
              <a:rPr lang="ru-RU" i="1" dirty="0" err="1" smtClean="0"/>
              <a:t>особливістю</a:t>
            </a:r>
            <a:r>
              <a:rPr lang="ru-RU" i="1" dirty="0" smtClean="0"/>
              <a:t> </a:t>
            </a:r>
            <a:r>
              <a:rPr lang="ru-RU" i="1" dirty="0" err="1" smtClean="0"/>
              <a:t>нації</a:t>
            </a:r>
            <a:r>
              <a:rPr lang="ru-RU" i="1" dirty="0" smtClean="0"/>
              <a:t>. </a:t>
            </a:r>
            <a:r>
              <a:rPr lang="ru-RU" i="1" dirty="0" smtClean="0"/>
              <a:t>У </a:t>
            </a:r>
            <a:r>
              <a:rPr lang="ru-RU" i="1" dirty="0" err="1" smtClean="0"/>
              <a:t>деяких</a:t>
            </a:r>
            <a:r>
              <a:rPr lang="ru-RU" i="1" dirty="0" smtClean="0"/>
              <a:t> </a:t>
            </a:r>
            <a:r>
              <a:rPr lang="ru-RU" i="1" dirty="0" err="1" smtClean="0"/>
              <a:t>випадках</a:t>
            </a:r>
            <a:r>
              <a:rPr lang="ru-RU" i="1" dirty="0" smtClean="0"/>
              <a:t> </a:t>
            </a:r>
            <a:r>
              <a:rPr lang="ru-RU" i="1" dirty="0" err="1" smtClean="0"/>
              <a:t>мова</a:t>
            </a:r>
            <a:r>
              <a:rPr lang="ru-RU" i="1" dirty="0" smtClean="0"/>
              <a:t> </a:t>
            </a:r>
            <a:r>
              <a:rPr lang="ru-RU" i="1" dirty="0" err="1" smtClean="0"/>
              <a:t>є</a:t>
            </a:r>
            <a:r>
              <a:rPr lang="ru-RU" i="1" dirty="0" smtClean="0"/>
              <a:t> </a:t>
            </a:r>
            <a:r>
              <a:rPr lang="ru-RU" i="1" dirty="0" err="1" smtClean="0"/>
              <a:t>винятковою</a:t>
            </a:r>
            <a:r>
              <a:rPr lang="ru-RU" i="1" dirty="0" smtClean="0"/>
              <a:t> для </a:t>
            </a:r>
            <a:r>
              <a:rPr lang="ru-RU" i="1" dirty="0" err="1" smtClean="0"/>
              <a:t>нації</a:t>
            </a:r>
            <a:r>
              <a:rPr lang="ru-RU" i="1" dirty="0" smtClean="0"/>
              <a:t>, </a:t>
            </a:r>
            <a:r>
              <a:rPr lang="ru-RU" i="1" dirty="0" err="1" smtClean="0"/>
              <a:t>і</a:t>
            </a:r>
            <a:r>
              <a:rPr lang="ru-RU" i="1" dirty="0" smtClean="0"/>
              <a:t>, </a:t>
            </a:r>
            <a:r>
              <a:rPr lang="ru-RU" i="1" dirty="0" err="1" smtClean="0"/>
              <a:t>можливо</a:t>
            </a:r>
            <a:r>
              <a:rPr lang="ru-RU" i="1" dirty="0" smtClean="0"/>
              <a:t>, основою </a:t>
            </a:r>
            <a:r>
              <a:rPr lang="ru-RU" i="1" dirty="0" err="1" smtClean="0"/>
              <a:t>національної</a:t>
            </a:r>
            <a:r>
              <a:rPr lang="ru-RU" i="1" dirty="0" smtClean="0"/>
              <a:t> </a:t>
            </a:r>
            <a:r>
              <a:rPr lang="ru-RU" i="1" dirty="0" err="1" smtClean="0"/>
              <a:t>ідентичності</a:t>
            </a:r>
            <a:r>
              <a:rPr lang="ru-RU" i="1" dirty="0" smtClean="0"/>
              <a:t> </a:t>
            </a:r>
            <a:r>
              <a:rPr lang="ru-RU" i="1" dirty="0" smtClean="0"/>
              <a:t>В </a:t>
            </a:r>
            <a:r>
              <a:rPr lang="ru-RU" i="1" dirty="0" err="1" smtClean="0"/>
              <a:t>інших</a:t>
            </a:r>
            <a:r>
              <a:rPr lang="ru-RU" i="1" dirty="0" smtClean="0"/>
              <a:t> </a:t>
            </a:r>
            <a:r>
              <a:rPr lang="ru-RU" i="1" dirty="0" err="1" smtClean="0"/>
              <a:t>випадках</a:t>
            </a:r>
            <a:r>
              <a:rPr lang="ru-RU" i="1" dirty="0" smtClean="0"/>
              <a:t>, </a:t>
            </a:r>
            <a:r>
              <a:rPr lang="ru-RU" i="1" dirty="0" err="1" smtClean="0"/>
              <a:t>національна</a:t>
            </a:r>
            <a:r>
              <a:rPr lang="ru-RU" i="1" dirty="0" smtClean="0"/>
              <a:t> </a:t>
            </a:r>
            <a:r>
              <a:rPr lang="ru-RU" i="1" dirty="0" err="1" smtClean="0"/>
              <a:t>мова</a:t>
            </a:r>
            <a:r>
              <a:rPr lang="ru-RU" i="1" dirty="0" smtClean="0"/>
              <a:t> </a:t>
            </a:r>
            <a:r>
              <a:rPr lang="ru-RU" i="1" dirty="0" err="1" smtClean="0"/>
              <a:t>також</a:t>
            </a:r>
            <a:r>
              <a:rPr lang="ru-RU" i="1" dirty="0" smtClean="0"/>
              <a:t> </a:t>
            </a:r>
            <a:r>
              <a:rPr lang="ru-RU" i="1" dirty="0" err="1" smtClean="0"/>
              <a:t>використовується</a:t>
            </a:r>
            <a:r>
              <a:rPr lang="ru-RU" i="1" dirty="0" smtClean="0"/>
              <a:t> </a:t>
            </a:r>
            <a:r>
              <a:rPr lang="ru-RU" i="1" dirty="0" err="1" smtClean="0"/>
              <a:t>іншими</a:t>
            </a:r>
            <a:r>
              <a:rPr lang="ru-RU" i="1" dirty="0" smtClean="0"/>
              <a:t> </a:t>
            </a:r>
            <a:r>
              <a:rPr lang="ru-RU" i="1" dirty="0" err="1" smtClean="0"/>
              <a:t>націями</a:t>
            </a:r>
            <a:r>
              <a:rPr lang="ru-RU" i="1" dirty="0" smtClean="0"/>
              <a:t>. </a:t>
            </a:r>
            <a:r>
              <a:rPr lang="ru-RU" i="1" dirty="0" err="1" smtClean="0"/>
              <a:t>Жодна</a:t>
            </a:r>
            <a:r>
              <a:rPr lang="ru-RU" i="1" dirty="0" smtClean="0"/>
              <a:t> </a:t>
            </a:r>
            <a:r>
              <a:rPr lang="ru-RU" i="1" dirty="0" err="1" smtClean="0"/>
              <a:t>нація</a:t>
            </a:r>
            <a:r>
              <a:rPr lang="ru-RU" i="1" dirty="0" smtClean="0"/>
              <a:t> не </a:t>
            </a:r>
            <a:r>
              <a:rPr lang="ru-RU" i="1" dirty="0" err="1" smtClean="0"/>
              <a:t>може</a:t>
            </a:r>
            <a:r>
              <a:rPr lang="ru-RU" i="1" dirty="0" smtClean="0"/>
              <a:t> бути </a:t>
            </a:r>
            <a:r>
              <a:rPr lang="ru-RU" i="1" dirty="0" err="1" smtClean="0"/>
              <a:t>визначена</a:t>
            </a:r>
            <a:r>
              <a:rPr lang="ru-RU" i="1" dirty="0" smtClean="0"/>
              <a:t> </a:t>
            </a:r>
            <a:r>
              <a:rPr lang="ru-RU" i="1" dirty="0" err="1" smtClean="0"/>
              <a:t>винятково</a:t>
            </a:r>
            <a:r>
              <a:rPr lang="ru-RU" i="1" dirty="0" smtClean="0"/>
              <a:t> </a:t>
            </a:r>
            <a:r>
              <a:rPr lang="ru-RU" i="1" dirty="0" err="1" smtClean="0"/>
              <a:t>мовою</a:t>
            </a:r>
            <a:r>
              <a:rPr lang="ru-RU" i="1" dirty="0" smtClean="0"/>
              <a:t>: </a:t>
            </a:r>
            <a:r>
              <a:rPr lang="ru-RU" i="1" dirty="0" err="1" smtClean="0"/>
              <a:t>це</a:t>
            </a:r>
            <a:r>
              <a:rPr lang="ru-RU" i="1" dirty="0" smtClean="0"/>
              <a:t> </a:t>
            </a:r>
            <a:r>
              <a:rPr lang="ru-RU" i="1" dirty="0" err="1" smtClean="0"/>
              <a:t>фактично</a:t>
            </a:r>
            <a:r>
              <a:rPr lang="ru-RU" i="1" dirty="0" smtClean="0"/>
              <a:t> створило б </a:t>
            </a:r>
            <a:r>
              <a:rPr lang="ru-RU" i="1" dirty="0" err="1" smtClean="0"/>
              <a:t>відкриту</a:t>
            </a:r>
            <a:r>
              <a:rPr lang="ru-RU" i="1" dirty="0" smtClean="0"/>
              <a:t> </a:t>
            </a:r>
            <a:r>
              <a:rPr lang="ru-RU" i="1" dirty="0" err="1" smtClean="0"/>
              <a:t>спільноту</a:t>
            </a:r>
            <a:endParaRPr lang="ru-RU" i="1" dirty="0" smtClean="0"/>
          </a:p>
          <a:p>
            <a:pPr>
              <a:buNone/>
            </a:pPr>
            <a:endParaRPr lang="ru-RU" i="1" dirty="0"/>
          </a:p>
        </p:txBody>
      </p:sp>
      <p:pic>
        <p:nvPicPr>
          <p:cNvPr id="2050" name="Picture 2" descr="C:\Users\Anzhela\Desktop\нацыя\p_40843_7_gallerybig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47664" y="3717032"/>
            <a:ext cx="5184576" cy="3140968"/>
          </a:xfrm>
          <a:prstGeom prst="rect">
            <a:avLst/>
          </a:prstGeom>
          <a:noFill/>
        </p:spPr>
      </p:pic>
    </p:spTree>
  </p:cSld>
  <p:clrMapOvr>
    <a:masterClrMapping/>
  </p:clrMapOvr>
  <p:transition>
    <p:plus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052736"/>
          </a:xfrm>
        </p:spPr>
        <p:txBody>
          <a:bodyPr/>
          <a:lstStyle/>
          <a:p>
            <a:r>
              <a:rPr lang="uk-UA" b="1" i="1" dirty="0" smtClean="0"/>
              <a:t>Спільність культури</a:t>
            </a:r>
            <a:endParaRPr lang="ru-RU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908720"/>
            <a:ext cx="8229600" cy="2692896"/>
          </a:xfrm>
        </p:spPr>
        <p:txBody>
          <a:bodyPr>
            <a:normAutofit/>
          </a:bodyPr>
          <a:lstStyle/>
          <a:p>
            <a:r>
              <a:rPr lang="ru-RU" i="1" dirty="0" err="1" smtClean="0"/>
              <a:t>Більшість</a:t>
            </a:r>
            <a:r>
              <a:rPr lang="ru-RU" i="1" dirty="0" smtClean="0"/>
              <a:t> </a:t>
            </a:r>
            <a:r>
              <a:rPr lang="ru-RU" i="1" dirty="0" err="1" smtClean="0"/>
              <a:t>націй</a:t>
            </a:r>
            <a:r>
              <a:rPr lang="ru-RU" i="1" dirty="0" smtClean="0"/>
              <a:t> </a:t>
            </a:r>
            <a:r>
              <a:rPr lang="ru-RU" i="1" dirty="0" err="1" smtClean="0"/>
              <a:t>частково</a:t>
            </a:r>
            <a:r>
              <a:rPr lang="ru-RU" i="1" dirty="0" smtClean="0"/>
              <a:t> </a:t>
            </a:r>
            <a:r>
              <a:rPr lang="ru-RU" i="1" dirty="0" err="1" smtClean="0"/>
              <a:t>визначаються</a:t>
            </a:r>
            <a:r>
              <a:rPr lang="ru-RU" i="1" dirty="0" smtClean="0"/>
              <a:t> </a:t>
            </a:r>
            <a:r>
              <a:rPr lang="ru-RU" i="1" dirty="0" err="1" smtClean="0"/>
              <a:t>власною</a:t>
            </a:r>
            <a:r>
              <a:rPr lang="ru-RU" i="1" dirty="0" smtClean="0"/>
              <a:t> культурою. </a:t>
            </a:r>
            <a:r>
              <a:rPr lang="ru-RU" i="1" dirty="0" err="1" smtClean="0"/>
              <a:t>національна</a:t>
            </a:r>
            <a:r>
              <a:rPr lang="ru-RU" i="1" dirty="0" smtClean="0"/>
              <a:t> </a:t>
            </a:r>
            <a:r>
              <a:rPr lang="ru-RU" i="1" dirty="0" smtClean="0"/>
              <a:t>культура </a:t>
            </a:r>
            <a:r>
              <a:rPr lang="ru-RU" i="1" dirty="0" err="1" smtClean="0"/>
              <a:t>звичайно</a:t>
            </a:r>
            <a:r>
              <a:rPr lang="ru-RU" i="1" dirty="0" smtClean="0"/>
              <a:t> </a:t>
            </a:r>
            <a:r>
              <a:rPr lang="ru-RU" i="1" dirty="0" err="1" smtClean="0"/>
              <a:t>є</a:t>
            </a:r>
            <a:r>
              <a:rPr lang="ru-RU" i="1" dirty="0" smtClean="0"/>
              <a:t> </a:t>
            </a:r>
            <a:r>
              <a:rPr lang="ru-RU" i="1" dirty="0" err="1" smtClean="0"/>
              <a:t>унікальною</a:t>
            </a:r>
            <a:r>
              <a:rPr lang="ru-RU" i="1" dirty="0" smtClean="0"/>
              <a:t> для </a:t>
            </a:r>
            <a:r>
              <a:rPr lang="ru-RU" i="1" dirty="0" err="1" smtClean="0"/>
              <a:t>нації</a:t>
            </a:r>
            <a:r>
              <a:rPr lang="ru-RU" i="1" dirty="0" smtClean="0"/>
              <a:t>, </a:t>
            </a:r>
            <a:r>
              <a:rPr lang="ru-RU" i="1" dirty="0" err="1" smtClean="0"/>
              <a:t>хоча</a:t>
            </a:r>
            <a:r>
              <a:rPr lang="ru-RU" i="1" dirty="0" smtClean="0"/>
              <a:t> </a:t>
            </a:r>
            <a:r>
              <a:rPr lang="ru-RU" i="1" dirty="0" err="1" smtClean="0"/>
              <a:t>й</a:t>
            </a:r>
            <a:r>
              <a:rPr lang="ru-RU" i="1" dirty="0" smtClean="0"/>
              <a:t> </a:t>
            </a:r>
            <a:r>
              <a:rPr lang="ru-RU" i="1" dirty="0" err="1" smtClean="0"/>
              <a:t>включає</a:t>
            </a:r>
            <a:r>
              <a:rPr lang="ru-RU" i="1" dirty="0" smtClean="0"/>
              <a:t> </a:t>
            </a:r>
            <a:r>
              <a:rPr lang="ru-RU" i="1" dirty="0" err="1" smtClean="0"/>
              <a:t>багато</a:t>
            </a:r>
            <a:r>
              <a:rPr lang="ru-RU" i="1" dirty="0" smtClean="0"/>
              <a:t> </a:t>
            </a:r>
            <a:r>
              <a:rPr lang="ru-RU" i="1" dirty="0" err="1" smtClean="0"/>
              <a:t>елементів</a:t>
            </a:r>
            <a:r>
              <a:rPr lang="ru-RU" i="1" dirty="0" smtClean="0"/>
              <a:t>, </a:t>
            </a:r>
            <a:r>
              <a:rPr lang="ru-RU" i="1" dirty="0" err="1" smtClean="0"/>
              <a:t>спільних</a:t>
            </a:r>
            <a:r>
              <a:rPr lang="ru-RU" i="1" dirty="0" smtClean="0"/>
              <a:t> </a:t>
            </a:r>
            <a:r>
              <a:rPr lang="ru-RU" i="1" dirty="0" err="1" smtClean="0"/>
              <a:t>з</a:t>
            </a:r>
            <a:r>
              <a:rPr lang="ru-RU" i="1" dirty="0" smtClean="0"/>
              <a:t> </a:t>
            </a:r>
            <a:r>
              <a:rPr lang="ru-RU" i="1" dirty="0" err="1" smtClean="0"/>
              <a:t>іншими</a:t>
            </a:r>
            <a:r>
              <a:rPr lang="ru-RU" i="1" dirty="0" smtClean="0"/>
              <a:t> </a:t>
            </a:r>
            <a:r>
              <a:rPr lang="ru-RU" i="1" dirty="0" err="1" smtClean="0"/>
              <a:t>націями</a:t>
            </a:r>
            <a:r>
              <a:rPr lang="ru-RU" i="1" dirty="0" smtClean="0"/>
              <a:t>. 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3074" name="Picture 2" descr="C:\Users\Anzhela\Desktop\нацыя\pic00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31640" y="3501008"/>
            <a:ext cx="6048672" cy="3024336"/>
          </a:xfrm>
          <a:prstGeom prst="rect">
            <a:avLst/>
          </a:prstGeom>
          <a:noFill/>
        </p:spPr>
      </p:pic>
    </p:spTree>
  </p:cSld>
  <p:clrMapOvr>
    <a:masterClrMapping/>
  </p:clrMapOvr>
  <p:transition>
    <p:strips dir="ld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CCCCFF"/>
            </a:gs>
            <a:gs pos="17999">
              <a:srgbClr val="99CCFF"/>
            </a:gs>
            <a:gs pos="36000">
              <a:srgbClr val="9966FF"/>
            </a:gs>
            <a:gs pos="61000">
              <a:srgbClr val="CC99FF"/>
            </a:gs>
            <a:gs pos="82001">
              <a:srgbClr val="99CCFF"/>
            </a:gs>
            <a:gs pos="100000">
              <a:srgbClr val="CCCCFF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908720"/>
          </a:xfrm>
        </p:spPr>
        <p:txBody>
          <a:bodyPr/>
          <a:lstStyle/>
          <a:p>
            <a:r>
              <a:rPr lang="uk-UA" b="1" i="1" dirty="0" smtClean="0"/>
              <a:t>Спільність релігії</a:t>
            </a:r>
            <a:endParaRPr lang="ru-RU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692697"/>
            <a:ext cx="8229600" cy="3240360"/>
          </a:xfrm>
        </p:spPr>
        <p:txBody>
          <a:bodyPr>
            <a:normAutofit/>
          </a:bodyPr>
          <a:lstStyle/>
          <a:p>
            <a:r>
              <a:rPr lang="ru-RU" sz="2800" i="1" dirty="0" err="1" smtClean="0">
                <a:hlinkClick r:id="rId2" tooltip="Релігія"/>
              </a:rPr>
              <a:t>Релігія</a:t>
            </a:r>
            <a:r>
              <a:rPr lang="ru-RU" sz="2800" i="1" dirty="0" smtClean="0"/>
              <a:t> </a:t>
            </a:r>
            <a:r>
              <a:rPr lang="ru-RU" sz="2800" i="1" dirty="0" err="1" smtClean="0"/>
              <a:t>також</a:t>
            </a:r>
            <a:r>
              <a:rPr lang="ru-RU" sz="2800" i="1" dirty="0" smtClean="0"/>
              <a:t> </a:t>
            </a:r>
            <a:r>
              <a:rPr lang="ru-RU" sz="2800" i="1" dirty="0" err="1" smtClean="0"/>
              <a:t>може</a:t>
            </a:r>
            <a:r>
              <a:rPr lang="ru-RU" sz="2800" i="1" dirty="0" smtClean="0"/>
              <a:t> </a:t>
            </a:r>
            <a:r>
              <a:rPr lang="ru-RU" sz="2800" i="1" dirty="0" err="1" smtClean="0"/>
              <a:t>розглядатися</a:t>
            </a:r>
            <a:r>
              <a:rPr lang="ru-RU" sz="2800" i="1" dirty="0" smtClean="0"/>
              <a:t> як </a:t>
            </a:r>
            <a:r>
              <a:rPr lang="ru-RU" sz="2800" i="1" dirty="0" err="1" smtClean="0"/>
              <a:t>національний</a:t>
            </a:r>
            <a:r>
              <a:rPr lang="ru-RU" sz="2800" i="1" dirty="0" smtClean="0"/>
              <a:t> </a:t>
            </a:r>
            <a:r>
              <a:rPr lang="ru-RU" sz="2800" i="1" dirty="0" err="1" smtClean="0"/>
              <a:t>чинник</a:t>
            </a:r>
            <a:r>
              <a:rPr lang="ru-RU" sz="2800" i="1" dirty="0" smtClean="0"/>
              <a:t>, </a:t>
            </a:r>
            <a:r>
              <a:rPr lang="ru-RU" sz="2800" i="1" dirty="0" err="1" smtClean="0"/>
              <a:t>хоча</a:t>
            </a:r>
            <a:r>
              <a:rPr lang="ru-RU" sz="2800" i="1" dirty="0" smtClean="0"/>
              <a:t> не </a:t>
            </a:r>
            <a:r>
              <a:rPr lang="ru-RU" sz="2800" i="1" dirty="0" err="1" smtClean="0"/>
              <a:t>всі</a:t>
            </a:r>
            <a:r>
              <a:rPr lang="ru-RU" sz="2800" i="1" dirty="0" smtClean="0"/>
              <a:t> </a:t>
            </a:r>
            <a:r>
              <a:rPr lang="ru-RU" sz="2800" i="1" dirty="0" err="1" smtClean="0"/>
              <a:t>націоналістичні</a:t>
            </a:r>
            <a:r>
              <a:rPr lang="ru-RU" sz="2800" i="1" dirty="0" smtClean="0"/>
              <a:t> </a:t>
            </a:r>
            <a:r>
              <a:rPr lang="ru-RU" sz="2800" i="1" dirty="0" err="1" smtClean="0"/>
              <a:t>рухи</a:t>
            </a:r>
            <a:r>
              <a:rPr lang="ru-RU" sz="2800" i="1" dirty="0" smtClean="0"/>
              <a:t> </a:t>
            </a:r>
            <a:r>
              <a:rPr lang="ru-RU" sz="2800" i="1" dirty="0" err="1" smtClean="0"/>
              <a:t>акцентують</a:t>
            </a:r>
            <a:r>
              <a:rPr lang="ru-RU" sz="2800" i="1" dirty="0" smtClean="0"/>
              <a:t> на </a:t>
            </a:r>
            <a:r>
              <a:rPr lang="ru-RU" sz="2800" i="1" dirty="0" err="1" smtClean="0"/>
              <a:t>цьому</a:t>
            </a:r>
            <a:r>
              <a:rPr lang="ru-RU" sz="2800" i="1" dirty="0" smtClean="0"/>
              <a:t> </a:t>
            </a:r>
            <a:r>
              <a:rPr lang="ru-RU" sz="2800" i="1" dirty="0" err="1" smtClean="0"/>
              <a:t>увагу</a:t>
            </a:r>
            <a:r>
              <a:rPr lang="ru-RU" sz="2800" i="1" dirty="0" smtClean="0"/>
              <a:t>. </a:t>
            </a:r>
            <a:r>
              <a:rPr lang="ru-RU" sz="2800" i="1" dirty="0" err="1" smtClean="0"/>
              <a:t>Релігія</a:t>
            </a:r>
            <a:r>
              <a:rPr lang="ru-RU" sz="2800" i="1" dirty="0" smtClean="0"/>
              <a:t> </a:t>
            </a:r>
            <a:r>
              <a:rPr lang="ru-RU" sz="2800" i="1" dirty="0" err="1" smtClean="0"/>
              <a:t>може</a:t>
            </a:r>
            <a:r>
              <a:rPr lang="ru-RU" sz="2800" i="1" dirty="0" smtClean="0"/>
              <a:t> бути </a:t>
            </a:r>
            <a:r>
              <a:rPr lang="ru-RU" sz="2800" i="1" dirty="0" err="1" smtClean="0"/>
              <a:t>привласненою</a:t>
            </a:r>
            <a:r>
              <a:rPr lang="ru-RU" sz="2800" i="1" dirty="0" smtClean="0"/>
              <a:t>, </a:t>
            </a:r>
            <a:r>
              <a:rPr lang="ru-RU" sz="2800" i="1" dirty="0" err="1" smtClean="0"/>
              <a:t>що</a:t>
            </a:r>
            <a:r>
              <a:rPr lang="ru-RU" sz="2800" i="1" dirty="0" smtClean="0"/>
              <a:t> </a:t>
            </a:r>
            <a:r>
              <a:rPr lang="ru-RU" sz="2800" i="1" dirty="0" err="1" smtClean="0"/>
              <a:t>робить</a:t>
            </a:r>
            <a:r>
              <a:rPr lang="ru-RU" sz="2800" i="1" dirty="0" smtClean="0"/>
              <a:t> </a:t>
            </a:r>
            <a:r>
              <a:rPr lang="ru-RU" sz="2800" i="1" dirty="0" err="1" smtClean="0"/>
              <a:t>її</a:t>
            </a:r>
            <a:r>
              <a:rPr lang="ru-RU" sz="2800" i="1" dirty="0" smtClean="0"/>
              <a:t> </a:t>
            </a:r>
            <a:r>
              <a:rPr lang="ru-RU" sz="2800" i="1" dirty="0" err="1" smtClean="0"/>
              <a:t>національною</a:t>
            </a:r>
            <a:r>
              <a:rPr lang="ru-RU" sz="2800" i="1" dirty="0" smtClean="0"/>
              <a:t>, </a:t>
            </a:r>
            <a:r>
              <a:rPr lang="ru-RU" sz="2800" i="1" dirty="0" err="1" smtClean="0"/>
              <a:t>але</a:t>
            </a:r>
            <a:r>
              <a:rPr lang="ru-RU" sz="2800" i="1" dirty="0" smtClean="0"/>
              <a:t> </a:t>
            </a:r>
            <a:r>
              <a:rPr lang="ru-RU" sz="2800" i="1" dirty="0" err="1" smtClean="0"/>
              <a:t>й</a:t>
            </a:r>
            <a:r>
              <a:rPr lang="ru-RU" sz="2800" i="1" dirty="0" smtClean="0"/>
              <a:t> </a:t>
            </a:r>
            <a:r>
              <a:rPr lang="ru-RU" sz="2800" i="1" dirty="0" err="1" smtClean="0"/>
              <a:t>може</a:t>
            </a:r>
            <a:r>
              <a:rPr lang="ru-RU" sz="2800" i="1" dirty="0" smtClean="0"/>
              <a:t> не бути </a:t>
            </a:r>
            <a:r>
              <a:rPr lang="ru-RU" sz="2800" i="1" dirty="0" err="1" smtClean="0"/>
              <a:t>винятковою</a:t>
            </a:r>
            <a:r>
              <a:rPr lang="ru-RU" sz="2800" i="1" dirty="0" smtClean="0"/>
              <a:t>. </a:t>
            </a:r>
            <a:r>
              <a:rPr lang="ru-RU" sz="2800" i="1" dirty="0" err="1" smtClean="0"/>
              <a:t>Наприклад</a:t>
            </a:r>
            <a:r>
              <a:rPr lang="ru-RU" sz="2800" i="1" dirty="0" smtClean="0"/>
              <a:t>, </a:t>
            </a:r>
            <a:r>
              <a:rPr lang="ru-RU" sz="2800" i="1" dirty="0" err="1" smtClean="0"/>
              <a:t>чимало</a:t>
            </a:r>
            <a:r>
              <a:rPr lang="ru-RU" sz="2800" i="1" dirty="0" smtClean="0"/>
              <a:t> </a:t>
            </a:r>
            <a:r>
              <a:rPr lang="ru-RU" sz="2800" i="1" dirty="0" err="1" smtClean="0"/>
              <a:t>націй</a:t>
            </a:r>
            <a:r>
              <a:rPr lang="ru-RU" sz="2800" i="1" dirty="0" smtClean="0"/>
              <a:t> </a:t>
            </a:r>
            <a:r>
              <a:rPr lang="ru-RU" sz="2800" i="1" dirty="0" err="1" smtClean="0"/>
              <a:t>визначають</a:t>
            </a:r>
            <a:r>
              <a:rPr lang="ru-RU" sz="2800" i="1" dirty="0" smtClean="0"/>
              <a:t> себе, як </a:t>
            </a:r>
            <a:r>
              <a:rPr lang="ru-RU" sz="2800" i="1" dirty="0" err="1" smtClean="0"/>
              <a:t>католицькі</a:t>
            </a:r>
            <a:r>
              <a:rPr lang="ru-RU" sz="2800" i="1" dirty="0" smtClean="0"/>
              <a:t>, </a:t>
            </a:r>
            <a:r>
              <a:rPr lang="ru-RU" sz="2800" i="1" dirty="0" err="1" smtClean="0"/>
              <a:t>хоча</a:t>
            </a:r>
            <a:r>
              <a:rPr lang="ru-RU" sz="2800" i="1" dirty="0" smtClean="0"/>
              <a:t> </a:t>
            </a:r>
            <a:r>
              <a:rPr lang="ru-RU" sz="2800" i="1" dirty="0" err="1" smtClean="0"/>
              <a:t>безпосередньо</a:t>
            </a:r>
            <a:r>
              <a:rPr lang="ru-RU" sz="2800" i="1" dirty="0" smtClean="0"/>
              <a:t> </a:t>
            </a:r>
            <a:r>
              <a:rPr lang="ru-RU" sz="2800" i="1" dirty="0" err="1" smtClean="0"/>
              <a:t>релігія</a:t>
            </a:r>
            <a:r>
              <a:rPr lang="ru-RU" sz="2800" i="1" dirty="0" smtClean="0"/>
              <a:t> </a:t>
            </a:r>
            <a:r>
              <a:rPr lang="ru-RU" sz="2800" i="1" dirty="0" err="1" smtClean="0"/>
              <a:t>є</a:t>
            </a:r>
            <a:r>
              <a:rPr lang="ru-RU" sz="2800" i="1" dirty="0" smtClean="0"/>
              <a:t> </a:t>
            </a:r>
            <a:r>
              <a:rPr lang="ru-RU" sz="2800" i="1" dirty="0" err="1" smtClean="0"/>
              <a:t>універсалією</a:t>
            </a:r>
            <a:r>
              <a:rPr lang="ru-RU" sz="2800" i="1" dirty="0" smtClean="0"/>
              <a:t>.. </a:t>
            </a:r>
            <a:endParaRPr lang="ru-RU" sz="2800" i="1" dirty="0" smtClean="0"/>
          </a:p>
          <a:p>
            <a:endParaRPr lang="ru-RU" sz="2800" i="1" dirty="0"/>
          </a:p>
        </p:txBody>
      </p:sp>
      <p:pic>
        <p:nvPicPr>
          <p:cNvPr id="4098" name="Picture 2" descr="C:\Users\Anzhela\Desktop\нацыя\20110625102336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63688" y="3645024"/>
            <a:ext cx="5184576" cy="3212976"/>
          </a:xfrm>
          <a:prstGeom prst="rect">
            <a:avLst/>
          </a:prstGeom>
          <a:noFill/>
        </p:spPr>
      </p:pic>
    </p:spTree>
  </p:cSld>
  <p:clrMapOvr>
    <a:masterClrMapping/>
  </p:clrMapOvr>
  <p:transition>
    <p:diamond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04482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sz="8000" b="1" i="1" dirty="0" smtClean="0"/>
              <a:t>ДЯКУЮ ЗА УВАГУ!</a:t>
            </a:r>
            <a:endParaRPr lang="ru-RU" sz="8000" b="1" i="1" dirty="0"/>
          </a:p>
        </p:txBody>
      </p:sp>
    </p:spTree>
  </p:cSld>
  <p:clrMapOvr>
    <a:masterClrMapping/>
  </p:clrMapOvr>
  <p:transition>
    <p:newsflash/>
  </p:transition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108</Words>
  <Application>Microsoft Office PowerPoint</Application>
  <PresentationFormat>Экран (4:3)</PresentationFormat>
  <Paragraphs>16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Презентація на тему: “Нація”</vt:lpstr>
      <vt:lpstr>Слайд 2</vt:lpstr>
      <vt:lpstr>Спільність походження</vt:lpstr>
      <vt:lpstr>Спільність мови</vt:lpstr>
      <vt:lpstr>Спільність культури</vt:lpstr>
      <vt:lpstr>Спільність релігії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Анжелика</dc:creator>
  <cp:lastModifiedBy>Anzhela</cp:lastModifiedBy>
  <cp:revision>8</cp:revision>
  <dcterms:created xsi:type="dcterms:W3CDTF">2014-01-01T18:40:37Z</dcterms:created>
  <dcterms:modified xsi:type="dcterms:W3CDTF">2014-01-01T21:42:00Z</dcterms:modified>
</cp:coreProperties>
</file>