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94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677C03C-426E-43D4-B15B-84358D7F9B98}" type="datetimeFigureOut">
              <a:rPr lang="ru-RU" smtClean="0"/>
              <a:t>18.03.2014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50D6F0A-A15B-4DCF-B618-0D1FFC39B01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77C03C-426E-43D4-B15B-84358D7F9B98}" type="datetimeFigureOut">
              <a:rPr lang="ru-RU" smtClean="0"/>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0D6F0A-A15B-4DCF-B618-0D1FFC39B01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77C03C-426E-43D4-B15B-84358D7F9B98}" type="datetimeFigureOut">
              <a:rPr lang="ru-RU" smtClean="0"/>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0D6F0A-A15B-4DCF-B618-0D1FFC39B01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677C03C-426E-43D4-B15B-84358D7F9B98}" type="datetimeFigureOut">
              <a:rPr lang="ru-RU" smtClean="0"/>
              <a:t>18.03.2014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50D6F0A-A15B-4DCF-B618-0D1FFC39B01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677C03C-426E-43D4-B15B-84358D7F9B98}" type="datetimeFigureOut">
              <a:rPr lang="ru-RU" smtClean="0"/>
              <a:t>18.03.2014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50D6F0A-A15B-4DCF-B618-0D1FFC39B01A}"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677C03C-426E-43D4-B15B-84358D7F9B98}" type="datetimeFigureOut">
              <a:rPr lang="ru-RU" smtClean="0"/>
              <a:t>18.03.2014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50D6F0A-A15B-4DCF-B618-0D1FFC39B01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677C03C-426E-43D4-B15B-84358D7F9B98}" type="datetimeFigureOut">
              <a:rPr lang="ru-RU" smtClean="0"/>
              <a:t>18.03.2014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50D6F0A-A15B-4DCF-B618-0D1FFC39B01A}"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677C03C-426E-43D4-B15B-84358D7F9B98}" type="datetimeFigureOut">
              <a:rPr lang="ru-RU" smtClean="0"/>
              <a:t>18.03.2014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0D6F0A-A15B-4DCF-B618-0D1FFC39B01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C03C-426E-43D4-B15B-84358D7F9B98}" type="datetimeFigureOut">
              <a:rPr lang="ru-RU" smtClean="0"/>
              <a:t>18.03.2014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0D6F0A-A15B-4DCF-B618-0D1FFC39B01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677C03C-426E-43D4-B15B-84358D7F9B98}" type="datetimeFigureOut">
              <a:rPr lang="ru-RU" smtClean="0"/>
              <a:t>18.03.2014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0D6F0A-A15B-4DCF-B618-0D1FFC39B01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677C03C-426E-43D4-B15B-84358D7F9B98}" type="datetimeFigureOut">
              <a:rPr lang="ru-RU" smtClean="0"/>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50D6F0A-A15B-4DCF-B618-0D1FFC39B01A}"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677C03C-426E-43D4-B15B-84358D7F9B98}" type="datetimeFigureOut">
              <a:rPr lang="ru-RU" smtClean="0"/>
              <a:t>18.03.2014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0D6F0A-A15B-4DCF-B618-0D1FFC39B01A}"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9" y="0"/>
            <a:ext cx="102819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2411760" y="476672"/>
            <a:ext cx="8458200" cy="122237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Louvre Museum</a:t>
            </a:r>
            <a:endParaRPr lang="ru-RU" sz="5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6300192" y="1556792"/>
            <a:ext cx="7854696" cy="1752600"/>
          </a:xfrm>
        </p:spPr>
        <p:txBody>
          <a:bodyPr/>
          <a:lstStyle/>
          <a:p>
            <a:r>
              <a:rPr lang="en-US" dirty="0" smtClean="0"/>
              <a:t>Prepared </a:t>
            </a:r>
          </a:p>
          <a:p>
            <a:r>
              <a:rPr lang="en-US" dirty="0" err="1" smtClean="0"/>
              <a:t>Alena</a:t>
            </a:r>
            <a:r>
              <a:rPr lang="en-US" dirty="0" smtClean="0"/>
              <a:t> </a:t>
            </a:r>
            <a:r>
              <a:rPr lang="en-US" dirty="0" err="1" smtClean="0"/>
              <a:t>Rudenko</a:t>
            </a:r>
            <a:endParaRPr lang="ru-RU" dirty="0"/>
          </a:p>
        </p:txBody>
      </p:sp>
    </p:spTree>
    <p:extLst>
      <p:ext uri="{BB962C8B-B14F-4D97-AF65-F5344CB8AC3E}">
        <p14:creationId xmlns:p14="http://schemas.microsoft.com/office/powerpoint/2010/main" val="507881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11120152" cy="695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13678"/>
            <a:ext cx="10332640" cy="6511665"/>
          </a:xfrm>
        </p:spPr>
        <p:txBody>
          <a:bodyPr>
            <a:normAutofit/>
          </a:bodyPr>
          <a:lstStyle/>
          <a:p>
            <a:pPr>
              <a:buFont typeface="Wingdings" pitchFamily="2" charset="2"/>
              <a:buChar char="v"/>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 Louvre or Louvre Museum  is one of the world's largest museums and a historic monument. Nearly 35,000 objects from prehistory to the 21st century are exhibited over an area of 60,600 square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metres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Wingdings" pitchFamily="2" charset="2"/>
              <a:buChar char="v"/>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museum is housed in the Louvre Palace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Palais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du Louvre), originally built as a fortress in the late 12th century under Philip II.</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557276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07504" y="3573016"/>
            <a:ext cx="8686800" cy="4525963"/>
          </a:xfrm>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museum opened on 10 August 1793 with an exhibition of 537 paintings, the majority of the works being royal and confiscated church property. The collection was increased under Napoleon and the museum renamed the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Musée</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Napoléon.</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9142758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0"/>
            <a:ext cx="9659044" cy="688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21st Century </a:t>
            </a:r>
            <a:endParaRPr lang="ru-RU"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Объект 2"/>
          <p:cNvSpPr>
            <a:spLocks noGrp="1"/>
          </p:cNvSpPr>
          <p:nvPr>
            <p:ph idx="1"/>
          </p:nvPr>
        </p:nvSpPr>
        <p:spPr>
          <a:xfrm>
            <a:off x="-323669" y="2060848"/>
            <a:ext cx="8686800" cy="4525963"/>
          </a:xfrm>
        </p:spPr>
        <p:txBody>
          <a:bodyPr>
            <a:normAutofit/>
          </a:bodyPr>
          <a:lstStyle/>
          <a:p>
            <a:pPr>
              <a:buFont typeface="Wingdings" pitchFamily="2" charset="2"/>
              <a:buChar char="Ø"/>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Louvre contains more than 380,000 items, of which only 35 000 exhibited in eight halls with a total area of ​​more than 60 000m ². Louvre shows a sculpture, artwork, paintings, drawings, and archaeological finds. It is the most visited museum in the world. Louvre became the </a:t>
            </a:r>
            <a:r>
              <a:rPr lang="en-US"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object high attention thanks to the book by American writer Dan Brown's "The Da Vinci Code."</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5019370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08" y="0"/>
            <a:ext cx="11786073" cy="685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3573016"/>
            <a:ext cx="9145016" cy="5400600"/>
          </a:xfrm>
        </p:spPr>
        <p:txBody>
          <a:bodyPr/>
          <a:lstStyle/>
          <a:p>
            <a:r>
              <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Since 2008, the museum exhibits are divided into 8 Collections Ancient East, Ancient Egypt, Ancient Greece, Rome, Islam, Art, Sculpture, arts, fine arts, graphic arts. Louvre - the most visited art museum in the world, in 2009 it was visited by 8.5 million people</a:t>
            </a:r>
            <a:endParaRPr lang="ru-RU"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05600779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TotalTime>
  <Words>188</Words>
  <Application>Microsoft Office PowerPoint</Application>
  <PresentationFormat>Экран (4:3)</PresentationFormat>
  <Paragraphs>12</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Трек</vt:lpstr>
      <vt:lpstr>Louvre Museum</vt:lpstr>
      <vt:lpstr>Презентация PowerPoint</vt:lpstr>
      <vt:lpstr>Презентация PowerPoint</vt:lpstr>
      <vt:lpstr>21st Century </vt:lpstr>
      <vt:lpstr>Презентация PowerPoint</vt:lpstr>
    </vt:vector>
  </TitlesOfParts>
  <Company>Функциональность ограничена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Louvre Museum</dc:title>
  <dc:creator>Демонстрационная версия</dc:creator>
  <cp:lastModifiedBy>Демонстрационная версия</cp:lastModifiedBy>
  <cp:revision>4</cp:revision>
  <dcterms:created xsi:type="dcterms:W3CDTF">2014-03-18T16:37:07Z</dcterms:created>
  <dcterms:modified xsi:type="dcterms:W3CDTF">2014-03-18T17:10:18Z</dcterms:modified>
</cp:coreProperties>
</file>