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3" r:id="rId7"/>
    <p:sldId id="260" r:id="rId8"/>
    <p:sldId id="261" r:id="rId9"/>
    <p:sldId id="262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Моя будущая профессия: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Режиссер</a:t>
            </a:r>
            <a:endParaRPr lang="ru-RU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517232"/>
            <a:ext cx="7239000" cy="1143000"/>
          </a:xfrm>
        </p:spPr>
        <p:txBody>
          <a:bodyPr/>
          <a:lstStyle/>
          <a:p>
            <a:r>
              <a:rPr lang="ru-RU" dirty="0" smtClean="0">
                <a:latin typeface="Copyist" pitchFamily="2" charset="0"/>
              </a:rPr>
              <a:t>Громова Наталия 9-А</a:t>
            </a:r>
            <a:endParaRPr lang="ru-RU" dirty="0">
              <a:latin typeface="Copyist" pitchFamily="2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1907704" y="1628800"/>
            <a:ext cx="5987008" cy="34587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latin typeface="AnastasiaScript" pitchFamily="2" charset="0"/>
              </a:rPr>
              <a:t>            Конец.</a:t>
            </a:r>
            <a:br>
              <a:rPr lang="ru-RU" sz="5400" dirty="0" smtClean="0">
                <a:latin typeface="AnastasiaScript" pitchFamily="2" charset="0"/>
              </a:rPr>
            </a:br>
            <a:r>
              <a:rPr lang="ru-RU" sz="5400" dirty="0" smtClean="0">
                <a:latin typeface="AnastasiaScript" pitchFamily="2" charset="0"/>
              </a:rPr>
              <a:t>Спасибо за просмотр)</a:t>
            </a:r>
            <a:endParaRPr lang="ru-RU" sz="5400" dirty="0">
              <a:latin typeface="AnastasiaScript" pitchFamily="2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Кто это?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Режиссёр </a:t>
            </a:r>
            <a:r>
              <a:rPr lang="ru-RU" dirty="0" smtClean="0"/>
              <a:t>— </a:t>
            </a:r>
            <a:r>
              <a:rPr lang="ru-RU" dirty="0" smtClean="0"/>
              <a:t>творческий работник зрелищных видов искусства: </a:t>
            </a:r>
            <a:r>
              <a:rPr lang="ru-RU" dirty="0" smtClean="0"/>
              <a:t>театра, </a:t>
            </a:r>
            <a:r>
              <a:rPr lang="ru-RU" dirty="0" smtClean="0"/>
              <a:t>кинематографа, телевидения, цирка, эстрады</a:t>
            </a:r>
            <a:endParaRPr lang="ru-RU" dirty="0"/>
          </a:p>
        </p:txBody>
      </p:sp>
      <p:pic>
        <p:nvPicPr>
          <p:cNvPr id="4" name="Рисунок 3" descr="реж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284984"/>
            <a:ext cx="4426258" cy="2448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nde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4095422"/>
            <a:ext cx="3307687" cy="24775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Кинорежиссёр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4618856" cy="4682920"/>
          </a:xfrm>
        </p:spPr>
        <p:txBody>
          <a:bodyPr>
            <a:normAutofit/>
          </a:bodyPr>
          <a:lstStyle/>
          <a:p>
            <a:r>
              <a:rPr lang="ru-RU" b="1" dirty="0" smtClean="0"/>
              <a:t>Кинорежиссёр</a:t>
            </a:r>
            <a:r>
              <a:rPr lang="ru-RU" dirty="0" smtClean="0"/>
              <a:t> — одна из основных профессий в </a:t>
            </a:r>
            <a:r>
              <a:rPr lang="ru-RU" dirty="0" smtClean="0"/>
              <a:t>искусстве кино, </a:t>
            </a:r>
            <a:r>
              <a:rPr lang="ru-RU" dirty="0" smtClean="0"/>
              <a:t>руководящий участник процесса создания фильма, отвечающий за художественную и сценическую составляющие картины. </a:t>
            </a:r>
            <a:endParaRPr lang="ru-RU" dirty="0"/>
          </a:p>
        </p:txBody>
      </p:sp>
      <p:pic>
        <p:nvPicPr>
          <p:cNvPr id="4" name="Рисунок 3" descr="реж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4077072"/>
            <a:ext cx="3070548" cy="19400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реж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1412776"/>
            <a:ext cx="2997090" cy="2016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Направления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Существует три направления кинорежиссуры: игровое, документальное и анимационное кино. Первое пошло от режиссёра Жоржа </a:t>
            </a:r>
            <a:r>
              <a:rPr lang="ru-RU" dirty="0" err="1" smtClean="0"/>
              <a:t>Мельеса</a:t>
            </a:r>
            <a:r>
              <a:rPr lang="ru-RU" dirty="0" smtClean="0"/>
              <a:t>. Документалисты берут свое начало с братьев Люмьер. До появления звукового кинематографа основной задачей режиссёра была постановка </a:t>
            </a:r>
            <a:r>
              <a:rPr lang="ru-RU" dirty="0" err="1" smtClean="0"/>
              <a:t>гэгов</a:t>
            </a:r>
            <a:r>
              <a:rPr lang="ru-RU" dirty="0" smtClean="0"/>
              <a:t> и пантомим. Известные кинорежиссёры того времени: Чарли Чаплин, </a:t>
            </a:r>
            <a:r>
              <a:rPr lang="ru-RU" dirty="0" err="1" smtClean="0"/>
              <a:t>Бастер</a:t>
            </a:r>
            <a:r>
              <a:rPr lang="ru-RU" dirty="0" smtClean="0"/>
              <a:t> </a:t>
            </a:r>
            <a:r>
              <a:rPr lang="ru-RU" dirty="0" err="1" smtClean="0"/>
              <a:t>Китон</a:t>
            </a:r>
            <a:r>
              <a:rPr lang="ru-RU" dirty="0" smtClean="0"/>
              <a:t>, а в СССР — Сергей Эйзенштейн. С появлением звукового кино у режиссёра добавилась работа по постановке диалоговых сцен, музыкального оформления, которое он делал при участии композитора.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6984776" cy="151216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</a:t>
            </a:r>
            <a:r>
              <a:rPr lang="ru-RU" dirty="0" smtClean="0"/>
              <a:t>обязанности режиссёра входит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09416"/>
            <a:ext cx="7632848" cy="477191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определение </a:t>
            </a:r>
            <a:r>
              <a:rPr lang="ru-RU" dirty="0" smtClean="0"/>
              <a:t>главной мысли произведения (что я хочу сказать зрителям</a:t>
            </a:r>
            <a:r>
              <a:rPr lang="ru-RU" dirty="0" smtClean="0"/>
              <a:t>, что </a:t>
            </a:r>
            <a:r>
              <a:rPr lang="ru-RU" dirty="0" smtClean="0"/>
              <a:t>зритель должен понять);</a:t>
            </a:r>
          </a:p>
          <a:p>
            <a:r>
              <a:rPr lang="ru-RU" dirty="0" smtClean="0"/>
              <a:t>определение общего художественного стиля фильма;</a:t>
            </a:r>
          </a:p>
          <a:p>
            <a:r>
              <a:rPr lang="ru-RU" dirty="0" smtClean="0"/>
              <a:t>реализация сценария;</a:t>
            </a:r>
          </a:p>
          <a:p>
            <a:r>
              <a:rPr lang="ru-RU" dirty="0" smtClean="0"/>
              <a:t>руководство актёрами, как с точки зрения мизансцены, так и с точки зрения манеры игры и других выразительных средств;</a:t>
            </a:r>
          </a:p>
          <a:p>
            <a:r>
              <a:rPr lang="ru-RU" dirty="0" smtClean="0"/>
              <a:t>руководство работой оператора;</a:t>
            </a:r>
          </a:p>
          <a:p>
            <a:r>
              <a:rPr lang="ru-RU" dirty="0" smtClean="0"/>
              <a:t>руководство монтажом фильма.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Известные </a:t>
            </a:r>
            <a:r>
              <a:rPr lang="ru-RU" dirty="0" smtClean="0"/>
              <a:t>кинорежиссёры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44824"/>
            <a:ext cx="5410944" cy="4483880"/>
          </a:xfrm>
        </p:spPr>
        <p:txBody>
          <a:bodyPr>
            <a:normAutofit/>
          </a:bodyPr>
          <a:lstStyle/>
          <a:p>
            <a:r>
              <a:rPr lang="ru-RU" dirty="0" smtClean="0"/>
              <a:t>Альфред </a:t>
            </a:r>
            <a:r>
              <a:rPr lang="ru-RU" dirty="0" err="1" smtClean="0"/>
              <a:t>Хичкок</a:t>
            </a:r>
            <a:r>
              <a:rPr lang="ru-RU" dirty="0" smtClean="0"/>
              <a:t> (1899-1989</a:t>
            </a:r>
            <a:r>
              <a:rPr lang="ru-RU" dirty="0" smtClean="0"/>
              <a:t>),</a:t>
            </a:r>
          </a:p>
          <a:p>
            <a:r>
              <a:rPr lang="ru-RU" dirty="0" smtClean="0"/>
              <a:t>Дэвид </a:t>
            </a:r>
            <a:r>
              <a:rPr lang="ru-RU" dirty="0" err="1" smtClean="0"/>
              <a:t>Уорк</a:t>
            </a:r>
            <a:r>
              <a:rPr lang="ru-RU" dirty="0" smtClean="0"/>
              <a:t> </a:t>
            </a:r>
            <a:r>
              <a:rPr lang="ru-RU" dirty="0" err="1" smtClean="0"/>
              <a:t>Гриффит</a:t>
            </a:r>
            <a:r>
              <a:rPr lang="ru-RU" dirty="0" smtClean="0"/>
              <a:t> (1875-1948</a:t>
            </a:r>
            <a:r>
              <a:rPr lang="ru-RU" dirty="0" smtClean="0"/>
              <a:t>),</a:t>
            </a:r>
          </a:p>
          <a:p>
            <a:r>
              <a:rPr lang="ru-RU" dirty="0" err="1" smtClean="0"/>
              <a:t>Орсон</a:t>
            </a:r>
            <a:r>
              <a:rPr lang="ru-RU" dirty="0" smtClean="0"/>
              <a:t> Уэллс (1915-1985</a:t>
            </a:r>
            <a:r>
              <a:rPr lang="ru-RU" dirty="0" smtClean="0"/>
              <a:t>),</a:t>
            </a:r>
          </a:p>
          <a:p>
            <a:r>
              <a:rPr lang="ru-RU" dirty="0" smtClean="0"/>
              <a:t>Жан-Люк </a:t>
            </a:r>
            <a:r>
              <a:rPr lang="ru-RU" dirty="0" err="1" smtClean="0"/>
              <a:t>Годар</a:t>
            </a:r>
            <a:r>
              <a:rPr lang="ru-RU" dirty="0" smtClean="0"/>
              <a:t> (род.1930</a:t>
            </a:r>
            <a:r>
              <a:rPr lang="ru-RU" dirty="0" smtClean="0"/>
              <a:t>),</a:t>
            </a:r>
          </a:p>
          <a:p>
            <a:r>
              <a:rPr lang="ru-RU" dirty="0" smtClean="0"/>
              <a:t>Джон Форд (1884-1973</a:t>
            </a:r>
            <a:r>
              <a:rPr lang="ru-RU" dirty="0" smtClean="0"/>
              <a:t>),</a:t>
            </a:r>
          </a:p>
          <a:p>
            <a:r>
              <a:rPr lang="ru-RU" dirty="0" smtClean="0"/>
              <a:t>Стэнли Кубрик (1928-1999</a:t>
            </a:r>
            <a:r>
              <a:rPr lang="ru-RU" dirty="0" smtClean="0"/>
              <a:t>),</a:t>
            </a:r>
          </a:p>
          <a:p>
            <a:r>
              <a:rPr lang="ru-RU" dirty="0" smtClean="0"/>
              <a:t>Сергей Эйзенштейн (1898-1948</a:t>
            </a:r>
            <a:r>
              <a:rPr lang="ru-RU" dirty="0" smtClean="0"/>
              <a:t>),</a:t>
            </a:r>
          </a:p>
          <a:p>
            <a:r>
              <a:rPr lang="ru-RU" dirty="0" smtClean="0"/>
              <a:t>Чарли Чаплин (1889-1977</a:t>
            </a:r>
            <a:r>
              <a:rPr lang="ru-RU" dirty="0" smtClean="0"/>
              <a:t>),</a:t>
            </a:r>
          </a:p>
          <a:p>
            <a:r>
              <a:rPr lang="ru-RU" dirty="0" smtClean="0"/>
              <a:t>И другие.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реж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628800"/>
            <a:ext cx="3361556" cy="2241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реж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4221088"/>
            <a:ext cx="3491880" cy="23279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ru-RU" dirty="0" smtClean="0"/>
              <a:t>Театральный режиссёр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4762872" cy="4248472"/>
          </a:xfrm>
        </p:spPr>
        <p:txBody>
          <a:bodyPr/>
          <a:lstStyle/>
          <a:p>
            <a:r>
              <a:rPr lang="ru-RU" b="1" dirty="0" smtClean="0"/>
              <a:t>Театральный </a:t>
            </a:r>
            <a:r>
              <a:rPr lang="ru-RU" b="1" dirty="0" smtClean="0"/>
              <a:t>режиссёр</a:t>
            </a:r>
            <a:r>
              <a:rPr lang="ru-RU" dirty="0" smtClean="0"/>
              <a:t> — творческий работник театра, осуществляющий постановку драматического или музыкально-драматического (оперы, оперетты, мюзикла) произведения</a:t>
            </a:r>
            <a:endParaRPr lang="ru-RU" dirty="0"/>
          </a:p>
        </p:txBody>
      </p:sp>
      <p:pic>
        <p:nvPicPr>
          <p:cNvPr id="4" name="Рисунок 3" descr="реж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1700808"/>
            <a:ext cx="2693144" cy="4835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404664"/>
            <a:ext cx="5078760" cy="1130384"/>
          </a:xfrm>
        </p:spPr>
        <p:txBody>
          <a:bodyPr>
            <a:normAutofit/>
          </a:bodyPr>
          <a:lstStyle/>
          <a:p>
            <a:r>
              <a:rPr lang="ru-RU" dirty="0" smtClean="0"/>
              <a:t>     Определение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1412776"/>
            <a:ext cx="5616624" cy="5059944"/>
          </a:xfrm>
        </p:spPr>
        <p:txBody>
          <a:bodyPr>
            <a:normAutofit fontScale="92500"/>
          </a:bodyPr>
          <a:lstStyle/>
          <a:p>
            <a:pPr algn="r">
              <a:buNone/>
            </a:pPr>
            <a:r>
              <a:rPr lang="ru-RU" dirty="0" smtClean="0"/>
              <a:t>Режиссёр драматического театра, на основе собственной интерпретации литературного первоисточника руководящий работой коллектива, определяющий ту общую задачу, ради которой произведение ставится на сцене, объединяющий усилия актёров, художника-декоратора, композитора и других участников спектакля, является </a:t>
            </a:r>
            <a:r>
              <a:rPr lang="ru-RU" b="1" dirty="0" smtClean="0"/>
              <a:t>режиссёром-постановщиком</a:t>
            </a:r>
            <a:r>
              <a:rPr lang="ru-RU" dirty="0" smtClean="0"/>
              <a:t> (иногда именуется просто постановщиком)</a:t>
            </a:r>
            <a:endParaRPr lang="ru-RU" dirty="0"/>
          </a:p>
        </p:txBody>
      </p:sp>
      <p:pic>
        <p:nvPicPr>
          <p:cNvPr id="5" name="Рисунок 4" descr="реж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548680"/>
            <a:ext cx="2880320" cy="47942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Известные театральные </a:t>
            </a:r>
            <a:r>
              <a:rPr lang="ru-RU" dirty="0" smtClean="0"/>
              <a:t>режиссёры: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5770984" cy="4987936"/>
          </a:xfrm>
        </p:spPr>
        <p:txBody>
          <a:bodyPr>
            <a:normAutofit fontScale="92500"/>
          </a:bodyPr>
          <a:lstStyle/>
          <a:p>
            <a:r>
              <a:rPr lang="ru-RU" b="1" dirty="0" err="1" smtClean="0"/>
              <a:t>Бирман</a:t>
            </a:r>
            <a:r>
              <a:rPr lang="ru-RU" b="1" dirty="0" smtClean="0"/>
              <a:t> Серафима </a:t>
            </a:r>
            <a:r>
              <a:rPr lang="ru-RU" b="1" dirty="0" smtClean="0"/>
              <a:t>Германовна,</a:t>
            </a:r>
          </a:p>
          <a:p>
            <a:r>
              <a:rPr lang="ru-RU" b="1" dirty="0" smtClean="0"/>
              <a:t>Быков Ролан </a:t>
            </a:r>
            <a:r>
              <a:rPr lang="ru-RU" b="1" dirty="0" smtClean="0"/>
              <a:t>Антонович,</a:t>
            </a:r>
          </a:p>
          <a:p>
            <a:r>
              <a:rPr lang="ru-RU" b="1" dirty="0" smtClean="0"/>
              <a:t>Вахтангов Евгений </a:t>
            </a:r>
            <a:r>
              <a:rPr lang="ru-RU" b="1" dirty="0" err="1" smtClean="0"/>
              <a:t>Багратионович</a:t>
            </a:r>
            <a:r>
              <a:rPr lang="ru-RU" b="1" dirty="0" smtClean="0"/>
              <a:t>,</a:t>
            </a:r>
          </a:p>
          <a:p>
            <a:r>
              <a:rPr lang="ru-RU" b="1" dirty="0" smtClean="0"/>
              <a:t>Вишневская Галина </a:t>
            </a:r>
            <a:r>
              <a:rPr lang="ru-RU" b="1" dirty="0" smtClean="0"/>
              <a:t>Павловна,</a:t>
            </a:r>
          </a:p>
          <a:p>
            <a:r>
              <a:rPr lang="ru-RU" b="1" dirty="0" smtClean="0"/>
              <a:t>Волчек Галина </a:t>
            </a:r>
            <a:r>
              <a:rPr lang="ru-RU" b="1" dirty="0" smtClean="0"/>
              <a:t>Борисовна,</a:t>
            </a:r>
          </a:p>
          <a:p>
            <a:r>
              <a:rPr lang="ru-RU" b="1" dirty="0" smtClean="0"/>
              <a:t>Гончаров Андрей </a:t>
            </a:r>
            <a:r>
              <a:rPr lang="ru-RU" b="1" dirty="0" smtClean="0"/>
              <a:t>Александрович,</a:t>
            </a:r>
          </a:p>
          <a:p>
            <a:r>
              <a:rPr lang="ru-RU" b="1" dirty="0" smtClean="0"/>
              <a:t>Дикий Алексей </a:t>
            </a:r>
            <a:r>
              <a:rPr lang="ru-RU" b="1" dirty="0" smtClean="0"/>
              <a:t>Денисович,</a:t>
            </a:r>
          </a:p>
          <a:p>
            <a:r>
              <a:rPr lang="ru-RU" b="1" dirty="0" smtClean="0"/>
              <a:t>Доронина </a:t>
            </a:r>
            <a:r>
              <a:rPr lang="ru-RU" b="1" dirty="0" smtClean="0"/>
              <a:t>Татьяна Васильевна,</a:t>
            </a:r>
          </a:p>
          <a:p>
            <a:r>
              <a:rPr lang="ru-RU" b="1" dirty="0" smtClean="0"/>
              <a:t>Ефремов Олег </a:t>
            </a:r>
            <a:r>
              <a:rPr lang="ru-RU" b="1" dirty="0" smtClean="0"/>
              <a:t>Николаевич,</a:t>
            </a:r>
          </a:p>
          <a:p>
            <a:r>
              <a:rPr lang="ru-RU" b="1" dirty="0" smtClean="0"/>
              <a:t>И другие.</a:t>
            </a:r>
            <a:endParaRPr lang="ru-RU" dirty="0"/>
          </a:p>
        </p:txBody>
      </p:sp>
      <p:pic>
        <p:nvPicPr>
          <p:cNvPr id="4" name="Рисунок 3" descr="реж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764704"/>
            <a:ext cx="1905000" cy="2667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реж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2996952"/>
            <a:ext cx="1905000" cy="2667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292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Моя будущая профессия:</vt:lpstr>
      <vt:lpstr>               Кто это?</vt:lpstr>
      <vt:lpstr>       Кинорежиссёр</vt:lpstr>
      <vt:lpstr>         Направления</vt:lpstr>
      <vt:lpstr>В обязанности режиссёра входит:</vt:lpstr>
      <vt:lpstr>Известные кинорежиссёры:</vt:lpstr>
      <vt:lpstr>Театральный режиссёр</vt:lpstr>
      <vt:lpstr>     Определение</vt:lpstr>
      <vt:lpstr>Известные театральные режиссёры:</vt:lpstr>
      <vt:lpstr>Громова Наталия 9-А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будущая профессия:</dc:title>
  <dc:creator>Natka</dc:creator>
  <cp:lastModifiedBy>Natka</cp:lastModifiedBy>
  <cp:revision>5</cp:revision>
  <dcterms:created xsi:type="dcterms:W3CDTF">2014-04-16T03:26:09Z</dcterms:created>
  <dcterms:modified xsi:type="dcterms:W3CDTF">2014-04-16T04:09:53Z</dcterms:modified>
</cp:coreProperties>
</file>