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3" r:id="rId4"/>
    <p:sldId id="264" r:id="rId5"/>
    <p:sldId id="258" r:id="rId6"/>
    <p:sldId id="261" r:id="rId7"/>
    <p:sldId id="260" r:id="rId8"/>
    <p:sldId id="259" r:id="rId9"/>
    <p:sldId id="262"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94660"/>
  </p:normalViewPr>
  <p:slideViewPr>
    <p:cSldViewPr>
      <p:cViewPr>
        <p:scale>
          <a:sx n="50" d="100"/>
          <a:sy n="50" d="100"/>
        </p:scale>
        <p:origin x="-1902" y="-49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Полилиния 6"/>
          <p:cNvSpPr/>
          <p:nvPr/>
        </p:nvSpPr>
        <p:spPr>
          <a:xfrm rot="167672">
            <a:off x="2698853" y="-42529"/>
            <a:ext cx="842113" cy="6868632"/>
          </a:xfrm>
          <a:custGeom>
            <a:avLst/>
            <a:gdLst>
              <a:gd name="connsiteX0" fmla="*/ 829339 w 829339"/>
              <a:gd name="connsiteY0" fmla="*/ 0 h 6804837"/>
              <a:gd name="connsiteX1" fmla="*/ 531628 w 829339"/>
              <a:gd name="connsiteY1" fmla="*/ 3211033 h 6804837"/>
              <a:gd name="connsiteX2" fmla="*/ 0 w 829339"/>
              <a:gd name="connsiteY2" fmla="*/ 6804837 h 6804837"/>
              <a:gd name="connsiteX3" fmla="*/ 0 w 829339"/>
              <a:gd name="connsiteY3" fmla="*/ 6804837 h 6804837"/>
              <a:gd name="connsiteX0" fmla="*/ 829339 w 906100"/>
              <a:gd name="connsiteY0" fmla="*/ 0 h 6804837"/>
              <a:gd name="connsiteX1" fmla="*/ 531628 w 906100"/>
              <a:gd name="connsiteY1" fmla="*/ 3211033 h 6804837"/>
              <a:gd name="connsiteX2" fmla="*/ 0 w 906100"/>
              <a:gd name="connsiteY2" fmla="*/ 6804837 h 6804837"/>
              <a:gd name="connsiteX3" fmla="*/ 0 w 906100"/>
              <a:gd name="connsiteY3" fmla="*/ 6804837 h 6804837"/>
              <a:gd name="connsiteX0" fmla="*/ 531628 w 558175"/>
              <a:gd name="connsiteY0" fmla="*/ 0 h 6751674"/>
              <a:gd name="connsiteX1" fmla="*/ 531628 w 558175"/>
              <a:gd name="connsiteY1" fmla="*/ 3157870 h 6751674"/>
              <a:gd name="connsiteX2" fmla="*/ 0 w 558175"/>
              <a:gd name="connsiteY2" fmla="*/ 6751674 h 6751674"/>
              <a:gd name="connsiteX3" fmla="*/ 0 w 558175"/>
              <a:gd name="connsiteY3" fmla="*/ 6751674 h 6751674"/>
              <a:gd name="connsiteX0" fmla="*/ 531628 w 558175"/>
              <a:gd name="connsiteY0" fmla="*/ 0 h 6751674"/>
              <a:gd name="connsiteX1" fmla="*/ 531628 w 558175"/>
              <a:gd name="connsiteY1" fmla="*/ 3157870 h 6751674"/>
              <a:gd name="connsiteX2" fmla="*/ 0 w 558175"/>
              <a:gd name="connsiteY2" fmla="*/ 6751674 h 6751674"/>
              <a:gd name="connsiteX3" fmla="*/ 0 w 558175"/>
              <a:gd name="connsiteY3" fmla="*/ 6751674 h 6751674"/>
              <a:gd name="connsiteX0" fmla="*/ 531628 w 531628"/>
              <a:gd name="connsiteY0" fmla="*/ 0 h 6751674"/>
              <a:gd name="connsiteX1" fmla="*/ 531628 w 531628"/>
              <a:gd name="connsiteY1" fmla="*/ 3157870 h 6751674"/>
              <a:gd name="connsiteX2" fmla="*/ 0 w 531628"/>
              <a:gd name="connsiteY2" fmla="*/ 6751674 h 6751674"/>
              <a:gd name="connsiteX3" fmla="*/ 0 w 531628"/>
              <a:gd name="connsiteY3" fmla="*/ 6751674 h 6751674"/>
              <a:gd name="connsiteX0" fmla="*/ 531628 w 531628"/>
              <a:gd name="connsiteY0" fmla="*/ 0 h 6751674"/>
              <a:gd name="connsiteX1" fmla="*/ 531628 w 531628"/>
              <a:gd name="connsiteY1" fmla="*/ 3157870 h 6751674"/>
              <a:gd name="connsiteX2" fmla="*/ 0 w 531628"/>
              <a:gd name="connsiteY2" fmla="*/ 6751674 h 6751674"/>
              <a:gd name="connsiteX3" fmla="*/ 0 w 531628"/>
              <a:gd name="connsiteY3" fmla="*/ 6751674 h 6751674"/>
              <a:gd name="connsiteX0" fmla="*/ 701749 w 701749"/>
              <a:gd name="connsiteY0" fmla="*/ 0 h 6751674"/>
              <a:gd name="connsiteX1" fmla="*/ 531628 w 701749"/>
              <a:gd name="connsiteY1" fmla="*/ 3157870 h 6751674"/>
              <a:gd name="connsiteX2" fmla="*/ 0 w 701749"/>
              <a:gd name="connsiteY2" fmla="*/ 6751674 h 6751674"/>
              <a:gd name="connsiteX3" fmla="*/ 0 w 701749"/>
              <a:gd name="connsiteY3" fmla="*/ 6751674 h 6751674"/>
              <a:gd name="connsiteX0" fmla="*/ 701749 w 701749"/>
              <a:gd name="connsiteY0" fmla="*/ 0 h 6751674"/>
              <a:gd name="connsiteX1" fmla="*/ 531628 w 701749"/>
              <a:gd name="connsiteY1" fmla="*/ 3157870 h 6751674"/>
              <a:gd name="connsiteX2" fmla="*/ 0 w 701749"/>
              <a:gd name="connsiteY2" fmla="*/ 6751674 h 6751674"/>
              <a:gd name="connsiteX3" fmla="*/ 0 w 701749"/>
              <a:gd name="connsiteY3" fmla="*/ 6751674 h 6751674"/>
              <a:gd name="connsiteX0" fmla="*/ 765545 w 765545"/>
              <a:gd name="connsiteY0" fmla="*/ 0 h 6868632"/>
              <a:gd name="connsiteX1" fmla="*/ 531628 w 765545"/>
              <a:gd name="connsiteY1" fmla="*/ 3274828 h 6868632"/>
              <a:gd name="connsiteX2" fmla="*/ 0 w 765545"/>
              <a:gd name="connsiteY2" fmla="*/ 6868632 h 6868632"/>
              <a:gd name="connsiteX3" fmla="*/ 0 w 765545"/>
              <a:gd name="connsiteY3" fmla="*/ 6868632 h 6868632"/>
              <a:gd name="connsiteX0" fmla="*/ 765545 w 842113"/>
              <a:gd name="connsiteY0" fmla="*/ 0 h 6868632"/>
              <a:gd name="connsiteX1" fmla="*/ 531628 w 842113"/>
              <a:gd name="connsiteY1" fmla="*/ 3274828 h 6868632"/>
              <a:gd name="connsiteX2" fmla="*/ 0 w 842113"/>
              <a:gd name="connsiteY2" fmla="*/ 6868632 h 6868632"/>
              <a:gd name="connsiteX3" fmla="*/ 0 w 842113"/>
              <a:gd name="connsiteY3" fmla="*/ 6868632 h 6868632"/>
            </a:gdLst>
            <a:ahLst/>
            <a:cxnLst>
              <a:cxn ang="0">
                <a:pos x="connsiteX0" y="connsiteY0"/>
              </a:cxn>
              <a:cxn ang="0">
                <a:pos x="connsiteX1" y="connsiteY1"/>
              </a:cxn>
              <a:cxn ang="0">
                <a:pos x="connsiteX2" y="connsiteY2"/>
              </a:cxn>
              <a:cxn ang="0">
                <a:pos x="connsiteX3" y="connsiteY3"/>
              </a:cxn>
            </a:cxnLst>
            <a:rect l="l" t="t" r="r" b="b"/>
            <a:pathLst>
              <a:path w="842113" h="6868632">
                <a:moveTo>
                  <a:pt x="765545" y="0"/>
                </a:moveTo>
                <a:cubicBezTo>
                  <a:pt x="441252" y="464289"/>
                  <a:pt x="-262269" y="714154"/>
                  <a:pt x="531628" y="3274828"/>
                </a:cubicBezTo>
                <a:cubicBezTo>
                  <a:pt x="1463748" y="6090683"/>
                  <a:pt x="0" y="6868632"/>
                  <a:pt x="0" y="6868632"/>
                </a:cubicBezTo>
                <a:lnTo>
                  <a:pt x="0" y="6868632"/>
                </a:lnTo>
              </a:path>
            </a:pathLst>
          </a:custGeom>
          <a:ln w="38100">
            <a:solidFill>
              <a:schemeClr val="accent3">
                <a:lumMod val="50000"/>
              </a:schemeClr>
            </a:solidFill>
          </a:ln>
          <a:effectLst>
            <a:outerShdw blurRad="1143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8" name="Полилиния 7"/>
          <p:cNvSpPr/>
          <p:nvPr/>
        </p:nvSpPr>
        <p:spPr>
          <a:xfrm rot="189704">
            <a:off x="1976195" y="64026"/>
            <a:ext cx="1471695" cy="6858000"/>
          </a:xfrm>
          <a:custGeom>
            <a:avLst/>
            <a:gdLst>
              <a:gd name="connsiteX0" fmla="*/ 350874 w 350874"/>
              <a:gd name="connsiteY0" fmla="*/ 0 h 6858000"/>
              <a:gd name="connsiteX1" fmla="*/ 0 w 350874"/>
              <a:gd name="connsiteY1" fmla="*/ 6858000 h 6858000"/>
              <a:gd name="connsiteX2" fmla="*/ 350874 w 350874"/>
              <a:gd name="connsiteY2" fmla="*/ 0 h 6858000"/>
              <a:gd name="connsiteX0" fmla="*/ 981778 w 1393284"/>
              <a:gd name="connsiteY0" fmla="*/ 0 h 6859149"/>
              <a:gd name="connsiteX1" fmla="*/ 630904 w 1393284"/>
              <a:gd name="connsiteY1" fmla="*/ 6858000 h 6859149"/>
              <a:gd name="connsiteX2" fmla="*/ 981778 w 1393284"/>
              <a:gd name="connsiteY2" fmla="*/ 0 h 6859149"/>
              <a:gd name="connsiteX0" fmla="*/ 1343996 w 2334455"/>
              <a:gd name="connsiteY0" fmla="*/ 111 h 6858889"/>
              <a:gd name="connsiteX1" fmla="*/ 993122 w 2334455"/>
              <a:gd name="connsiteY1" fmla="*/ 6858111 h 6858889"/>
              <a:gd name="connsiteX2" fmla="*/ 1343996 w 2334455"/>
              <a:gd name="connsiteY2" fmla="*/ 111 h 6858889"/>
              <a:gd name="connsiteX0" fmla="*/ 1343996 w 2334455"/>
              <a:gd name="connsiteY0" fmla="*/ 111 h 6858889"/>
              <a:gd name="connsiteX1" fmla="*/ 993122 w 2334455"/>
              <a:gd name="connsiteY1" fmla="*/ 6858111 h 6858889"/>
              <a:gd name="connsiteX2" fmla="*/ 1343996 w 2334455"/>
              <a:gd name="connsiteY2" fmla="*/ 111 h 6858889"/>
              <a:gd name="connsiteX0" fmla="*/ 1343996 w 2334455"/>
              <a:gd name="connsiteY0" fmla="*/ 111 h 6858889"/>
              <a:gd name="connsiteX1" fmla="*/ 993122 w 2334455"/>
              <a:gd name="connsiteY1" fmla="*/ 6858111 h 6858889"/>
              <a:gd name="connsiteX2" fmla="*/ 1343996 w 2334455"/>
              <a:gd name="connsiteY2" fmla="*/ 111 h 6858889"/>
              <a:gd name="connsiteX0" fmla="*/ 1132877 w 1773156"/>
              <a:gd name="connsiteY0" fmla="*/ 140562 h 6999465"/>
              <a:gd name="connsiteX1" fmla="*/ 782003 w 1773156"/>
              <a:gd name="connsiteY1" fmla="*/ 6998562 h 6999465"/>
              <a:gd name="connsiteX2" fmla="*/ 1132877 w 1773156"/>
              <a:gd name="connsiteY2" fmla="*/ 140562 h 6999465"/>
              <a:gd name="connsiteX0" fmla="*/ 1088002 w 1728281"/>
              <a:gd name="connsiteY0" fmla="*/ 88726 h 6947629"/>
              <a:gd name="connsiteX1" fmla="*/ 737128 w 1728281"/>
              <a:gd name="connsiteY1" fmla="*/ 6946726 h 6947629"/>
              <a:gd name="connsiteX2" fmla="*/ 1088002 w 1728281"/>
              <a:gd name="connsiteY2" fmla="*/ 88726 h 6947629"/>
              <a:gd name="connsiteX0" fmla="*/ 1085485 w 1722002"/>
              <a:gd name="connsiteY0" fmla="*/ 49 h 6858821"/>
              <a:gd name="connsiteX1" fmla="*/ 734611 w 1722002"/>
              <a:gd name="connsiteY1" fmla="*/ 6858049 h 6858821"/>
              <a:gd name="connsiteX2" fmla="*/ 1085485 w 1722002"/>
              <a:gd name="connsiteY2" fmla="*/ 49 h 6858821"/>
              <a:gd name="connsiteX0" fmla="*/ 1085485 w 1722002"/>
              <a:gd name="connsiteY0" fmla="*/ 49 h 6858821"/>
              <a:gd name="connsiteX1" fmla="*/ 734611 w 1722002"/>
              <a:gd name="connsiteY1" fmla="*/ 6858049 h 6858821"/>
              <a:gd name="connsiteX2" fmla="*/ 1085485 w 1722002"/>
              <a:gd name="connsiteY2" fmla="*/ 49 h 6858821"/>
              <a:gd name="connsiteX0" fmla="*/ 1085485 w 1625032"/>
              <a:gd name="connsiteY0" fmla="*/ 0 h 6858831"/>
              <a:gd name="connsiteX1" fmla="*/ 734611 w 1625032"/>
              <a:gd name="connsiteY1" fmla="*/ 6858000 h 6858831"/>
              <a:gd name="connsiteX2" fmla="*/ 1085485 w 1625032"/>
              <a:gd name="connsiteY2" fmla="*/ 0 h 6858831"/>
              <a:gd name="connsiteX0" fmla="*/ 1157562 w 1697109"/>
              <a:gd name="connsiteY0" fmla="*/ 0 h 6858831"/>
              <a:gd name="connsiteX1" fmla="*/ 806688 w 1697109"/>
              <a:gd name="connsiteY1" fmla="*/ 6858000 h 6858831"/>
              <a:gd name="connsiteX2" fmla="*/ 1157562 w 1697109"/>
              <a:gd name="connsiteY2" fmla="*/ 0 h 6858831"/>
              <a:gd name="connsiteX0" fmla="*/ 1404311 w 1943858"/>
              <a:gd name="connsiteY0" fmla="*/ 0 h 6858831"/>
              <a:gd name="connsiteX1" fmla="*/ 1053437 w 1943858"/>
              <a:gd name="connsiteY1" fmla="*/ 6858000 h 6858831"/>
              <a:gd name="connsiteX2" fmla="*/ 1404311 w 1943858"/>
              <a:gd name="connsiteY2" fmla="*/ 0 h 6858831"/>
              <a:gd name="connsiteX0" fmla="*/ 1404311 w 1943858"/>
              <a:gd name="connsiteY0" fmla="*/ 0 h 6858831"/>
              <a:gd name="connsiteX1" fmla="*/ 1053437 w 1943858"/>
              <a:gd name="connsiteY1" fmla="*/ 6858000 h 6858831"/>
              <a:gd name="connsiteX2" fmla="*/ 1404311 w 1943858"/>
              <a:gd name="connsiteY2" fmla="*/ 0 h 6858831"/>
              <a:gd name="connsiteX0" fmla="*/ 531348 w 1070895"/>
              <a:gd name="connsiteY0" fmla="*/ 0 h 6858831"/>
              <a:gd name="connsiteX1" fmla="*/ 180474 w 1070895"/>
              <a:gd name="connsiteY1" fmla="*/ 6858000 h 6858831"/>
              <a:gd name="connsiteX2" fmla="*/ 531348 w 1070895"/>
              <a:gd name="connsiteY2" fmla="*/ 0 h 6858831"/>
              <a:gd name="connsiteX0" fmla="*/ 884142 w 1423689"/>
              <a:gd name="connsiteY0" fmla="*/ 0 h 6858831"/>
              <a:gd name="connsiteX1" fmla="*/ 533268 w 1423689"/>
              <a:gd name="connsiteY1" fmla="*/ 6858000 h 6858831"/>
              <a:gd name="connsiteX2" fmla="*/ 884142 w 1423689"/>
              <a:gd name="connsiteY2" fmla="*/ 0 h 6858831"/>
              <a:gd name="connsiteX0" fmla="*/ 853263 w 1392810"/>
              <a:gd name="connsiteY0" fmla="*/ 0 h 6858831"/>
              <a:gd name="connsiteX1" fmla="*/ 502389 w 1392810"/>
              <a:gd name="connsiteY1" fmla="*/ 6858000 h 6858831"/>
              <a:gd name="connsiteX2" fmla="*/ 853263 w 1392810"/>
              <a:gd name="connsiteY2" fmla="*/ 0 h 6858831"/>
              <a:gd name="connsiteX0" fmla="*/ 925239 w 1464786"/>
              <a:gd name="connsiteY0" fmla="*/ 0 h 6858831"/>
              <a:gd name="connsiteX1" fmla="*/ 574365 w 1464786"/>
              <a:gd name="connsiteY1" fmla="*/ 6858000 h 6858831"/>
              <a:gd name="connsiteX2" fmla="*/ 925239 w 1464786"/>
              <a:gd name="connsiteY2" fmla="*/ 0 h 6858831"/>
              <a:gd name="connsiteX0" fmla="*/ 925239 w 1097863"/>
              <a:gd name="connsiteY0" fmla="*/ 0 h 6859035"/>
              <a:gd name="connsiteX1" fmla="*/ 574365 w 1097863"/>
              <a:gd name="connsiteY1" fmla="*/ 6858000 h 6859035"/>
              <a:gd name="connsiteX2" fmla="*/ 925239 w 1097863"/>
              <a:gd name="connsiteY2" fmla="*/ 0 h 6859035"/>
              <a:gd name="connsiteX0" fmla="*/ 925239 w 1198039"/>
              <a:gd name="connsiteY0" fmla="*/ 0 h 6858000"/>
              <a:gd name="connsiteX1" fmla="*/ 574365 w 1198039"/>
              <a:gd name="connsiteY1" fmla="*/ 6858000 h 6858000"/>
              <a:gd name="connsiteX2" fmla="*/ 925239 w 1198039"/>
              <a:gd name="connsiteY2" fmla="*/ 0 h 6858000"/>
              <a:gd name="connsiteX0" fmla="*/ 925239 w 1193849"/>
              <a:gd name="connsiteY0" fmla="*/ 0 h 6858000"/>
              <a:gd name="connsiteX1" fmla="*/ 574365 w 1193849"/>
              <a:gd name="connsiteY1" fmla="*/ 6858000 h 6858000"/>
              <a:gd name="connsiteX2" fmla="*/ 925239 w 1193849"/>
              <a:gd name="connsiteY2" fmla="*/ 0 h 6858000"/>
              <a:gd name="connsiteX0" fmla="*/ 925239 w 1345409"/>
              <a:gd name="connsiteY0" fmla="*/ 0 h 6858000"/>
              <a:gd name="connsiteX1" fmla="*/ 574365 w 1345409"/>
              <a:gd name="connsiteY1" fmla="*/ 6858000 h 6858000"/>
              <a:gd name="connsiteX2" fmla="*/ 925239 w 1345409"/>
              <a:gd name="connsiteY2" fmla="*/ 0 h 6858000"/>
              <a:gd name="connsiteX0" fmla="*/ 925239 w 1327679"/>
              <a:gd name="connsiteY0" fmla="*/ 0 h 6858000"/>
              <a:gd name="connsiteX1" fmla="*/ 574365 w 1327679"/>
              <a:gd name="connsiteY1" fmla="*/ 6858000 h 6858000"/>
              <a:gd name="connsiteX2" fmla="*/ 925239 w 1327679"/>
              <a:gd name="connsiteY2" fmla="*/ 0 h 6858000"/>
            </a:gdLst>
            <a:ahLst/>
            <a:cxnLst>
              <a:cxn ang="0">
                <a:pos x="connsiteX0" y="connsiteY0"/>
              </a:cxn>
              <a:cxn ang="0">
                <a:pos x="connsiteX1" y="connsiteY1"/>
              </a:cxn>
              <a:cxn ang="0">
                <a:pos x="connsiteX2" y="connsiteY2"/>
              </a:cxn>
            </a:cxnLst>
            <a:rect l="l" t="t" r="r" b="b"/>
            <a:pathLst>
              <a:path w="1327679" h="6858000">
                <a:moveTo>
                  <a:pt x="925239" y="0"/>
                </a:moveTo>
                <a:cubicBezTo>
                  <a:pt x="-967356" y="2498651"/>
                  <a:pt x="2860365" y="4901609"/>
                  <a:pt x="574365" y="6858000"/>
                </a:cubicBezTo>
                <a:cubicBezTo>
                  <a:pt x="2520123" y="4444409"/>
                  <a:pt x="-1786063" y="2870791"/>
                  <a:pt x="925239" y="0"/>
                </a:cubicBezTo>
                <a:close/>
              </a:path>
            </a:pathLst>
          </a:custGeom>
          <a:solidFill>
            <a:schemeClr val="accent3">
              <a:lumMod val="50000"/>
            </a:schemeClr>
          </a:solidFill>
          <a:ln>
            <a:noFill/>
          </a:ln>
          <a:effectLst>
            <a:outerShdw blurRad="317500" dist="152400" dir="2700000" algn="tl" rotWithShape="0">
              <a:prstClr val="black">
                <a:alpha val="40000"/>
              </a:prstClr>
            </a:outerShdw>
          </a:effectLst>
          <a:scene3d>
            <a:camera prst="orthographicFront"/>
            <a:lightRig rig="threePt" dir="t">
              <a:rot lat="0" lon="0" rev="3600000"/>
            </a:lightRig>
          </a:scene3d>
          <a:sp3d prstMaterial="metal">
            <a:bevelT w="234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олилиния 8"/>
          <p:cNvSpPr/>
          <p:nvPr/>
        </p:nvSpPr>
        <p:spPr>
          <a:xfrm>
            <a:off x="1367830" y="-20782"/>
            <a:ext cx="1764010" cy="6889173"/>
          </a:xfrm>
          <a:custGeom>
            <a:avLst/>
            <a:gdLst>
              <a:gd name="connsiteX0" fmla="*/ 1101437 w 1101437"/>
              <a:gd name="connsiteY0" fmla="*/ 10391 h 6889173"/>
              <a:gd name="connsiteX1" fmla="*/ 1007918 w 1101437"/>
              <a:gd name="connsiteY1" fmla="*/ 0 h 6889173"/>
              <a:gd name="connsiteX2" fmla="*/ 0 w 1101437"/>
              <a:gd name="connsiteY2" fmla="*/ 5081155 h 6889173"/>
              <a:gd name="connsiteX3" fmla="*/ 613064 w 1101437"/>
              <a:gd name="connsiteY3" fmla="*/ 6889173 h 6889173"/>
              <a:gd name="connsiteX4" fmla="*/ 665018 w 1101437"/>
              <a:gd name="connsiteY4" fmla="*/ 6889173 h 6889173"/>
              <a:gd name="connsiteX5" fmla="*/ 467591 w 1101437"/>
              <a:gd name="connsiteY5" fmla="*/ 4073237 h 6889173"/>
              <a:gd name="connsiteX6" fmla="*/ 1101437 w 1101437"/>
              <a:gd name="connsiteY6" fmla="*/ 10391 h 6889173"/>
              <a:gd name="connsiteX0" fmla="*/ 1418094 w 1418094"/>
              <a:gd name="connsiteY0" fmla="*/ 10391 h 6889173"/>
              <a:gd name="connsiteX1" fmla="*/ 1324575 w 1418094"/>
              <a:gd name="connsiteY1" fmla="*/ 0 h 6889173"/>
              <a:gd name="connsiteX2" fmla="*/ 316657 w 1418094"/>
              <a:gd name="connsiteY2" fmla="*/ 5081155 h 6889173"/>
              <a:gd name="connsiteX3" fmla="*/ 929721 w 1418094"/>
              <a:gd name="connsiteY3" fmla="*/ 6889173 h 6889173"/>
              <a:gd name="connsiteX4" fmla="*/ 981675 w 1418094"/>
              <a:gd name="connsiteY4" fmla="*/ 6889173 h 6889173"/>
              <a:gd name="connsiteX5" fmla="*/ 784248 w 1418094"/>
              <a:gd name="connsiteY5" fmla="*/ 4073237 h 6889173"/>
              <a:gd name="connsiteX6" fmla="*/ 1418094 w 1418094"/>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668296"/>
              <a:gd name="connsiteY0" fmla="*/ 10391 h 6889173"/>
              <a:gd name="connsiteX1" fmla="*/ 1450199 w 1668296"/>
              <a:gd name="connsiteY1" fmla="*/ 0 h 6889173"/>
              <a:gd name="connsiteX2" fmla="*/ 442281 w 1668296"/>
              <a:gd name="connsiteY2" fmla="*/ 5081155 h 6889173"/>
              <a:gd name="connsiteX3" fmla="*/ 1055345 w 1668296"/>
              <a:gd name="connsiteY3" fmla="*/ 6889173 h 6889173"/>
              <a:gd name="connsiteX4" fmla="*/ 1107299 w 1668296"/>
              <a:gd name="connsiteY4" fmla="*/ 6889173 h 6889173"/>
              <a:gd name="connsiteX5" fmla="*/ 909872 w 1668296"/>
              <a:gd name="connsiteY5" fmla="*/ 4073237 h 6889173"/>
              <a:gd name="connsiteX6" fmla="*/ 1543718 w 1668296"/>
              <a:gd name="connsiteY6" fmla="*/ 10391 h 6889173"/>
              <a:gd name="connsiteX0" fmla="*/ 1543718 w 1668296"/>
              <a:gd name="connsiteY0" fmla="*/ 10391 h 6889173"/>
              <a:gd name="connsiteX1" fmla="*/ 1450199 w 1668296"/>
              <a:gd name="connsiteY1" fmla="*/ 0 h 6889173"/>
              <a:gd name="connsiteX2" fmla="*/ 442281 w 1668296"/>
              <a:gd name="connsiteY2" fmla="*/ 5081155 h 6889173"/>
              <a:gd name="connsiteX3" fmla="*/ 1055345 w 1668296"/>
              <a:gd name="connsiteY3" fmla="*/ 6889173 h 6889173"/>
              <a:gd name="connsiteX4" fmla="*/ 1107299 w 1668296"/>
              <a:gd name="connsiteY4" fmla="*/ 6889173 h 6889173"/>
              <a:gd name="connsiteX5" fmla="*/ 909872 w 1668296"/>
              <a:gd name="connsiteY5" fmla="*/ 4073237 h 6889173"/>
              <a:gd name="connsiteX6" fmla="*/ 1543718 w 1668296"/>
              <a:gd name="connsiteY6" fmla="*/ 10391 h 6889173"/>
              <a:gd name="connsiteX0" fmla="*/ 1543718 w 1668296"/>
              <a:gd name="connsiteY0" fmla="*/ 10391 h 6889173"/>
              <a:gd name="connsiteX1" fmla="*/ 1450199 w 1668296"/>
              <a:gd name="connsiteY1" fmla="*/ 0 h 6889173"/>
              <a:gd name="connsiteX2" fmla="*/ 442281 w 1668296"/>
              <a:gd name="connsiteY2" fmla="*/ 5081155 h 6889173"/>
              <a:gd name="connsiteX3" fmla="*/ 1055345 w 1668296"/>
              <a:gd name="connsiteY3" fmla="*/ 6889173 h 6889173"/>
              <a:gd name="connsiteX4" fmla="*/ 1107299 w 1668296"/>
              <a:gd name="connsiteY4" fmla="*/ 6889173 h 6889173"/>
              <a:gd name="connsiteX5" fmla="*/ 909872 w 1668296"/>
              <a:gd name="connsiteY5" fmla="*/ 4073237 h 6889173"/>
              <a:gd name="connsiteX6" fmla="*/ 1543718 w 1668296"/>
              <a:gd name="connsiteY6" fmla="*/ 10391 h 6889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8296" h="6889173">
                <a:moveTo>
                  <a:pt x="1543718" y="10391"/>
                </a:moveTo>
                <a:lnTo>
                  <a:pt x="1450199" y="0"/>
                </a:lnTo>
                <a:cubicBezTo>
                  <a:pt x="303735" y="1423554"/>
                  <a:pt x="-562173" y="3834246"/>
                  <a:pt x="442281" y="5081155"/>
                </a:cubicBezTo>
                <a:cubicBezTo>
                  <a:pt x="1467518" y="6182591"/>
                  <a:pt x="1713435" y="6057900"/>
                  <a:pt x="1055345" y="6889173"/>
                </a:cubicBezTo>
                <a:lnTo>
                  <a:pt x="1107299" y="6889173"/>
                </a:lnTo>
                <a:cubicBezTo>
                  <a:pt x="1862372" y="6096001"/>
                  <a:pt x="1910862" y="5739246"/>
                  <a:pt x="909872" y="4073237"/>
                </a:cubicBezTo>
                <a:cubicBezTo>
                  <a:pt x="102845" y="2635828"/>
                  <a:pt x="636246" y="1042555"/>
                  <a:pt x="1543718" y="10391"/>
                </a:cubicBezTo>
                <a:close/>
              </a:path>
            </a:pathLst>
          </a:custGeom>
          <a:solidFill>
            <a:schemeClr val="accent3">
              <a:lumMod val="50000"/>
            </a:schemeClr>
          </a:solidFill>
          <a:ln>
            <a:noFill/>
          </a:ln>
          <a:effectLst>
            <a:outerShdw blurRad="317500" dist="152400" dir="2700000" algn="tl" rotWithShape="0">
              <a:prstClr val="black">
                <a:alpha val="40000"/>
              </a:prstClr>
            </a:outerShdw>
          </a:effectLst>
          <a:scene3d>
            <a:camera prst="orthographicFront"/>
            <a:lightRig rig="threePt" dir="t">
              <a:rot lat="0" lon="0" rev="3600000"/>
            </a:lightRig>
          </a:scene3d>
          <a:sp3d prstMaterial="metal">
            <a:bevelT w="234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олилиния 9"/>
          <p:cNvSpPr/>
          <p:nvPr/>
        </p:nvSpPr>
        <p:spPr>
          <a:xfrm>
            <a:off x="1259632" y="-13855"/>
            <a:ext cx="1726742" cy="7034646"/>
          </a:xfrm>
          <a:custGeom>
            <a:avLst/>
            <a:gdLst>
              <a:gd name="connsiteX0" fmla="*/ 1101437 w 1101437"/>
              <a:gd name="connsiteY0" fmla="*/ 10391 h 6889173"/>
              <a:gd name="connsiteX1" fmla="*/ 1007918 w 1101437"/>
              <a:gd name="connsiteY1" fmla="*/ 0 h 6889173"/>
              <a:gd name="connsiteX2" fmla="*/ 0 w 1101437"/>
              <a:gd name="connsiteY2" fmla="*/ 5081155 h 6889173"/>
              <a:gd name="connsiteX3" fmla="*/ 613064 w 1101437"/>
              <a:gd name="connsiteY3" fmla="*/ 6889173 h 6889173"/>
              <a:gd name="connsiteX4" fmla="*/ 665018 w 1101437"/>
              <a:gd name="connsiteY4" fmla="*/ 6889173 h 6889173"/>
              <a:gd name="connsiteX5" fmla="*/ 467591 w 1101437"/>
              <a:gd name="connsiteY5" fmla="*/ 4073237 h 6889173"/>
              <a:gd name="connsiteX6" fmla="*/ 1101437 w 1101437"/>
              <a:gd name="connsiteY6" fmla="*/ 10391 h 6889173"/>
              <a:gd name="connsiteX0" fmla="*/ 1418094 w 1418094"/>
              <a:gd name="connsiteY0" fmla="*/ 10391 h 6889173"/>
              <a:gd name="connsiteX1" fmla="*/ 1324575 w 1418094"/>
              <a:gd name="connsiteY1" fmla="*/ 0 h 6889173"/>
              <a:gd name="connsiteX2" fmla="*/ 316657 w 1418094"/>
              <a:gd name="connsiteY2" fmla="*/ 5081155 h 6889173"/>
              <a:gd name="connsiteX3" fmla="*/ 929721 w 1418094"/>
              <a:gd name="connsiteY3" fmla="*/ 6889173 h 6889173"/>
              <a:gd name="connsiteX4" fmla="*/ 981675 w 1418094"/>
              <a:gd name="connsiteY4" fmla="*/ 6889173 h 6889173"/>
              <a:gd name="connsiteX5" fmla="*/ 784248 w 1418094"/>
              <a:gd name="connsiteY5" fmla="*/ 4073237 h 6889173"/>
              <a:gd name="connsiteX6" fmla="*/ 1418094 w 1418094"/>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668296"/>
              <a:gd name="connsiteY0" fmla="*/ 10391 h 6889173"/>
              <a:gd name="connsiteX1" fmla="*/ 1450199 w 1668296"/>
              <a:gd name="connsiteY1" fmla="*/ 0 h 6889173"/>
              <a:gd name="connsiteX2" fmla="*/ 442281 w 1668296"/>
              <a:gd name="connsiteY2" fmla="*/ 5081155 h 6889173"/>
              <a:gd name="connsiteX3" fmla="*/ 1055345 w 1668296"/>
              <a:gd name="connsiteY3" fmla="*/ 6889173 h 6889173"/>
              <a:gd name="connsiteX4" fmla="*/ 1107299 w 1668296"/>
              <a:gd name="connsiteY4" fmla="*/ 6889173 h 6889173"/>
              <a:gd name="connsiteX5" fmla="*/ 909872 w 1668296"/>
              <a:gd name="connsiteY5" fmla="*/ 4073237 h 6889173"/>
              <a:gd name="connsiteX6" fmla="*/ 1543718 w 1668296"/>
              <a:gd name="connsiteY6" fmla="*/ 10391 h 6889173"/>
              <a:gd name="connsiteX0" fmla="*/ 1543718 w 1668296"/>
              <a:gd name="connsiteY0" fmla="*/ 10391 h 6889173"/>
              <a:gd name="connsiteX1" fmla="*/ 1450199 w 1668296"/>
              <a:gd name="connsiteY1" fmla="*/ 0 h 6889173"/>
              <a:gd name="connsiteX2" fmla="*/ 442281 w 1668296"/>
              <a:gd name="connsiteY2" fmla="*/ 5081155 h 6889173"/>
              <a:gd name="connsiteX3" fmla="*/ 1055345 w 1668296"/>
              <a:gd name="connsiteY3" fmla="*/ 6889173 h 6889173"/>
              <a:gd name="connsiteX4" fmla="*/ 1107299 w 1668296"/>
              <a:gd name="connsiteY4" fmla="*/ 6889173 h 6889173"/>
              <a:gd name="connsiteX5" fmla="*/ 909872 w 1668296"/>
              <a:gd name="connsiteY5" fmla="*/ 4073237 h 6889173"/>
              <a:gd name="connsiteX6" fmla="*/ 1543718 w 1668296"/>
              <a:gd name="connsiteY6" fmla="*/ 10391 h 6889173"/>
              <a:gd name="connsiteX0" fmla="*/ 1543718 w 1668296"/>
              <a:gd name="connsiteY0" fmla="*/ 10391 h 6889173"/>
              <a:gd name="connsiteX1" fmla="*/ 1450199 w 1668296"/>
              <a:gd name="connsiteY1" fmla="*/ 0 h 6889173"/>
              <a:gd name="connsiteX2" fmla="*/ 442281 w 1668296"/>
              <a:gd name="connsiteY2" fmla="*/ 5081155 h 6889173"/>
              <a:gd name="connsiteX3" fmla="*/ 1055345 w 1668296"/>
              <a:gd name="connsiteY3" fmla="*/ 6889173 h 6889173"/>
              <a:gd name="connsiteX4" fmla="*/ 1107299 w 1668296"/>
              <a:gd name="connsiteY4" fmla="*/ 6889173 h 6889173"/>
              <a:gd name="connsiteX5" fmla="*/ 909872 w 1668296"/>
              <a:gd name="connsiteY5" fmla="*/ 4073237 h 6889173"/>
              <a:gd name="connsiteX6" fmla="*/ 1543718 w 1668296"/>
              <a:gd name="connsiteY6" fmla="*/ 10391 h 6889173"/>
              <a:gd name="connsiteX0" fmla="*/ 1926976 w 1926976"/>
              <a:gd name="connsiteY0" fmla="*/ 0 h 7034646"/>
              <a:gd name="connsiteX1" fmla="*/ 1450199 w 1926976"/>
              <a:gd name="connsiteY1" fmla="*/ 145473 h 7034646"/>
              <a:gd name="connsiteX2" fmla="*/ 442281 w 1926976"/>
              <a:gd name="connsiteY2" fmla="*/ 5226628 h 7034646"/>
              <a:gd name="connsiteX3" fmla="*/ 1055345 w 1926976"/>
              <a:gd name="connsiteY3" fmla="*/ 7034646 h 7034646"/>
              <a:gd name="connsiteX4" fmla="*/ 1107299 w 1926976"/>
              <a:gd name="connsiteY4" fmla="*/ 7034646 h 7034646"/>
              <a:gd name="connsiteX5" fmla="*/ 909872 w 1926976"/>
              <a:gd name="connsiteY5" fmla="*/ 4218710 h 7034646"/>
              <a:gd name="connsiteX6" fmla="*/ 1926976 w 1926976"/>
              <a:gd name="connsiteY6" fmla="*/ 0 h 7034646"/>
              <a:gd name="connsiteX0" fmla="*/ 1862534 w 1862534"/>
              <a:gd name="connsiteY0" fmla="*/ 0 h 7034646"/>
              <a:gd name="connsiteX1" fmla="*/ 1710051 w 1862534"/>
              <a:gd name="connsiteY1" fmla="*/ 10391 h 7034646"/>
              <a:gd name="connsiteX2" fmla="*/ 377839 w 1862534"/>
              <a:gd name="connsiteY2" fmla="*/ 5226628 h 7034646"/>
              <a:gd name="connsiteX3" fmla="*/ 990903 w 1862534"/>
              <a:gd name="connsiteY3" fmla="*/ 7034646 h 7034646"/>
              <a:gd name="connsiteX4" fmla="*/ 1042857 w 1862534"/>
              <a:gd name="connsiteY4" fmla="*/ 7034646 h 7034646"/>
              <a:gd name="connsiteX5" fmla="*/ 845430 w 1862534"/>
              <a:gd name="connsiteY5" fmla="*/ 4218710 h 7034646"/>
              <a:gd name="connsiteX6" fmla="*/ 1862534 w 1862534"/>
              <a:gd name="connsiteY6" fmla="*/ 0 h 7034646"/>
              <a:gd name="connsiteX0" fmla="*/ 1542590 w 1542590"/>
              <a:gd name="connsiteY0" fmla="*/ 0 h 7034646"/>
              <a:gd name="connsiteX1" fmla="*/ 1390107 w 1542590"/>
              <a:gd name="connsiteY1" fmla="*/ 10391 h 7034646"/>
              <a:gd name="connsiteX2" fmla="*/ 460806 w 1542590"/>
              <a:gd name="connsiteY2" fmla="*/ 4312228 h 7034646"/>
              <a:gd name="connsiteX3" fmla="*/ 670959 w 1542590"/>
              <a:gd name="connsiteY3" fmla="*/ 7034646 h 7034646"/>
              <a:gd name="connsiteX4" fmla="*/ 722913 w 1542590"/>
              <a:gd name="connsiteY4" fmla="*/ 7034646 h 7034646"/>
              <a:gd name="connsiteX5" fmla="*/ 525486 w 1542590"/>
              <a:gd name="connsiteY5" fmla="*/ 4218710 h 7034646"/>
              <a:gd name="connsiteX6" fmla="*/ 1542590 w 1542590"/>
              <a:gd name="connsiteY6" fmla="*/ 0 h 7034646"/>
              <a:gd name="connsiteX0" fmla="*/ 1602682 w 1602682"/>
              <a:gd name="connsiteY0" fmla="*/ 0 h 7034646"/>
              <a:gd name="connsiteX1" fmla="*/ 1450199 w 1602682"/>
              <a:gd name="connsiteY1" fmla="*/ 10391 h 7034646"/>
              <a:gd name="connsiteX2" fmla="*/ 442281 w 1602682"/>
              <a:gd name="connsiteY2" fmla="*/ 5185065 h 7034646"/>
              <a:gd name="connsiteX3" fmla="*/ 731051 w 1602682"/>
              <a:gd name="connsiteY3" fmla="*/ 7034646 h 7034646"/>
              <a:gd name="connsiteX4" fmla="*/ 783005 w 1602682"/>
              <a:gd name="connsiteY4" fmla="*/ 7034646 h 7034646"/>
              <a:gd name="connsiteX5" fmla="*/ 585578 w 1602682"/>
              <a:gd name="connsiteY5" fmla="*/ 4218710 h 7034646"/>
              <a:gd name="connsiteX6" fmla="*/ 1602682 w 1602682"/>
              <a:gd name="connsiteY6" fmla="*/ 0 h 7034646"/>
              <a:gd name="connsiteX0" fmla="*/ 1602682 w 1602682"/>
              <a:gd name="connsiteY0" fmla="*/ 0 h 7034646"/>
              <a:gd name="connsiteX1" fmla="*/ 1450199 w 1602682"/>
              <a:gd name="connsiteY1" fmla="*/ 10391 h 7034646"/>
              <a:gd name="connsiteX2" fmla="*/ 442281 w 1602682"/>
              <a:gd name="connsiteY2" fmla="*/ 5185065 h 7034646"/>
              <a:gd name="connsiteX3" fmla="*/ 731051 w 1602682"/>
              <a:gd name="connsiteY3" fmla="*/ 7034646 h 7034646"/>
              <a:gd name="connsiteX4" fmla="*/ 783005 w 1602682"/>
              <a:gd name="connsiteY4" fmla="*/ 7034646 h 7034646"/>
              <a:gd name="connsiteX5" fmla="*/ 428345 w 1602682"/>
              <a:gd name="connsiteY5" fmla="*/ 4956465 h 7034646"/>
              <a:gd name="connsiteX6" fmla="*/ 1602682 w 1602682"/>
              <a:gd name="connsiteY6" fmla="*/ 0 h 7034646"/>
              <a:gd name="connsiteX0" fmla="*/ 1602682 w 1602682"/>
              <a:gd name="connsiteY0" fmla="*/ 0 h 7034646"/>
              <a:gd name="connsiteX1" fmla="*/ 1450199 w 1602682"/>
              <a:gd name="connsiteY1" fmla="*/ 10391 h 7034646"/>
              <a:gd name="connsiteX2" fmla="*/ 442281 w 1602682"/>
              <a:gd name="connsiteY2" fmla="*/ 5185065 h 7034646"/>
              <a:gd name="connsiteX3" fmla="*/ 731051 w 1602682"/>
              <a:gd name="connsiteY3" fmla="*/ 7034646 h 7034646"/>
              <a:gd name="connsiteX4" fmla="*/ 783005 w 1602682"/>
              <a:gd name="connsiteY4" fmla="*/ 7034646 h 7034646"/>
              <a:gd name="connsiteX5" fmla="*/ 428345 w 1602682"/>
              <a:gd name="connsiteY5" fmla="*/ 4956465 h 7034646"/>
              <a:gd name="connsiteX6" fmla="*/ 1602682 w 1602682"/>
              <a:gd name="connsiteY6" fmla="*/ 0 h 7034646"/>
              <a:gd name="connsiteX0" fmla="*/ 1602682 w 1602682"/>
              <a:gd name="connsiteY0" fmla="*/ 0 h 7034646"/>
              <a:gd name="connsiteX1" fmla="*/ 1450199 w 1602682"/>
              <a:gd name="connsiteY1" fmla="*/ 10391 h 7034646"/>
              <a:gd name="connsiteX2" fmla="*/ 442281 w 1602682"/>
              <a:gd name="connsiteY2" fmla="*/ 5185065 h 7034646"/>
              <a:gd name="connsiteX3" fmla="*/ 731051 w 1602682"/>
              <a:gd name="connsiteY3" fmla="*/ 7034646 h 7034646"/>
              <a:gd name="connsiteX4" fmla="*/ 783005 w 1602682"/>
              <a:gd name="connsiteY4" fmla="*/ 7034646 h 7034646"/>
              <a:gd name="connsiteX5" fmla="*/ 428345 w 1602682"/>
              <a:gd name="connsiteY5" fmla="*/ 4956465 h 7034646"/>
              <a:gd name="connsiteX6" fmla="*/ 1602682 w 1602682"/>
              <a:gd name="connsiteY6" fmla="*/ 0 h 7034646"/>
              <a:gd name="connsiteX0" fmla="*/ 1602682 w 1602682"/>
              <a:gd name="connsiteY0" fmla="*/ 0 h 7034646"/>
              <a:gd name="connsiteX1" fmla="*/ 1450199 w 1602682"/>
              <a:gd name="connsiteY1" fmla="*/ 10391 h 7034646"/>
              <a:gd name="connsiteX2" fmla="*/ 442281 w 1602682"/>
              <a:gd name="connsiteY2" fmla="*/ 5185065 h 7034646"/>
              <a:gd name="connsiteX3" fmla="*/ 731051 w 1602682"/>
              <a:gd name="connsiteY3" fmla="*/ 7034646 h 7034646"/>
              <a:gd name="connsiteX4" fmla="*/ 783005 w 1602682"/>
              <a:gd name="connsiteY4" fmla="*/ 7034646 h 7034646"/>
              <a:gd name="connsiteX5" fmla="*/ 428345 w 1602682"/>
              <a:gd name="connsiteY5" fmla="*/ 4956465 h 7034646"/>
              <a:gd name="connsiteX6" fmla="*/ 1602682 w 1602682"/>
              <a:gd name="connsiteY6" fmla="*/ 0 h 7034646"/>
              <a:gd name="connsiteX0" fmla="*/ 1602682 w 1602682"/>
              <a:gd name="connsiteY0" fmla="*/ 0 h 7034646"/>
              <a:gd name="connsiteX1" fmla="*/ 1450199 w 1602682"/>
              <a:gd name="connsiteY1" fmla="*/ 10391 h 7034646"/>
              <a:gd name="connsiteX2" fmla="*/ 442281 w 1602682"/>
              <a:gd name="connsiteY2" fmla="*/ 5185065 h 7034646"/>
              <a:gd name="connsiteX3" fmla="*/ 731051 w 1602682"/>
              <a:gd name="connsiteY3" fmla="*/ 7034646 h 7034646"/>
              <a:gd name="connsiteX4" fmla="*/ 783005 w 1602682"/>
              <a:gd name="connsiteY4" fmla="*/ 7034646 h 7034646"/>
              <a:gd name="connsiteX5" fmla="*/ 428345 w 1602682"/>
              <a:gd name="connsiteY5" fmla="*/ 4956465 h 7034646"/>
              <a:gd name="connsiteX6" fmla="*/ 1602682 w 1602682"/>
              <a:gd name="connsiteY6" fmla="*/ 0 h 7034646"/>
              <a:gd name="connsiteX0" fmla="*/ 1602682 w 1602682"/>
              <a:gd name="connsiteY0" fmla="*/ 0 h 7034646"/>
              <a:gd name="connsiteX1" fmla="*/ 1450199 w 1602682"/>
              <a:gd name="connsiteY1" fmla="*/ 10391 h 7034646"/>
              <a:gd name="connsiteX2" fmla="*/ 442281 w 1602682"/>
              <a:gd name="connsiteY2" fmla="*/ 5185065 h 7034646"/>
              <a:gd name="connsiteX3" fmla="*/ 731051 w 1602682"/>
              <a:gd name="connsiteY3" fmla="*/ 7034646 h 7034646"/>
              <a:gd name="connsiteX4" fmla="*/ 783005 w 1602682"/>
              <a:gd name="connsiteY4" fmla="*/ 7034646 h 7034646"/>
              <a:gd name="connsiteX5" fmla="*/ 428345 w 1602682"/>
              <a:gd name="connsiteY5" fmla="*/ 4956465 h 7034646"/>
              <a:gd name="connsiteX6" fmla="*/ 1602682 w 1602682"/>
              <a:gd name="connsiteY6" fmla="*/ 0 h 7034646"/>
              <a:gd name="connsiteX0" fmla="*/ 1602682 w 1602682"/>
              <a:gd name="connsiteY0" fmla="*/ 0 h 7034646"/>
              <a:gd name="connsiteX1" fmla="*/ 1450199 w 1602682"/>
              <a:gd name="connsiteY1" fmla="*/ 10391 h 7034646"/>
              <a:gd name="connsiteX2" fmla="*/ 442281 w 1602682"/>
              <a:gd name="connsiteY2" fmla="*/ 5185065 h 7034646"/>
              <a:gd name="connsiteX3" fmla="*/ 731051 w 1602682"/>
              <a:gd name="connsiteY3" fmla="*/ 7034646 h 7034646"/>
              <a:gd name="connsiteX4" fmla="*/ 783005 w 1602682"/>
              <a:gd name="connsiteY4" fmla="*/ 7034646 h 7034646"/>
              <a:gd name="connsiteX5" fmla="*/ 428345 w 1602682"/>
              <a:gd name="connsiteY5" fmla="*/ 4956465 h 7034646"/>
              <a:gd name="connsiteX6" fmla="*/ 1602682 w 1602682"/>
              <a:gd name="connsiteY6" fmla="*/ 0 h 7034646"/>
              <a:gd name="connsiteX0" fmla="*/ 1602682 w 2085826"/>
              <a:gd name="connsiteY0" fmla="*/ 0 h 7034646"/>
              <a:gd name="connsiteX1" fmla="*/ 1450199 w 2085826"/>
              <a:gd name="connsiteY1" fmla="*/ 10391 h 7034646"/>
              <a:gd name="connsiteX2" fmla="*/ 442281 w 2085826"/>
              <a:gd name="connsiteY2" fmla="*/ 5185065 h 7034646"/>
              <a:gd name="connsiteX3" fmla="*/ 731051 w 2085826"/>
              <a:gd name="connsiteY3" fmla="*/ 7034646 h 7034646"/>
              <a:gd name="connsiteX4" fmla="*/ 783005 w 2085826"/>
              <a:gd name="connsiteY4" fmla="*/ 7034646 h 7034646"/>
              <a:gd name="connsiteX5" fmla="*/ 1185032 w 2085826"/>
              <a:gd name="connsiteY5" fmla="*/ 5673438 h 7034646"/>
              <a:gd name="connsiteX6" fmla="*/ 1602682 w 2085826"/>
              <a:gd name="connsiteY6" fmla="*/ 0 h 7034646"/>
              <a:gd name="connsiteX0" fmla="*/ 1602682 w 2085826"/>
              <a:gd name="connsiteY0" fmla="*/ 0 h 7034646"/>
              <a:gd name="connsiteX1" fmla="*/ 1450199 w 2085826"/>
              <a:gd name="connsiteY1" fmla="*/ 10391 h 7034646"/>
              <a:gd name="connsiteX2" fmla="*/ 442281 w 2085826"/>
              <a:gd name="connsiteY2" fmla="*/ 5185065 h 7034646"/>
              <a:gd name="connsiteX3" fmla="*/ 731051 w 2085826"/>
              <a:gd name="connsiteY3" fmla="*/ 7034646 h 7034646"/>
              <a:gd name="connsiteX4" fmla="*/ 783005 w 2085826"/>
              <a:gd name="connsiteY4" fmla="*/ 7034646 h 7034646"/>
              <a:gd name="connsiteX5" fmla="*/ 1185032 w 2085826"/>
              <a:gd name="connsiteY5" fmla="*/ 5673438 h 7034646"/>
              <a:gd name="connsiteX6" fmla="*/ 1602682 w 2085826"/>
              <a:gd name="connsiteY6" fmla="*/ 0 h 7034646"/>
              <a:gd name="connsiteX0" fmla="*/ 1602682 w 1602682"/>
              <a:gd name="connsiteY0" fmla="*/ 0 h 7034646"/>
              <a:gd name="connsiteX1" fmla="*/ 1450199 w 1602682"/>
              <a:gd name="connsiteY1" fmla="*/ 10391 h 7034646"/>
              <a:gd name="connsiteX2" fmla="*/ 442281 w 1602682"/>
              <a:gd name="connsiteY2" fmla="*/ 5185065 h 7034646"/>
              <a:gd name="connsiteX3" fmla="*/ 731051 w 1602682"/>
              <a:gd name="connsiteY3" fmla="*/ 7034646 h 7034646"/>
              <a:gd name="connsiteX4" fmla="*/ 783005 w 1602682"/>
              <a:gd name="connsiteY4" fmla="*/ 7034646 h 7034646"/>
              <a:gd name="connsiteX5" fmla="*/ 1185032 w 1602682"/>
              <a:gd name="connsiteY5" fmla="*/ 5673438 h 7034646"/>
              <a:gd name="connsiteX6" fmla="*/ 1602682 w 1602682"/>
              <a:gd name="connsiteY6" fmla="*/ 0 h 7034646"/>
              <a:gd name="connsiteX0" fmla="*/ 1602682 w 1633050"/>
              <a:gd name="connsiteY0" fmla="*/ 0 h 7034646"/>
              <a:gd name="connsiteX1" fmla="*/ 1450199 w 1633050"/>
              <a:gd name="connsiteY1" fmla="*/ 10391 h 7034646"/>
              <a:gd name="connsiteX2" fmla="*/ 442281 w 1633050"/>
              <a:gd name="connsiteY2" fmla="*/ 5185065 h 7034646"/>
              <a:gd name="connsiteX3" fmla="*/ 731051 w 1633050"/>
              <a:gd name="connsiteY3" fmla="*/ 7034646 h 7034646"/>
              <a:gd name="connsiteX4" fmla="*/ 783005 w 1633050"/>
              <a:gd name="connsiteY4" fmla="*/ 7034646 h 7034646"/>
              <a:gd name="connsiteX5" fmla="*/ 1185032 w 1633050"/>
              <a:gd name="connsiteY5" fmla="*/ 5673438 h 7034646"/>
              <a:gd name="connsiteX6" fmla="*/ 1602682 w 1633050"/>
              <a:gd name="connsiteY6" fmla="*/ 0 h 7034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3050" h="7034646">
                <a:moveTo>
                  <a:pt x="1602682" y="0"/>
                </a:moveTo>
                <a:lnTo>
                  <a:pt x="1450199" y="10391"/>
                </a:lnTo>
                <a:cubicBezTo>
                  <a:pt x="303735" y="1433945"/>
                  <a:pt x="-562173" y="3938156"/>
                  <a:pt x="442281" y="5185065"/>
                </a:cubicBezTo>
                <a:cubicBezTo>
                  <a:pt x="1467518" y="6286501"/>
                  <a:pt x="1389141" y="6203373"/>
                  <a:pt x="731051" y="7034646"/>
                </a:cubicBezTo>
                <a:lnTo>
                  <a:pt x="783005" y="7034646"/>
                </a:lnTo>
                <a:cubicBezTo>
                  <a:pt x="1066676" y="6771410"/>
                  <a:pt x="2276283" y="6473537"/>
                  <a:pt x="1185032" y="5673438"/>
                </a:cubicBezTo>
                <a:cubicBezTo>
                  <a:pt x="-850384" y="3893129"/>
                  <a:pt x="695210" y="1032164"/>
                  <a:pt x="1602682" y="0"/>
                </a:cubicBezTo>
                <a:close/>
              </a:path>
            </a:pathLst>
          </a:custGeom>
          <a:solidFill>
            <a:schemeClr val="bg1">
              <a:lumMod val="85000"/>
            </a:schemeClr>
          </a:solidFill>
          <a:ln>
            <a:noFill/>
          </a:ln>
          <a:effectLst>
            <a:outerShdw blurRad="317500" dist="152400" dir="2700000" algn="tl" rotWithShape="0">
              <a:prstClr val="black">
                <a:alpha val="40000"/>
              </a:prstClr>
            </a:outerShdw>
          </a:effectLst>
          <a:scene3d>
            <a:camera prst="orthographicFront"/>
            <a:lightRig rig="threePt" dir="t">
              <a:rot lat="0" lon="0" rev="3600000"/>
            </a:lightRig>
          </a:scene3d>
          <a:sp3d prstMaterial="metal">
            <a:bevelT w="234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олилиния 10"/>
          <p:cNvSpPr/>
          <p:nvPr/>
        </p:nvSpPr>
        <p:spPr>
          <a:xfrm>
            <a:off x="0" y="0"/>
            <a:ext cx="2795155" cy="6878782"/>
          </a:xfrm>
          <a:custGeom>
            <a:avLst/>
            <a:gdLst>
              <a:gd name="connsiteX0" fmla="*/ 2795155 w 2795155"/>
              <a:gd name="connsiteY0" fmla="*/ 0 h 6878782"/>
              <a:gd name="connsiteX1" fmla="*/ 0 w 2795155"/>
              <a:gd name="connsiteY1" fmla="*/ 0 h 6878782"/>
              <a:gd name="connsiteX2" fmla="*/ 0 w 2795155"/>
              <a:gd name="connsiteY2" fmla="*/ 6858000 h 6878782"/>
              <a:gd name="connsiteX3" fmla="*/ 2337955 w 2795155"/>
              <a:gd name="connsiteY3" fmla="*/ 6878782 h 6878782"/>
              <a:gd name="connsiteX4" fmla="*/ 1943100 w 2795155"/>
              <a:gd name="connsiteY4" fmla="*/ 5257800 h 6878782"/>
              <a:gd name="connsiteX0" fmla="*/ 2795155 w 2795155"/>
              <a:gd name="connsiteY0" fmla="*/ 0 h 6878782"/>
              <a:gd name="connsiteX1" fmla="*/ 0 w 2795155"/>
              <a:gd name="connsiteY1" fmla="*/ 0 h 6878782"/>
              <a:gd name="connsiteX2" fmla="*/ 0 w 2795155"/>
              <a:gd name="connsiteY2" fmla="*/ 6858000 h 6878782"/>
              <a:gd name="connsiteX3" fmla="*/ 2337955 w 2795155"/>
              <a:gd name="connsiteY3" fmla="*/ 6878782 h 6878782"/>
              <a:gd name="connsiteX4" fmla="*/ 1943100 w 2795155"/>
              <a:gd name="connsiteY4" fmla="*/ 5257800 h 6878782"/>
              <a:gd name="connsiteX5" fmla="*/ 2795155 w 2795155"/>
              <a:gd name="connsiteY5" fmla="*/ 0 h 6878782"/>
              <a:gd name="connsiteX0" fmla="*/ 2795155 w 2795155"/>
              <a:gd name="connsiteY0" fmla="*/ 0 h 6878782"/>
              <a:gd name="connsiteX1" fmla="*/ 0 w 2795155"/>
              <a:gd name="connsiteY1" fmla="*/ 0 h 6878782"/>
              <a:gd name="connsiteX2" fmla="*/ 0 w 2795155"/>
              <a:gd name="connsiteY2" fmla="*/ 6858000 h 6878782"/>
              <a:gd name="connsiteX3" fmla="*/ 2337955 w 2795155"/>
              <a:gd name="connsiteY3" fmla="*/ 6878782 h 6878782"/>
              <a:gd name="connsiteX4" fmla="*/ 1943100 w 2795155"/>
              <a:gd name="connsiteY4" fmla="*/ 5257800 h 6878782"/>
              <a:gd name="connsiteX5" fmla="*/ 2795155 w 2795155"/>
              <a:gd name="connsiteY5" fmla="*/ 0 h 6878782"/>
              <a:gd name="connsiteX0" fmla="*/ 2795155 w 2795155"/>
              <a:gd name="connsiteY0" fmla="*/ 0 h 6878782"/>
              <a:gd name="connsiteX1" fmla="*/ 0 w 2795155"/>
              <a:gd name="connsiteY1" fmla="*/ 0 h 6878782"/>
              <a:gd name="connsiteX2" fmla="*/ 0 w 2795155"/>
              <a:gd name="connsiteY2" fmla="*/ 6858000 h 6878782"/>
              <a:gd name="connsiteX3" fmla="*/ 2337955 w 2795155"/>
              <a:gd name="connsiteY3" fmla="*/ 6878782 h 6878782"/>
              <a:gd name="connsiteX4" fmla="*/ 1943100 w 2795155"/>
              <a:gd name="connsiteY4" fmla="*/ 5257800 h 6878782"/>
              <a:gd name="connsiteX5" fmla="*/ 2795155 w 2795155"/>
              <a:gd name="connsiteY5" fmla="*/ 0 h 6878782"/>
              <a:gd name="connsiteX0" fmla="*/ 2795155 w 2795155"/>
              <a:gd name="connsiteY0" fmla="*/ 0 h 6878782"/>
              <a:gd name="connsiteX1" fmla="*/ 0 w 2795155"/>
              <a:gd name="connsiteY1" fmla="*/ 0 h 6878782"/>
              <a:gd name="connsiteX2" fmla="*/ 0 w 2795155"/>
              <a:gd name="connsiteY2" fmla="*/ 6858000 h 6878782"/>
              <a:gd name="connsiteX3" fmla="*/ 2337955 w 2795155"/>
              <a:gd name="connsiteY3" fmla="*/ 6878782 h 6878782"/>
              <a:gd name="connsiteX4" fmla="*/ 1943100 w 2795155"/>
              <a:gd name="connsiteY4" fmla="*/ 5257800 h 6878782"/>
              <a:gd name="connsiteX5" fmla="*/ 2795155 w 2795155"/>
              <a:gd name="connsiteY5" fmla="*/ 0 h 6878782"/>
              <a:gd name="connsiteX0" fmla="*/ 2795155 w 2795155"/>
              <a:gd name="connsiteY0" fmla="*/ 0 h 6878782"/>
              <a:gd name="connsiteX1" fmla="*/ 0 w 2795155"/>
              <a:gd name="connsiteY1" fmla="*/ 0 h 6878782"/>
              <a:gd name="connsiteX2" fmla="*/ 0 w 2795155"/>
              <a:gd name="connsiteY2" fmla="*/ 6858000 h 6878782"/>
              <a:gd name="connsiteX3" fmla="*/ 2337955 w 2795155"/>
              <a:gd name="connsiteY3" fmla="*/ 6878782 h 6878782"/>
              <a:gd name="connsiteX4" fmla="*/ 1943100 w 2795155"/>
              <a:gd name="connsiteY4" fmla="*/ 5257800 h 6878782"/>
              <a:gd name="connsiteX5" fmla="*/ 2795155 w 2795155"/>
              <a:gd name="connsiteY5" fmla="*/ 0 h 6878782"/>
              <a:gd name="connsiteX0" fmla="*/ 2795155 w 2795155"/>
              <a:gd name="connsiteY0" fmla="*/ 0 h 6878782"/>
              <a:gd name="connsiteX1" fmla="*/ 0 w 2795155"/>
              <a:gd name="connsiteY1" fmla="*/ 0 h 6878782"/>
              <a:gd name="connsiteX2" fmla="*/ 0 w 2795155"/>
              <a:gd name="connsiteY2" fmla="*/ 6858000 h 6878782"/>
              <a:gd name="connsiteX3" fmla="*/ 2337955 w 2795155"/>
              <a:gd name="connsiteY3" fmla="*/ 6878782 h 6878782"/>
              <a:gd name="connsiteX4" fmla="*/ 1943100 w 2795155"/>
              <a:gd name="connsiteY4" fmla="*/ 5257800 h 6878782"/>
              <a:gd name="connsiteX5" fmla="*/ 2795155 w 2795155"/>
              <a:gd name="connsiteY5" fmla="*/ 0 h 6878782"/>
              <a:gd name="connsiteX0" fmla="*/ 2795155 w 2795155"/>
              <a:gd name="connsiteY0" fmla="*/ 0 h 6878782"/>
              <a:gd name="connsiteX1" fmla="*/ 0 w 2795155"/>
              <a:gd name="connsiteY1" fmla="*/ 0 h 6878782"/>
              <a:gd name="connsiteX2" fmla="*/ 0 w 2795155"/>
              <a:gd name="connsiteY2" fmla="*/ 6858000 h 6878782"/>
              <a:gd name="connsiteX3" fmla="*/ 2337955 w 2795155"/>
              <a:gd name="connsiteY3" fmla="*/ 6878782 h 6878782"/>
              <a:gd name="connsiteX4" fmla="*/ 1922318 w 2795155"/>
              <a:gd name="connsiteY4" fmla="*/ 5288973 h 6878782"/>
              <a:gd name="connsiteX5" fmla="*/ 2795155 w 2795155"/>
              <a:gd name="connsiteY5" fmla="*/ 0 h 6878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5155" h="6878782">
                <a:moveTo>
                  <a:pt x="2795155" y="0"/>
                </a:moveTo>
                <a:lnTo>
                  <a:pt x="0" y="0"/>
                </a:lnTo>
                <a:lnTo>
                  <a:pt x="0" y="6858000"/>
                </a:lnTo>
                <a:lnTo>
                  <a:pt x="2337955" y="6878782"/>
                </a:lnTo>
                <a:cubicBezTo>
                  <a:pt x="3141519" y="6255328"/>
                  <a:pt x="2635827" y="5912427"/>
                  <a:pt x="1922318" y="5288973"/>
                </a:cubicBezTo>
                <a:cubicBezTo>
                  <a:pt x="606137" y="4201392"/>
                  <a:pt x="1575955" y="1409700"/>
                  <a:pt x="2795155" y="0"/>
                </a:cubicBezTo>
                <a:close/>
              </a:path>
            </a:pathLst>
          </a:custGeom>
          <a:solidFill>
            <a:schemeClr val="accent3">
              <a:lumMod val="50000"/>
            </a:schemeClr>
          </a:solidFill>
          <a:ln>
            <a:noFill/>
          </a:ln>
          <a:scene3d>
            <a:camera prst="orthographicFront"/>
            <a:lightRig rig="threePt" dir="t">
              <a:rot lat="0" lon="0" rev="3600000"/>
            </a:lightRig>
          </a:scene3d>
          <a:sp3d prstMaterial="metal">
            <a:bevelT w="3111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2" name="Заголовок 1"/>
          <p:cNvSpPr>
            <a:spLocks noGrp="1"/>
          </p:cNvSpPr>
          <p:nvPr>
            <p:ph type="ctrTitle"/>
          </p:nvPr>
        </p:nvSpPr>
        <p:spPr>
          <a:xfrm>
            <a:off x="4139952" y="1340768"/>
            <a:ext cx="4030216" cy="1373043"/>
          </a:xfrm>
        </p:spPr>
        <p:txBody>
          <a:bodyPr/>
          <a:lstStyle>
            <a:lvl1pPr>
              <a:defRPr b="1" cap="none" spc="300">
                <a:ln w="11430" cmpd="sng">
                  <a:noFill/>
                  <a:prstDash val="solid"/>
                  <a:miter lim="800000"/>
                </a:ln>
                <a:gradFill>
                  <a:gsLst>
                    <a:gs pos="53000">
                      <a:schemeClr val="accent3">
                        <a:lumMod val="50000"/>
                      </a:schemeClr>
                    </a:gs>
                    <a:gs pos="100000">
                      <a:schemeClr val="tx1"/>
                    </a:gs>
                  </a:gsLst>
                  <a:lin ang="5400000"/>
                </a:gradFill>
                <a:effectLst>
                  <a:glow rad="45500">
                    <a:schemeClr val="accent1">
                      <a:satMod val="220000"/>
                      <a:alpha val="35000"/>
                    </a:schemeClr>
                  </a:glow>
                </a:effectLst>
              </a:defRPr>
            </a:lvl1pPr>
          </a:lstStyle>
          <a:p>
            <a:r>
              <a:rPr lang="uk-UA" smtClean="0"/>
              <a:t>Образец заголовка</a:t>
            </a:r>
            <a:endParaRPr lang="uk-UA"/>
          </a:p>
        </p:txBody>
      </p:sp>
      <p:sp>
        <p:nvSpPr>
          <p:cNvPr id="3" name="Подзаголовок 2"/>
          <p:cNvSpPr>
            <a:spLocks noGrp="1"/>
          </p:cNvSpPr>
          <p:nvPr>
            <p:ph type="subTitle" idx="1"/>
          </p:nvPr>
        </p:nvSpPr>
        <p:spPr>
          <a:xfrm>
            <a:off x="4139952" y="3383899"/>
            <a:ext cx="4049037" cy="1849617"/>
          </a:xfrm>
        </p:spPr>
        <p:txBody>
          <a:bodyPr/>
          <a:lstStyle>
            <a:lvl1pPr marL="0" indent="0" algn="ctr">
              <a:buNone/>
              <a:defRPr>
                <a:ln>
                  <a:solidFill>
                    <a:srgbClr val="349655"/>
                  </a:solidFill>
                </a:ln>
                <a:gradFill>
                  <a:gsLst>
                    <a:gs pos="13000">
                      <a:schemeClr val="tx1"/>
                    </a:gs>
                    <a:gs pos="71000">
                      <a:schemeClr val="accent3">
                        <a:lumMod val="75000"/>
                      </a:schemeClr>
                    </a:gs>
                    <a:gs pos="92000">
                      <a:schemeClr val="tx1"/>
                    </a:gs>
                  </a:gsLst>
                  <a:lin ang="5400000" scaled="0"/>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Образец подзаголовка</a:t>
            </a:r>
            <a:endParaRPr lang="uk-UA"/>
          </a:p>
        </p:txBody>
      </p:sp>
    </p:spTree>
    <p:extLst>
      <p:ext uri="{BB962C8B-B14F-4D97-AF65-F5344CB8AC3E}">
        <p14:creationId xmlns:p14="http://schemas.microsoft.com/office/powerpoint/2010/main" val="399384847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grpSp>
        <p:nvGrpSpPr>
          <p:cNvPr id="7" name="Группа 6"/>
          <p:cNvGrpSpPr/>
          <p:nvPr/>
        </p:nvGrpSpPr>
        <p:grpSpPr>
          <a:xfrm>
            <a:off x="-26242" y="-1220213"/>
            <a:ext cx="9180633" cy="10084136"/>
            <a:chOff x="-26242" y="-1220213"/>
            <a:chExt cx="9180633" cy="10084136"/>
          </a:xfrm>
        </p:grpSpPr>
        <p:sp>
          <p:nvSpPr>
            <p:cNvPr id="8" name="Полилиния 7"/>
            <p:cNvSpPr/>
            <p:nvPr/>
          </p:nvSpPr>
          <p:spPr>
            <a:xfrm>
              <a:off x="10391" y="-27384"/>
              <a:ext cx="9144000" cy="2234538"/>
            </a:xfrm>
            <a:custGeom>
              <a:avLst/>
              <a:gdLst>
                <a:gd name="connsiteX0" fmla="*/ 0 w 9144000"/>
                <a:gd name="connsiteY0" fmla="*/ 1579418 h 2161309"/>
                <a:gd name="connsiteX1" fmla="*/ 10391 w 9144000"/>
                <a:gd name="connsiteY1" fmla="*/ 1194954 h 2161309"/>
                <a:gd name="connsiteX2" fmla="*/ 9144000 w 9144000"/>
                <a:gd name="connsiteY2" fmla="*/ 0 h 2161309"/>
                <a:gd name="connsiteX3" fmla="*/ 9133609 w 9144000"/>
                <a:gd name="connsiteY3" fmla="*/ 550718 h 2161309"/>
                <a:gd name="connsiteX4" fmla="*/ 3564082 w 9144000"/>
                <a:gd name="connsiteY4" fmla="*/ 2161309 h 2161309"/>
                <a:gd name="connsiteX5" fmla="*/ 0 w 9144000"/>
                <a:gd name="connsiteY5" fmla="*/ 1579418 h 2161309"/>
                <a:gd name="connsiteX0" fmla="*/ 0 w 9144000"/>
                <a:gd name="connsiteY0" fmla="*/ 1579418 h 2161309"/>
                <a:gd name="connsiteX1" fmla="*/ 10391 w 9144000"/>
                <a:gd name="connsiteY1" fmla="*/ 1194954 h 2161309"/>
                <a:gd name="connsiteX2" fmla="*/ 9144000 w 9144000"/>
                <a:gd name="connsiteY2" fmla="*/ 0 h 2161309"/>
                <a:gd name="connsiteX3" fmla="*/ 9133609 w 9144000"/>
                <a:gd name="connsiteY3" fmla="*/ 550718 h 2161309"/>
                <a:gd name="connsiteX4" fmla="*/ 3564082 w 9144000"/>
                <a:gd name="connsiteY4" fmla="*/ 2161309 h 2161309"/>
                <a:gd name="connsiteX5" fmla="*/ 0 w 9144000"/>
                <a:gd name="connsiteY5" fmla="*/ 1579418 h 2161309"/>
                <a:gd name="connsiteX0" fmla="*/ 0 w 9144000"/>
                <a:gd name="connsiteY0" fmla="*/ 1579418 h 2161845"/>
                <a:gd name="connsiteX1" fmla="*/ 10391 w 9144000"/>
                <a:gd name="connsiteY1" fmla="*/ 1194954 h 2161845"/>
                <a:gd name="connsiteX2" fmla="*/ 9144000 w 9144000"/>
                <a:gd name="connsiteY2" fmla="*/ 0 h 2161845"/>
                <a:gd name="connsiteX3" fmla="*/ 9133609 w 9144000"/>
                <a:gd name="connsiteY3" fmla="*/ 550718 h 2161845"/>
                <a:gd name="connsiteX4" fmla="*/ 3564082 w 9144000"/>
                <a:gd name="connsiteY4" fmla="*/ 2161309 h 2161845"/>
                <a:gd name="connsiteX5" fmla="*/ 0 w 9144000"/>
                <a:gd name="connsiteY5" fmla="*/ 1579418 h 2161845"/>
                <a:gd name="connsiteX0" fmla="*/ 0 w 9144000"/>
                <a:gd name="connsiteY0" fmla="*/ 1579418 h 2161845"/>
                <a:gd name="connsiteX1" fmla="*/ 10391 w 9144000"/>
                <a:gd name="connsiteY1" fmla="*/ 1194954 h 2161845"/>
                <a:gd name="connsiteX2" fmla="*/ 9144000 w 9144000"/>
                <a:gd name="connsiteY2" fmla="*/ 0 h 2161845"/>
                <a:gd name="connsiteX3" fmla="*/ 9133609 w 9144000"/>
                <a:gd name="connsiteY3" fmla="*/ 550718 h 2161845"/>
                <a:gd name="connsiteX4" fmla="*/ 3564082 w 9144000"/>
                <a:gd name="connsiteY4" fmla="*/ 2161309 h 2161845"/>
                <a:gd name="connsiteX5" fmla="*/ 0 w 9144000"/>
                <a:gd name="connsiteY5" fmla="*/ 1579418 h 2161845"/>
                <a:gd name="connsiteX0" fmla="*/ 0 w 9144000"/>
                <a:gd name="connsiteY0" fmla="*/ 1579418 h 2161845"/>
                <a:gd name="connsiteX1" fmla="*/ 10391 w 9144000"/>
                <a:gd name="connsiteY1" fmla="*/ 1194954 h 2161845"/>
                <a:gd name="connsiteX2" fmla="*/ 9144000 w 9144000"/>
                <a:gd name="connsiteY2" fmla="*/ 0 h 2161845"/>
                <a:gd name="connsiteX3" fmla="*/ 9133609 w 9144000"/>
                <a:gd name="connsiteY3" fmla="*/ 550718 h 2161845"/>
                <a:gd name="connsiteX4" fmla="*/ 3564082 w 9144000"/>
                <a:gd name="connsiteY4" fmla="*/ 2161309 h 2161845"/>
                <a:gd name="connsiteX5" fmla="*/ 0 w 9144000"/>
                <a:gd name="connsiteY5" fmla="*/ 1579418 h 2161845"/>
                <a:gd name="connsiteX0" fmla="*/ 0 w 9144000"/>
                <a:gd name="connsiteY0" fmla="*/ 1579418 h 2276079"/>
                <a:gd name="connsiteX1" fmla="*/ 10391 w 9144000"/>
                <a:gd name="connsiteY1" fmla="*/ 1194954 h 2276079"/>
                <a:gd name="connsiteX2" fmla="*/ 9144000 w 9144000"/>
                <a:gd name="connsiteY2" fmla="*/ 0 h 2276079"/>
                <a:gd name="connsiteX3" fmla="*/ 9133609 w 9144000"/>
                <a:gd name="connsiteY3" fmla="*/ 550718 h 2276079"/>
                <a:gd name="connsiteX4" fmla="*/ 3574473 w 9144000"/>
                <a:gd name="connsiteY4" fmla="*/ 2275609 h 2276079"/>
                <a:gd name="connsiteX5" fmla="*/ 0 w 9144000"/>
                <a:gd name="connsiteY5" fmla="*/ 1579418 h 2276079"/>
                <a:gd name="connsiteX0" fmla="*/ 0 w 9144000"/>
                <a:gd name="connsiteY0" fmla="*/ 1579418 h 2234538"/>
                <a:gd name="connsiteX1" fmla="*/ 10391 w 9144000"/>
                <a:gd name="connsiteY1" fmla="*/ 1194954 h 2234538"/>
                <a:gd name="connsiteX2" fmla="*/ 9144000 w 9144000"/>
                <a:gd name="connsiteY2" fmla="*/ 0 h 2234538"/>
                <a:gd name="connsiteX3" fmla="*/ 9133609 w 9144000"/>
                <a:gd name="connsiteY3" fmla="*/ 550718 h 2234538"/>
                <a:gd name="connsiteX4" fmla="*/ 3418609 w 9144000"/>
                <a:gd name="connsiteY4" fmla="*/ 2234046 h 2234538"/>
                <a:gd name="connsiteX5" fmla="*/ 0 w 9144000"/>
                <a:gd name="connsiteY5" fmla="*/ 1579418 h 223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2234538">
                  <a:moveTo>
                    <a:pt x="0" y="1579418"/>
                  </a:moveTo>
                  <a:lnTo>
                    <a:pt x="10391" y="1194954"/>
                  </a:lnTo>
                  <a:lnTo>
                    <a:pt x="9144000" y="0"/>
                  </a:lnTo>
                  <a:lnTo>
                    <a:pt x="9133609" y="550718"/>
                  </a:lnTo>
                  <a:cubicBezTo>
                    <a:pt x="6591300" y="651164"/>
                    <a:pt x="5534890" y="1998518"/>
                    <a:pt x="3418609" y="2234046"/>
                  </a:cubicBezTo>
                  <a:cubicBezTo>
                    <a:pt x="1929246" y="2258291"/>
                    <a:pt x="543790" y="1378528"/>
                    <a:pt x="0" y="1579418"/>
                  </a:cubicBezTo>
                  <a:close/>
                </a:path>
              </a:pathLst>
            </a:custGeom>
            <a:solidFill>
              <a:schemeClr val="bg1">
                <a:lumMod val="85000"/>
              </a:schemeClr>
            </a:solidFill>
            <a:ln>
              <a:noFill/>
            </a:ln>
            <a:effectLst>
              <a:outerShdw blurRad="317500" dist="152400" dir="2700000" algn="tl" rotWithShape="0">
                <a:prstClr val="black">
                  <a:alpha val="40000"/>
                </a:prstClr>
              </a:outerShdw>
            </a:effectLst>
            <a:scene3d>
              <a:camera prst="orthographicFront"/>
              <a:lightRig rig="threePt" dir="t">
                <a:rot lat="0" lon="0" rev="9000000"/>
              </a:lightRig>
            </a:scene3d>
            <a:sp3d prstMaterial="metal">
              <a:bevelT w="234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олилиния 8"/>
            <p:cNvSpPr/>
            <p:nvPr/>
          </p:nvSpPr>
          <p:spPr>
            <a:xfrm rot="6303356">
              <a:off x="2533853" y="-3780308"/>
              <a:ext cx="3776723" cy="8896913"/>
            </a:xfrm>
            <a:custGeom>
              <a:avLst/>
              <a:gdLst>
                <a:gd name="connsiteX0" fmla="*/ 1101437 w 1101437"/>
                <a:gd name="connsiteY0" fmla="*/ 10391 h 6889173"/>
                <a:gd name="connsiteX1" fmla="*/ 1007918 w 1101437"/>
                <a:gd name="connsiteY1" fmla="*/ 0 h 6889173"/>
                <a:gd name="connsiteX2" fmla="*/ 0 w 1101437"/>
                <a:gd name="connsiteY2" fmla="*/ 5081155 h 6889173"/>
                <a:gd name="connsiteX3" fmla="*/ 613064 w 1101437"/>
                <a:gd name="connsiteY3" fmla="*/ 6889173 h 6889173"/>
                <a:gd name="connsiteX4" fmla="*/ 665018 w 1101437"/>
                <a:gd name="connsiteY4" fmla="*/ 6889173 h 6889173"/>
                <a:gd name="connsiteX5" fmla="*/ 467591 w 1101437"/>
                <a:gd name="connsiteY5" fmla="*/ 4073237 h 6889173"/>
                <a:gd name="connsiteX6" fmla="*/ 1101437 w 1101437"/>
                <a:gd name="connsiteY6" fmla="*/ 10391 h 6889173"/>
                <a:gd name="connsiteX0" fmla="*/ 1418094 w 1418094"/>
                <a:gd name="connsiteY0" fmla="*/ 10391 h 6889173"/>
                <a:gd name="connsiteX1" fmla="*/ 1324575 w 1418094"/>
                <a:gd name="connsiteY1" fmla="*/ 0 h 6889173"/>
                <a:gd name="connsiteX2" fmla="*/ 316657 w 1418094"/>
                <a:gd name="connsiteY2" fmla="*/ 5081155 h 6889173"/>
                <a:gd name="connsiteX3" fmla="*/ 929721 w 1418094"/>
                <a:gd name="connsiteY3" fmla="*/ 6889173 h 6889173"/>
                <a:gd name="connsiteX4" fmla="*/ 981675 w 1418094"/>
                <a:gd name="connsiteY4" fmla="*/ 6889173 h 6889173"/>
                <a:gd name="connsiteX5" fmla="*/ 784248 w 1418094"/>
                <a:gd name="connsiteY5" fmla="*/ 4073237 h 6889173"/>
                <a:gd name="connsiteX6" fmla="*/ 1418094 w 1418094"/>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668296"/>
                <a:gd name="connsiteY0" fmla="*/ 10391 h 6889173"/>
                <a:gd name="connsiteX1" fmla="*/ 1450199 w 1668296"/>
                <a:gd name="connsiteY1" fmla="*/ 0 h 6889173"/>
                <a:gd name="connsiteX2" fmla="*/ 442281 w 1668296"/>
                <a:gd name="connsiteY2" fmla="*/ 5081155 h 6889173"/>
                <a:gd name="connsiteX3" fmla="*/ 1055345 w 1668296"/>
                <a:gd name="connsiteY3" fmla="*/ 6889173 h 6889173"/>
                <a:gd name="connsiteX4" fmla="*/ 1107299 w 1668296"/>
                <a:gd name="connsiteY4" fmla="*/ 6889173 h 6889173"/>
                <a:gd name="connsiteX5" fmla="*/ 909872 w 1668296"/>
                <a:gd name="connsiteY5" fmla="*/ 4073237 h 6889173"/>
                <a:gd name="connsiteX6" fmla="*/ 1543718 w 1668296"/>
                <a:gd name="connsiteY6" fmla="*/ 10391 h 6889173"/>
                <a:gd name="connsiteX0" fmla="*/ 1543718 w 1668296"/>
                <a:gd name="connsiteY0" fmla="*/ 10391 h 6889173"/>
                <a:gd name="connsiteX1" fmla="*/ 1450199 w 1668296"/>
                <a:gd name="connsiteY1" fmla="*/ 0 h 6889173"/>
                <a:gd name="connsiteX2" fmla="*/ 442281 w 1668296"/>
                <a:gd name="connsiteY2" fmla="*/ 5081155 h 6889173"/>
                <a:gd name="connsiteX3" fmla="*/ 1055345 w 1668296"/>
                <a:gd name="connsiteY3" fmla="*/ 6889173 h 6889173"/>
                <a:gd name="connsiteX4" fmla="*/ 1107299 w 1668296"/>
                <a:gd name="connsiteY4" fmla="*/ 6889173 h 6889173"/>
                <a:gd name="connsiteX5" fmla="*/ 909872 w 1668296"/>
                <a:gd name="connsiteY5" fmla="*/ 4073237 h 6889173"/>
                <a:gd name="connsiteX6" fmla="*/ 1543718 w 1668296"/>
                <a:gd name="connsiteY6" fmla="*/ 10391 h 6889173"/>
                <a:gd name="connsiteX0" fmla="*/ 1543718 w 1668296"/>
                <a:gd name="connsiteY0" fmla="*/ 10391 h 6889173"/>
                <a:gd name="connsiteX1" fmla="*/ 1450199 w 1668296"/>
                <a:gd name="connsiteY1" fmla="*/ 0 h 6889173"/>
                <a:gd name="connsiteX2" fmla="*/ 442281 w 1668296"/>
                <a:gd name="connsiteY2" fmla="*/ 5081155 h 6889173"/>
                <a:gd name="connsiteX3" fmla="*/ 1055345 w 1668296"/>
                <a:gd name="connsiteY3" fmla="*/ 6889173 h 6889173"/>
                <a:gd name="connsiteX4" fmla="*/ 1107299 w 1668296"/>
                <a:gd name="connsiteY4" fmla="*/ 6889173 h 6889173"/>
                <a:gd name="connsiteX5" fmla="*/ 909872 w 1668296"/>
                <a:gd name="connsiteY5" fmla="*/ 4073237 h 6889173"/>
                <a:gd name="connsiteX6" fmla="*/ 1543718 w 1668296"/>
                <a:gd name="connsiteY6" fmla="*/ 10391 h 6889173"/>
                <a:gd name="connsiteX0" fmla="*/ 3526525 w 3651103"/>
                <a:gd name="connsiteY0" fmla="*/ 415545 h 7294327"/>
                <a:gd name="connsiteX1" fmla="*/ 317711 w 3651103"/>
                <a:gd name="connsiteY1" fmla="*/ 0 h 7294327"/>
                <a:gd name="connsiteX2" fmla="*/ 2425088 w 3651103"/>
                <a:gd name="connsiteY2" fmla="*/ 5486309 h 7294327"/>
                <a:gd name="connsiteX3" fmla="*/ 3038152 w 3651103"/>
                <a:gd name="connsiteY3" fmla="*/ 7294327 h 7294327"/>
                <a:gd name="connsiteX4" fmla="*/ 3090106 w 3651103"/>
                <a:gd name="connsiteY4" fmla="*/ 7294327 h 7294327"/>
                <a:gd name="connsiteX5" fmla="*/ 2892679 w 3651103"/>
                <a:gd name="connsiteY5" fmla="*/ 4478391 h 7294327"/>
                <a:gd name="connsiteX6" fmla="*/ 3526525 w 3651103"/>
                <a:gd name="connsiteY6" fmla="*/ 415545 h 7294327"/>
                <a:gd name="connsiteX0" fmla="*/ 445914 w 3651103"/>
                <a:gd name="connsiteY0" fmla="*/ 0 h 7347603"/>
                <a:gd name="connsiteX1" fmla="*/ 317711 w 3651103"/>
                <a:gd name="connsiteY1" fmla="*/ 53276 h 7347603"/>
                <a:gd name="connsiteX2" fmla="*/ 2425088 w 3651103"/>
                <a:gd name="connsiteY2" fmla="*/ 5539585 h 7347603"/>
                <a:gd name="connsiteX3" fmla="*/ 3038152 w 3651103"/>
                <a:gd name="connsiteY3" fmla="*/ 7347603 h 7347603"/>
                <a:gd name="connsiteX4" fmla="*/ 3090106 w 3651103"/>
                <a:gd name="connsiteY4" fmla="*/ 7347603 h 7347603"/>
                <a:gd name="connsiteX5" fmla="*/ 2892679 w 3651103"/>
                <a:gd name="connsiteY5" fmla="*/ 4531667 h 7347603"/>
                <a:gd name="connsiteX6" fmla="*/ 445914 w 3651103"/>
                <a:gd name="connsiteY6" fmla="*/ 0 h 7347603"/>
                <a:gd name="connsiteX0" fmla="*/ 445914 w 3651103"/>
                <a:gd name="connsiteY0" fmla="*/ 0 h 8896913"/>
                <a:gd name="connsiteX1" fmla="*/ 317711 w 3651103"/>
                <a:gd name="connsiteY1" fmla="*/ 53276 h 8896913"/>
                <a:gd name="connsiteX2" fmla="*/ 2425088 w 3651103"/>
                <a:gd name="connsiteY2" fmla="*/ 5539585 h 8896913"/>
                <a:gd name="connsiteX3" fmla="*/ 2546947 w 3651103"/>
                <a:gd name="connsiteY3" fmla="*/ 8896913 h 8896913"/>
                <a:gd name="connsiteX4" fmla="*/ 3090106 w 3651103"/>
                <a:gd name="connsiteY4" fmla="*/ 7347603 h 8896913"/>
                <a:gd name="connsiteX5" fmla="*/ 2892679 w 3651103"/>
                <a:gd name="connsiteY5" fmla="*/ 4531667 h 8896913"/>
                <a:gd name="connsiteX6" fmla="*/ 445914 w 3651103"/>
                <a:gd name="connsiteY6" fmla="*/ 0 h 8896913"/>
                <a:gd name="connsiteX0" fmla="*/ 445914 w 4168321"/>
                <a:gd name="connsiteY0" fmla="*/ 0 h 8896913"/>
                <a:gd name="connsiteX1" fmla="*/ 317711 w 4168321"/>
                <a:gd name="connsiteY1" fmla="*/ 53276 h 8896913"/>
                <a:gd name="connsiteX2" fmla="*/ 2425088 w 4168321"/>
                <a:gd name="connsiteY2" fmla="*/ 5539585 h 8896913"/>
                <a:gd name="connsiteX3" fmla="*/ 2546947 w 4168321"/>
                <a:gd name="connsiteY3" fmla="*/ 8896913 h 8896913"/>
                <a:gd name="connsiteX4" fmla="*/ 3853382 w 4168321"/>
                <a:gd name="connsiteY4" fmla="*/ 8507821 h 8896913"/>
                <a:gd name="connsiteX5" fmla="*/ 2892679 w 4168321"/>
                <a:gd name="connsiteY5" fmla="*/ 4531667 h 8896913"/>
                <a:gd name="connsiteX6" fmla="*/ 445914 w 4168321"/>
                <a:gd name="connsiteY6" fmla="*/ 0 h 8896913"/>
                <a:gd name="connsiteX0" fmla="*/ 509951 w 4232358"/>
                <a:gd name="connsiteY0" fmla="*/ 0 h 8896913"/>
                <a:gd name="connsiteX1" fmla="*/ 381748 w 4232358"/>
                <a:gd name="connsiteY1" fmla="*/ 53276 h 8896913"/>
                <a:gd name="connsiteX2" fmla="*/ 1946105 w 4232358"/>
                <a:gd name="connsiteY2" fmla="*/ 5285145 h 8896913"/>
                <a:gd name="connsiteX3" fmla="*/ 2610984 w 4232358"/>
                <a:gd name="connsiteY3" fmla="*/ 8896913 h 8896913"/>
                <a:gd name="connsiteX4" fmla="*/ 3917419 w 4232358"/>
                <a:gd name="connsiteY4" fmla="*/ 8507821 h 8896913"/>
                <a:gd name="connsiteX5" fmla="*/ 2956716 w 4232358"/>
                <a:gd name="connsiteY5" fmla="*/ 4531667 h 8896913"/>
                <a:gd name="connsiteX6" fmla="*/ 509951 w 4232358"/>
                <a:gd name="connsiteY6" fmla="*/ 0 h 8896913"/>
                <a:gd name="connsiteX0" fmla="*/ 192745 w 3915152"/>
                <a:gd name="connsiteY0" fmla="*/ 0 h 8896913"/>
                <a:gd name="connsiteX1" fmla="*/ 64542 w 3915152"/>
                <a:gd name="connsiteY1" fmla="*/ 53276 h 8896913"/>
                <a:gd name="connsiteX2" fmla="*/ 2293778 w 3915152"/>
                <a:gd name="connsiteY2" fmla="*/ 8896913 h 8896913"/>
                <a:gd name="connsiteX3" fmla="*/ 3600213 w 3915152"/>
                <a:gd name="connsiteY3" fmla="*/ 8507821 h 8896913"/>
                <a:gd name="connsiteX4" fmla="*/ 2639510 w 3915152"/>
                <a:gd name="connsiteY4" fmla="*/ 4531667 h 8896913"/>
                <a:gd name="connsiteX5" fmla="*/ 192745 w 3915152"/>
                <a:gd name="connsiteY5" fmla="*/ 0 h 8896913"/>
                <a:gd name="connsiteX0" fmla="*/ 128203 w 3850610"/>
                <a:gd name="connsiteY0" fmla="*/ 0 h 8896913"/>
                <a:gd name="connsiteX1" fmla="*/ 0 w 3850610"/>
                <a:gd name="connsiteY1" fmla="*/ 53276 h 8896913"/>
                <a:gd name="connsiteX2" fmla="*/ 2229236 w 3850610"/>
                <a:gd name="connsiteY2" fmla="*/ 8896913 h 8896913"/>
                <a:gd name="connsiteX3" fmla="*/ 3535671 w 3850610"/>
                <a:gd name="connsiteY3" fmla="*/ 8507821 h 8896913"/>
                <a:gd name="connsiteX4" fmla="*/ 2574968 w 3850610"/>
                <a:gd name="connsiteY4" fmla="*/ 4531667 h 8896913"/>
                <a:gd name="connsiteX5" fmla="*/ 128203 w 3850610"/>
                <a:gd name="connsiteY5" fmla="*/ 0 h 8896913"/>
                <a:gd name="connsiteX0" fmla="*/ 128203 w 3862195"/>
                <a:gd name="connsiteY0" fmla="*/ 0 h 8896913"/>
                <a:gd name="connsiteX1" fmla="*/ 0 w 3862195"/>
                <a:gd name="connsiteY1" fmla="*/ 53276 h 8896913"/>
                <a:gd name="connsiteX2" fmla="*/ 2229236 w 3862195"/>
                <a:gd name="connsiteY2" fmla="*/ 8896913 h 8896913"/>
                <a:gd name="connsiteX3" fmla="*/ 3535671 w 3862195"/>
                <a:gd name="connsiteY3" fmla="*/ 8507821 h 8896913"/>
                <a:gd name="connsiteX4" fmla="*/ 2629859 w 3862195"/>
                <a:gd name="connsiteY4" fmla="*/ 3827397 h 8896913"/>
                <a:gd name="connsiteX5" fmla="*/ 128203 w 3862195"/>
                <a:gd name="connsiteY5" fmla="*/ 0 h 8896913"/>
                <a:gd name="connsiteX0" fmla="*/ 128203 w 3862195"/>
                <a:gd name="connsiteY0" fmla="*/ 0 h 8896913"/>
                <a:gd name="connsiteX1" fmla="*/ 0 w 3862195"/>
                <a:gd name="connsiteY1" fmla="*/ 53276 h 8896913"/>
                <a:gd name="connsiteX2" fmla="*/ 2229236 w 3862195"/>
                <a:gd name="connsiteY2" fmla="*/ 8896913 h 8896913"/>
                <a:gd name="connsiteX3" fmla="*/ 3535671 w 3862195"/>
                <a:gd name="connsiteY3" fmla="*/ 8507821 h 8896913"/>
                <a:gd name="connsiteX4" fmla="*/ 2629859 w 3862195"/>
                <a:gd name="connsiteY4" fmla="*/ 3827397 h 8896913"/>
                <a:gd name="connsiteX5" fmla="*/ 128203 w 3862195"/>
                <a:gd name="connsiteY5" fmla="*/ 0 h 8896913"/>
                <a:gd name="connsiteX0" fmla="*/ 128203 w 3862195"/>
                <a:gd name="connsiteY0" fmla="*/ 0 h 8896913"/>
                <a:gd name="connsiteX1" fmla="*/ 0 w 3862195"/>
                <a:gd name="connsiteY1" fmla="*/ 53276 h 8896913"/>
                <a:gd name="connsiteX2" fmla="*/ 2229236 w 3862195"/>
                <a:gd name="connsiteY2" fmla="*/ 8896913 h 8896913"/>
                <a:gd name="connsiteX3" fmla="*/ 3535671 w 3862195"/>
                <a:gd name="connsiteY3" fmla="*/ 8507821 h 8896913"/>
                <a:gd name="connsiteX4" fmla="*/ 2629859 w 3862195"/>
                <a:gd name="connsiteY4" fmla="*/ 3827397 h 8896913"/>
                <a:gd name="connsiteX5" fmla="*/ 128203 w 3862195"/>
                <a:gd name="connsiteY5" fmla="*/ 0 h 8896913"/>
                <a:gd name="connsiteX0" fmla="*/ 128203 w 3535671"/>
                <a:gd name="connsiteY0" fmla="*/ 0 h 8896913"/>
                <a:gd name="connsiteX1" fmla="*/ 0 w 3535671"/>
                <a:gd name="connsiteY1" fmla="*/ 53276 h 8896913"/>
                <a:gd name="connsiteX2" fmla="*/ 2229236 w 3535671"/>
                <a:gd name="connsiteY2" fmla="*/ 8896913 h 8896913"/>
                <a:gd name="connsiteX3" fmla="*/ 3535671 w 3535671"/>
                <a:gd name="connsiteY3" fmla="*/ 8507821 h 8896913"/>
                <a:gd name="connsiteX4" fmla="*/ 2629859 w 3535671"/>
                <a:gd name="connsiteY4" fmla="*/ 3827397 h 8896913"/>
                <a:gd name="connsiteX5" fmla="*/ 128203 w 3535671"/>
                <a:gd name="connsiteY5" fmla="*/ 0 h 8896913"/>
                <a:gd name="connsiteX0" fmla="*/ 128203 w 3535671"/>
                <a:gd name="connsiteY0" fmla="*/ 0 h 8896913"/>
                <a:gd name="connsiteX1" fmla="*/ 0 w 3535671"/>
                <a:gd name="connsiteY1" fmla="*/ 53276 h 8896913"/>
                <a:gd name="connsiteX2" fmla="*/ 2229236 w 3535671"/>
                <a:gd name="connsiteY2" fmla="*/ 8896913 h 8896913"/>
                <a:gd name="connsiteX3" fmla="*/ 3535671 w 3535671"/>
                <a:gd name="connsiteY3" fmla="*/ 8507821 h 8896913"/>
                <a:gd name="connsiteX4" fmla="*/ 2629859 w 3535671"/>
                <a:gd name="connsiteY4" fmla="*/ 3827397 h 8896913"/>
                <a:gd name="connsiteX5" fmla="*/ 128203 w 3535671"/>
                <a:gd name="connsiteY5" fmla="*/ 0 h 8896913"/>
                <a:gd name="connsiteX0" fmla="*/ 128203 w 3535671"/>
                <a:gd name="connsiteY0" fmla="*/ 0 h 8896913"/>
                <a:gd name="connsiteX1" fmla="*/ 0 w 3535671"/>
                <a:gd name="connsiteY1" fmla="*/ 53276 h 8896913"/>
                <a:gd name="connsiteX2" fmla="*/ 2229236 w 3535671"/>
                <a:gd name="connsiteY2" fmla="*/ 8896913 h 8896913"/>
                <a:gd name="connsiteX3" fmla="*/ 3535671 w 3535671"/>
                <a:gd name="connsiteY3" fmla="*/ 8507821 h 8896913"/>
                <a:gd name="connsiteX4" fmla="*/ 2629859 w 3535671"/>
                <a:gd name="connsiteY4" fmla="*/ 3827397 h 8896913"/>
                <a:gd name="connsiteX5" fmla="*/ 128203 w 3535671"/>
                <a:gd name="connsiteY5" fmla="*/ 0 h 8896913"/>
                <a:gd name="connsiteX0" fmla="*/ 164332 w 3571800"/>
                <a:gd name="connsiteY0" fmla="*/ 0 h 8896913"/>
                <a:gd name="connsiteX1" fmla="*/ 0 w 3571800"/>
                <a:gd name="connsiteY1" fmla="*/ 31271 h 8896913"/>
                <a:gd name="connsiteX2" fmla="*/ 2265365 w 3571800"/>
                <a:gd name="connsiteY2" fmla="*/ 8896913 h 8896913"/>
                <a:gd name="connsiteX3" fmla="*/ 3571800 w 3571800"/>
                <a:gd name="connsiteY3" fmla="*/ 8507821 h 8896913"/>
                <a:gd name="connsiteX4" fmla="*/ 2665988 w 3571800"/>
                <a:gd name="connsiteY4" fmla="*/ 3827397 h 8896913"/>
                <a:gd name="connsiteX5" fmla="*/ 164332 w 3571800"/>
                <a:gd name="connsiteY5" fmla="*/ 0 h 8896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800" h="8896913">
                  <a:moveTo>
                    <a:pt x="164332" y="0"/>
                  </a:moveTo>
                  <a:lnTo>
                    <a:pt x="0" y="31271"/>
                  </a:lnTo>
                  <a:cubicBezTo>
                    <a:pt x="350172" y="1514090"/>
                    <a:pt x="1676087" y="7487822"/>
                    <a:pt x="2265365" y="8896913"/>
                  </a:cubicBezTo>
                  <a:lnTo>
                    <a:pt x="3571800" y="8507821"/>
                  </a:lnTo>
                  <a:cubicBezTo>
                    <a:pt x="3036553" y="6682818"/>
                    <a:pt x="4168320" y="6104029"/>
                    <a:pt x="2665988" y="3827397"/>
                  </a:cubicBezTo>
                  <a:cubicBezTo>
                    <a:pt x="1652017" y="2416566"/>
                    <a:pt x="447622" y="1672663"/>
                    <a:pt x="164332" y="0"/>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0" name="Группа 9"/>
            <p:cNvGrpSpPr/>
            <p:nvPr/>
          </p:nvGrpSpPr>
          <p:grpSpPr>
            <a:xfrm>
              <a:off x="6394068" y="481180"/>
              <a:ext cx="2749932" cy="3166048"/>
              <a:chOff x="6394068" y="481180"/>
              <a:chExt cx="2749932" cy="3166048"/>
            </a:xfrm>
            <a:effectLst>
              <a:outerShdw blurRad="139700" dist="114300" dir="2700000" algn="tl" rotWithShape="0">
                <a:prstClr val="black">
                  <a:alpha val="40000"/>
                </a:prstClr>
              </a:outerShdw>
            </a:effectLst>
          </p:grpSpPr>
          <p:sp>
            <p:nvSpPr>
              <p:cNvPr id="22" name="Полилиния 21"/>
              <p:cNvSpPr/>
              <p:nvPr/>
            </p:nvSpPr>
            <p:spPr>
              <a:xfrm>
                <a:off x="6394068" y="481180"/>
                <a:ext cx="2749932" cy="3166048"/>
              </a:xfrm>
              <a:custGeom>
                <a:avLst/>
                <a:gdLst>
                  <a:gd name="connsiteX0" fmla="*/ 2914650 w 2952750"/>
                  <a:gd name="connsiteY0" fmla="*/ 38100 h 3086100"/>
                  <a:gd name="connsiteX1" fmla="*/ 0 w 2952750"/>
                  <a:gd name="connsiteY1" fmla="*/ 2952750 h 3086100"/>
                  <a:gd name="connsiteX2" fmla="*/ 2171700 w 2952750"/>
                  <a:gd name="connsiteY2" fmla="*/ 3086100 h 3086100"/>
                  <a:gd name="connsiteX3" fmla="*/ 2952750 w 2952750"/>
                  <a:gd name="connsiteY3" fmla="*/ 0 h 3086100"/>
                  <a:gd name="connsiteX4" fmla="*/ 2914650 w 2952750"/>
                  <a:gd name="connsiteY4" fmla="*/ 38100 h 3086100"/>
                  <a:gd name="connsiteX0" fmla="*/ 3886200 w 3924300"/>
                  <a:gd name="connsiteY0" fmla="*/ 38100 h 3086100"/>
                  <a:gd name="connsiteX1" fmla="*/ 0 w 3924300"/>
                  <a:gd name="connsiteY1" fmla="*/ 2838450 h 3086100"/>
                  <a:gd name="connsiteX2" fmla="*/ 3143250 w 3924300"/>
                  <a:gd name="connsiteY2" fmla="*/ 3086100 h 3086100"/>
                  <a:gd name="connsiteX3" fmla="*/ 3924300 w 3924300"/>
                  <a:gd name="connsiteY3" fmla="*/ 0 h 3086100"/>
                  <a:gd name="connsiteX4" fmla="*/ 3886200 w 3924300"/>
                  <a:gd name="connsiteY4" fmla="*/ 38100 h 3086100"/>
                  <a:gd name="connsiteX0" fmla="*/ 3886200 w 3924300"/>
                  <a:gd name="connsiteY0" fmla="*/ 38100 h 3086100"/>
                  <a:gd name="connsiteX1" fmla="*/ 0 w 3924300"/>
                  <a:gd name="connsiteY1" fmla="*/ 2838450 h 3086100"/>
                  <a:gd name="connsiteX2" fmla="*/ 3143250 w 3924300"/>
                  <a:gd name="connsiteY2" fmla="*/ 3086100 h 3086100"/>
                  <a:gd name="connsiteX3" fmla="*/ 3924300 w 3924300"/>
                  <a:gd name="connsiteY3" fmla="*/ 0 h 3086100"/>
                  <a:gd name="connsiteX4" fmla="*/ 3886200 w 3924300"/>
                  <a:gd name="connsiteY4" fmla="*/ 38100 h 3086100"/>
                  <a:gd name="connsiteX0" fmla="*/ 3886200 w 3924300"/>
                  <a:gd name="connsiteY0" fmla="*/ 38100 h 3086100"/>
                  <a:gd name="connsiteX1" fmla="*/ 0 w 3924300"/>
                  <a:gd name="connsiteY1" fmla="*/ 2838450 h 3086100"/>
                  <a:gd name="connsiteX2" fmla="*/ 3886200 w 3924300"/>
                  <a:gd name="connsiteY2" fmla="*/ 190500 h 3086100"/>
                  <a:gd name="connsiteX3" fmla="*/ 3143250 w 3924300"/>
                  <a:gd name="connsiteY3" fmla="*/ 3086100 h 3086100"/>
                  <a:gd name="connsiteX4" fmla="*/ 3924300 w 3924300"/>
                  <a:gd name="connsiteY4" fmla="*/ 0 h 3086100"/>
                  <a:gd name="connsiteX5" fmla="*/ 3886200 w 3924300"/>
                  <a:gd name="connsiteY5" fmla="*/ 38100 h 3086100"/>
                  <a:gd name="connsiteX0" fmla="*/ 3886200 w 3924300"/>
                  <a:gd name="connsiteY0" fmla="*/ 38100 h 3086100"/>
                  <a:gd name="connsiteX1" fmla="*/ 0 w 3924300"/>
                  <a:gd name="connsiteY1" fmla="*/ 2838450 h 3086100"/>
                  <a:gd name="connsiteX2" fmla="*/ 3886200 w 3924300"/>
                  <a:gd name="connsiteY2" fmla="*/ 190500 h 3086100"/>
                  <a:gd name="connsiteX3" fmla="*/ 3143250 w 3924300"/>
                  <a:gd name="connsiteY3" fmla="*/ 3086100 h 3086100"/>
                  <a:gd name="connsiteX4" fmla="*/ 3924300 w 3924300"/>
                  <a:gd name="connsiteY4" fmla="*/ 0 h 3086100"/>
                  <a:gd name="connsiteX5" fmla="*/ 3886200 w 3924300"/>
                  <a:gd name="connsiteY5" fmla="*/ 38100 h 3086100"/>
                  <a:gd name="connsiteX0" fmla="*/ 4424835 w 4462935"/>
                  <a:gd name="connsiteY0" fmla="*/ 38100 h 3086100"/>
                  <a:gd name="connsiteX1" fmla="*/ 538635 w 4462935"/>
                  <a:gd name="connsiteY1" fmla="*/ 2838450 h 3086100"/>
                  <a:gd name="connsiteX2" fmla="*/ 4424835 w 4462935"/>
                  <a:gd name="connsiteY2" fmla="*/ 190500 h 3086100"/>
                  <a:gd name="connsiteX3" fmla="*/ 3681885 w 4462935"/>
                  <a:gd name="connsiteY3" fmla="*/ 3086100 h 3086100"/>
                  <a:gd name="connsiteX4" fmla="*/ 4462935 w 4462935"/>
                  <a:gd name="connsiteY4" fmla="*/ 0 h 3086100"/>
                  <a:gd name="connsiteX5" fmla="*/ 4424835 w 4462935"/>
                  <a:gd name="connsiteY5" fmla="*/ 38100 h 3086100"/>
                  <a:gd name="connsiteX0" fmla="*/ 4563456 w 4601556"/>
                  <a:gd name="connsiteY0" fmla="*/ 38100 h 3086100"/>
                  <a:gd name="connsiteX1" fmla="*/ 677256 w 4601556"/>
                  <a:gd name="connsiteY1" fmla="*/ 2838450 h 3086100"/>
                  <a:gd name="connsiteX2" fmla="*/ 4563456 w 4601556"/>
                  <a:gd name="connsiteY2" fmla="*/ 190500 h 3086100"/>
                  <a:gd name="connsiteX3" fmla="*/ 3820506 w 4601556"/>
                  <a:gd name="connsiteY3" fmla="*/ 3086100 h 3086100"/>
                  <a:gd name="connsiteX4" fmla="*/ 4601556 w 4601556"/>
                  <a:gd name="connsiteY4" fmla="*/ 0 h 3086100"/>
                  <a:gd name="connsiteX5" fmla="*/ 4563456 w 4601556"/>
                  <a:gd name="connsiteY5" fmla="*/ 38100 h 3086100"/>
                  <a:gd name="connsiteX0" fmla="*/ 3550191 w 3588291"/>
                  <a:gd name="connsiteY0" fmla="*/ 38100 h 3714750"/>
                  <a:gd name="connsiteX1" fmla="*/ 787941 w 3588291"/>
                  <a:gd name="connsiteY1" fmla="*/ 3714750 h 3714750"/>
                  <a:gd name="connsiteX2" fmla="*/ 3550191 w 3588291"/>
                  <a:gd name="connsiteY2" fmla="*/ 190500 h 3714750"/>
                  <a:gd name="connsiteX3" fmla="*/ 2807241 w 3588291"/>
                  <a:gd name="connsiteY3" fmla="*/ 3086100 h 3714750"/>
                  <a:gd name="connsiteX4" fmla="*/ 3588291 w 3588291"/>
                  <a:gd name="connsiteY4" fmla="*/ 0 h 3714750"/>
                  <a:gd name="connsiteX5" fmla="*/ 3550191 w 3588291"/>
                  <a:gd name="connsiteY5" fmla="*/ 38100 h 3714750"/>
                  <a:gd name="connsiteX0" fmla="*/ 3550191 w 3588291"/>
                  <a:gd name="connsiteY0" fmla="*/ 38100 h 3714750"/>
                  <a:gd name="connsiteX1" fmla="*/ 787941 w 3588291"/>
                  <a:gd name="connsiteY1" fmla="*/ 3714750 h 3714750"/>
                  <a:gd name="connsiteX2" fmla="*/ 3550191 w 3588291"/>
                  <a:gd name="connsiteY2" fmla="*/ 190500 h 3714750"/>
                  <a:gd name="connsiteX3" fmla="*/ 2807241 w 3588291"/>
                  <a:gd name="connsiteY3" fmla="*/ 3086100 h 3714750"/>
                  <a:gd name="connsiteX4" fmla="*/ 3588291 w 3588291"/>
                  <a:gd name="connsiteY4" fmla="*/ 0 h 3714750"/>
                  <a:gd name="connsiteX5" fmla="*/ 3550191 w 3588291"/>
                  <a:gd name="connsiteY5" fmla="*/ 38100 h 3714750"/>
                  <a:gd name="connsiteX0" fmla="*/ 3252162 w 3290262"/>
                  <a:gd name="connsiteY0" fmla="*/ 38100 h 3714750"/>
                  <a:gd name="connsiteX1" fmla="*/ 489912 w 3290262"/>
                  <a:gd name="connsiteY1" fmla="*/ 3714750 h 3714750"/>
                  <a:gd name="connsiteX2" fmla="*/ 3252162 w 3290262"/>
                  <a:gd name="connsiteY2" fmla="*/ 190500 h 3714750"/>
                  <a:gd name="connsiteX3" fmla="*/ 2509212 w 3290262"/>
                  <a:gd name="connsiteY3" fmla="*/ 3086100 h 3714750"/>
                  <a:gd name="connsiteX4" fmla="*/ 3290262 w 3290262"/>
                  <a:gd name="connsiteY4" fmla="*/ 0 h 3714750"/>
                  <a:gd name="connsiteX5" fmla="*/ 3252162 w 3290262"/>
                  <a:gd name="connsiteY5" fmla="*/ 38100 h 3714750"/>
                  <a:gd name="connsiteX0" fmla="*/ 3228144 w 3513894"/>
                  <a:gd name="connsiteY0" fmla="*/ 58070 h 3734720"/>
                  <a:gd name="connsiteX1" fmla="*/ 465894 w 3513894"/>
                  <a:gd name="connsiteY1" fmla="*/ 3734720 h 3734720"/>
                  <a:gd name="connsiteX2" fmla="*/ 3513894 w 3513894"/>
                  <a:gd name="connsiteY2" fmla="*/ 920 h 3734720"/>
                  <a:gd name="connsiteX3" fmla="*/ 2485194 w 3513894"/>
                  <a:gd name="connsiteY3" fmla="*/ 3106070 h 3734720"/>
                  <a:gd name="connsiteX4" fmla="*/ 3266244 w 3513894"/>
                  <a:gd name="connsiteY4" fmla="*/ 19970 h 3734720"/>
                  <a:gd name="connsiteX5" fmla="*/ 3228144 w 3513894"/>
                  <a:gd name="connsiteY5" fmla="*/ 58070 h 3734720"/>
                  <a:gd name="connsiteX0" fmla="*/ 3247194 w 3513894"/>
                  <a:gd name="connsiteY0" fmla="*/ 191420 h 3734720"/>
                  <a:gd name="connsiteX1" fmla="*/ 465894 w 3513894"/>
                  <a:gd name="connsiteY1" fmla="*/ 3734720 h 3734720"/>
                  <a:gd name="connsiteX2" fmla="*/ 3513894 w 3513894"/>
                  <a:gd name="connsiteY2" fmla="*/ 920 h 3734720"/>
                  <a:gd name="connsiteX3" fmla="*/ 2485194 w 3513894"/>
                  <a:gd name="connsiteY3" fmla="*/ 3106070 h 3734720"/>
                  <a:gd name="connsiteX4" fmla="*/ 3266244 w 3513894"/>
                  <a:gd name="connsiteY4" fmla="*/ 19970 h 3734720"/>
                  <a:gd name="connsiteX5" fmla="*/ 3247194 w 3513894"/>
                  <a:gd name="connsiteY5" fmla="*/ 191420 h 3734720"/>
                  <a:gd name="connsiteX0" fmla="*/ 3247194 w 3513894"/>
                  <a:gd name="connsiteY0" fmla="*/ 191420 h 3734720"/>
                  <a:gd name="connsiteX1" fmla="*/ 465894 w 3513894"/>
                  <a:gd name="connsiteY1" fmla="*/ 3734720 h 3734720"/>
                  <a:gd name="connsiteX2" fmla="*/ 3513894 w 3513894"/>
                  <a:gd name="connsiteY2" fmla="*/ 920 h 3734720"/>
                  <a:gd name="connsiteX3" fmla="*/ 2485194 w 3513894"/>
                  <a:gd name="connsiteY3" fmla="*/ 3106070 h 3734720"/>
                  <a:gd name="connsiteX4" fmla="*/ 3266244 w 3513894"/>
                  <a:gd name="connsiteY4" fmla="*/ 19970 h 3734720"/>
                  <a:gd name="connsiteX5" fmla="*/ 3247194 w 3513894"/>
                  <a:gd name="connsiteY5" fmla="*/ 191420 h 3734720"/>
                  <a:gd name="connsiteX0" fmla="*/ 2985462 w 3252162"/>
                  <a:gd name="connsiteY0" fmla="*/ 200397 h 3115047"/>
                  <a:gd name="connsiteX1" fmla="*/ 489912 w 3252162"/>
                  <a:gd name="connsiteY1" fmla="*/ 2543547 h 3115047"/>
                  <a:gd name="connsiteX2" fmla="*/ 3252162 w 3252162"/>
                  <a:gd name="connsiteY2" fmla="*/ 9897 h 3115047"/>
                  <a:gd name="connsiteX3" fmla="*/ 2223462 w 3252162"/>
                  <a:gd name="connsiteY3" fmla="*/ 3115047 h 3115047"/>
                  <a:gd name="connsiteX4" fmla="*/ 3004512 w 3252162"/>
                  <a:gd name="connsiteY4" fmla="*/ 28947 h 3115047"/>
                  <a:gd name="connsiteX5" fmla="*/ 2985462 w 3252162"/>
                  <a:gd name="connsiteY5" fmla="*/ 200397 h 3115047"/>
                  <a:gd name="connsiteX0" fmla="*/ 2985462 w 3252162"/>
                  <a:gd name="connsiteY0" fmla="*/ 200397 h 3115047"/>
                  <a:gd name="connsiteX1" fmla="*/ 489912 w 3252162"/>
                  <a:gd name="connsiteY1" fmla="*/ 2543547 h 3115047"/>
                  <a:gd name="connsiteX2" fmla="*/ 3252162 w 3252162"/>
                  <a:gd name="connsiteY2" fmla="*/ 9897 h 3115047"/>
                  <a:gd name="connsiteX3" fmla="*/ 2223462 w 3252162"/>
                  <a:gd name="connsiteY3" fmla="*/ 3115047 h 3115047"/>
                  <a:gd name="connsiteX4" fmla="*/ 3004512 w 3252162"/>
                  <a:gd name="connsiteY4" fmla="*/ 28947 h 3115047"/>
                  <a:gd name="connsiteX5" fmla="*/ 2985462 w 3252162"/>
                  <a:gd name="connsiteY5" fmla="*/ 200397 h 3115047"/>
                  <a:gd name="connsiteX0" fmla="*/ 2619284 w 2885984"/>
                  <a:gd name="connsiteY0" fmla="*/ 193733 h 3108383"/>
                  <a:gd name="connsiteX1" fmla="*/ 123734 w 2885984"/>
                  <a:gd name="connsiteY1" fmla="*/ 2536883 h 3108383"/>
                  <a:gd name="connsiteX2" fmla="*/ 2885984 w 2885984"/>
                  <a:gd name="connsiteY2" fmla="*/ 3233 h 3108383"/>
                  <a:gd name="connsiteX3" fmla="*/ 1857284 w 2885984"/>
                  <a:gd name="connsiteY3" fmla="*/ 3108383 h 3108383"/>
                  <a:gd name="connsiteX4" fmla="*/ 2638334 w 2885984"/>
                  <a:gd name="connsiteY4" fmla="*/ 22283 h 3108383"/>
                  <a:gd name="connsiteX5" fmla="*/ 2619284 w 2885984"/>
                  <a:gd name="connsiteY5" fmla="*/ 193733 h 3108383"/>
                  <a:gd name="connsiteX0" fmla="*/ 2638334 w 2885984"/>
                  <a:gd name="connsiteY0" fmla="*/ 22283 h 3108383"/>
                  <a:gd name="connsiteX1" fmla="*/ 123734 w 2885984"/>
                  <a:gd name="connsiteY1" fmla="*/ 2536883 h 3108383"/>
                  <a:gd name="connsiteX2" fmla="*/ 2885984 w 2885984"/>
                  <a:gd name="connsiteY2" fmla="*/ 3233 h 3108383"/>
                  <a:gd name="connsiteX3" fmla="*/ 1857284 w 2885984"/>
                  <a:gd name="connsiteY3" fmla="*/ 3108383 h 3108383"/>
                  <a:gd name="connsiteX4" fmla="*/ 2638334 w 2885984"/>
                  <a:gd name="connsiteY4" fmla="*/ 22283 h 3108383"/>
                  <a:gd name="connsiteX0" fmla="*/ 2638334 w 3113196"/>
                  <a:gd name="connsiteY0" fmla="*/ 325176 h 2839776"/>
                  <a:gd name="connsiteX1" fmla="*/ 123734 w 3113196"/>
                  <a:gd name="connsiteY1" fmla="*/ 2839776 h 2839776"/>
                  <a:gd name="connsiteX2" fmla="*/ 2885984 w 3113196"/>
                  <a:gd name="connsiteY2" fmla="*/ 306126 h 2839776"/>
                  <a:gd name="connsiteX3" fmla="*/ 2638334 w 3113196"/>
                  <a:gd name="connsiteY3" fmla="*/ 325176 h 2839776"/>
                  <a:gd name="connsiteX0" fmla="*/ 2638334 w 2885984"/>
                  <a:gd name="connsiteY0" fmla="*/ 62045 h 2576645"/>
                  <a:gd name="connsiteX1" fmla="*/ 123734 w 2885984"/>
                  <a:gd name="connsiteY1" fmla="*/ 2576645 h 2576645"/>
                  <a:gd name="connsiteX2" fmla="*/ 2885984 w 2885984"/>
                  <a:gd name="connsiteY2" fmla="*/ 42995 h 2576645"/>
                  <a:gd name="connsiteX3" fmla="*/ 2638334 w 2885984"/>
                  <a:gd name="connsiteY3" fmla="*/ 62045 h 2576645"/>
                  <a:gd name="connsiteX0" fmla="*/ 2514600 w 2514600"/>
                  <a:gd name="connsiteY0" fmla="*/ 0 h 2514600"/>
                  <a:gd name="connsiteX1" fmla="*/ 0 w 2514600"/>
                  <a:gd name="connsiteY1" fmla="*/ 2514600 h 2514600"/>
                  <a:gd name="connsiteX2" fmla="*/ 2514600 w 2514600"/>
                  <a:gd name="connsiteY2" fmla="*/ 0 h 2514600"/>
                  <a:gd name="connsiteX0" fmla="*/ 2569404 w 2569404"/>
                  <a:gd name="connsiteY0" fmla="*/ 0 h 2514600"/>
                  <a:gd name="connsiteX1" fmla="*/ 54804 w 2569404"/>
                  <a:gd name="connsiteY1" fmla="*/ 2514600 h 2514600"/>
                  <a:gd name="connsiteX2" fmla="*/ 2569404 w 2569404"/>
                  <a:gd name="connsiteY2" fmla="*/ 0 h 2514600"/>
                  <a:gd name="connsiteX0" fmla="*/ 2569404 w 2569404"/>
                  <a:gd name="connsiteY0" fmla="*/ 0 h 2514600"/>
                  <a:gd name="connsiteX1" fmla="*/ 54804 w 2569404"/>
                  <a:gd name="connsiteY1" fmla="*/ 2514600 h 2514600"/>
                  <a:gd name="connsiteX2" fmla="*/ 2569404 w 2569404"/>
                  <a:gd name="connsiteY2" fmla="*/ 0 h 2514600"/>
                  <a:gd name="connsiteX0" fmla="*/ 2569404 w 2569404"/>
                  <a:gd name="connsiteY0" fmla="*/ 0 h 2514600"/>
                  <a:gd name="connsiteX1" fmla="*/ 54804 w 2569404"/>
                  <a:gd name="connsiteY1" fmla="*/ 2514600 h 2514600"/>
                  <a:gd name="connsiteX2" fmla="*/ 2569404 w 2569404"/>
                  <a:gd name="connsiteY2" fmla="*/ 0 h 2514600"/>
                  <a:gd name="connsiteX0" fmla="*/ 2569404 w 2569404"/>
                  <a:gd name="connsiteY0" fmla="*/ 0 h 2514600"/>
                  <a:gd name="connsiteX1" fmla="*/ 54804 w 2569404"/>
                  <a:gd name="connsiteY1" fmla="*/ 2514600 h 2514600"/>
                  <a:gd name="connsiteX2" fmla="*/ 2569404 w 2569404"/>
                  <a:gd name="connsiteY2" fmla="*/ 0 h 2514600"/>
                  <a:gd name="connsiteX0" fmla="*/ 2569404 w 2569404"/>
                  <a:gd name="connsiteY0" fmla="*/ 0 h 2514600"/>
                  <a:gd name="connsiteX1" fmla="*/ 54804 w 2569404"/>
                  <a:gd name="connsiteY1" fmla="*/ 2514600 h 2514600"/>
                  <a:gd name="connsiteX2" fmla="*/ 2569404 w 2569404"/>
                  <a:gd name="connsiteY2" fmla="*/ 0 h 2514600"/>
                </a:gdLst>
                <a:ahLst/>
                <a:cxnLst>
                  <a:cxn ang="0">
                    <a:pos x="connsiteX0" y="connsiteY0"/>
                  </a:cxn>
                  <a:cxn ang="0">
                    <a:pos x="connsiteX1" y="connsiteY1"/>
                  </a:cxn>
                  <a:cxn ang="0">
                    <a:pos x="connsiteX2" y="connsiteY2"/>
                  </a:cxn>
                </a:cxnLst>
                <a:rect l="l" t="t" r="r" b="b"/>
                <a:pathLst>
                  <a:path w="2569404" h="2514600">
                    <a:moveTo>
                      <a:pt x="2569404" y="0"/>
                    </a:moveTo>
                    <a:cubicBezTo>
                      <a:pt x="1731204" y="838200"/>
                      <a:pt x="-364296" y="800100"/>
                      <a:pt x="54804" y="2514600"/>
                    </a:cubicBezTo>
                    <a:cubicBezTo>
                      <a:pt x="-21396" y="990600"/>
                      <a:pt x="2219417" y="810673"/>
                      <a:pt x="2569404" y="0"/>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олилиния 22"/>
              <p:cNvSpPr/>
              <p:nvPr/>
            </p:nvSpPr>
            <p:spPr>
              <a:xfrm>
                <a:off x="7437360" y="2231840"/>
                <a:ext cx="1268489" cy="870320"/>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Lst>
                <a:ahLst/>
                <a:cxnLst>
                  <a:cxn ang="0">
                    <a:pos x="connsiteX0" y="connsiteY0"/>
                  </a:cxn>
                  <a:cxn ang="0">
                    <a:pos x="connsiteX1" y="connsiteY1"/>
                  </a:cxn>
                  <a:cxn ang="0">
                    <a:pos x="connsiteX2" y="connsiteY2"/>
                  </a:cxn>
                  <a:cxn ang="0">
                    <a:pos x="connsiteX3" y="connsiteY3"/>
                  </a:cxn>
                </a:cxnLst>
                <a:rect l="l" t="t" r="r" b="b"/>
                <a:pathLst>
                  <a:path w="1268489" h="870320">
                    <a:moveTo>
                      <a:pt x="258839" y="870320"/>
                    </a:moveTo>
                    <a:cubicBezTo>
                      <a:pt x="277889" y="362320"/>
                      <a:pt x="931939" y="489320"/>
                      <a:pt x="1268489" y="298820"/>
                    </a:cubicBezTo>
                    <a:lnTo>
                      <a:pt x="468389" y="13070"/>
                    </a:lnTo>
                    <a:cubicBezTo>
                      <a:pt x="93739" y="-69480"/>
                      <a:pt x="-255511" y="241670"/>
                      <a:pt x="258839" y="870320"/>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grpSp>
        <p:grpSp>
          <p:nvGrpSpPr>
            <p:cNvPr id="11" name="Группа 10"/>
            <p:cNvGrpSpPr/>
            <p:nvPr/>
          </p:nvGrpSpPr>
          <p:grpSpPr>
            <a:xfrm>
              <a:off x="6804247" y="2989943"/>
              <a:ext cx="1935357" cy="2630356"/>
              <a:chOff x="6804247" y="2989943"/>
              <a:chExt cx="1935357" cy="2630356"/>
            </a:xfrm>
            <a:effectLst>
              <a:outerShdw blurRad="152400" dist="88900" dir="2700000" algn="tl" rotWithShape="0">
                <a:prstClr val="black">
                  <a:alpha val="40000"/>
                </a:prstClr>
              </a:outerShdw>
            </a:effectLst>
          </p:grpSpPr>
          <p:sp>
            <p:nvSpPr>
              <p:cNvPr id="20" name="Полилиния 19"/>
              <p:cNvSpPr/>
              <p:nvPr/>
            </p:nvSpPr>
            <p:spPr>
              <a:xfrm>
                <a:off x="6804247" y="2989943"/>
                <a:ext cx="1935357" cy="1519178"/>
              </a:xfrm>
              <a:custGeom>
                <a:avLst/>
                <a:gdLst>
                  <a:gd name="connsiteX0" fmla="*/ 0 w 1262743"/>
                  <a:gd name="connsiteY0" fmla="*/ 0 h 2162628"/>
                  <a:gd name="connsiteX1" fmla="*/ 1262743 w 1262743"/>
                  <a:gd name="connsiteY1" fmla="*/ 928914 h 2162628"/>
                  <a:gd name="connsiteX2" fmla="*/ 899886 w 1262743"/>
                  <a:gd name="connsiteY2" fmla="*/ 2162628 h 2162628"/>
                  <a:gd name="connsiteX3" fmla="*/ 0 w 1262743"/>
                  <a:gd name="connsiteY3" fmla="*/ 0 h 2162628"/>
                  <a:gd name="connsiteX0" fmla="*/ 0 w 1521910"/>
                  <a:gd name="connsiteY0" fmla="*/ 0 h 2162628"/>
                  <a:gd name="connsiteX1" fmla="*/ 1262743 w 1521910"/>
                  <a:gd name="connsiteY1" fmla="*/ 928914 h 2162628"/>
                  <a:gd name="connsiteX2" fmla="*/ 899886 w 1521910"/>
                  <a:gd name="connsiteY2" fmla="*/ 2162628 h 2162628"/>
                  <a:gd name="connsiteX3" fmla="*/ 0 w 1521910"/>
                  <a:gd name="connsiteY3" fmla="*/ 0 h 2162628"/>
                  <a:gd name="connsiteX0" fmla="*/ 0 w 2389003"/>
                  <a:gd name="connsiteY0" fmla="*/ 0 h 2162628"/>
                  <a:gd name="connsiteX1" fmla="*/ 1262743 w 2389003"/>
                  <a:gd name="connsiteY1" fmla="*/ 928914 h 2162628"/>
                  <a:gd name="connsiteX2" fmla="*/ 899886 w 2389003"/>
                  <a:gd name="connsiteY2" fmla="*/ 2162628 h 2162628"/>
                  <a:gd name="connsiteX3" fmla="*/ 0 w 2389003"/>
                  <a:gd name="connsiteY3" fmla="*/ 0 h 2162628"/>
                  <a:gd name="connsiteX0" fmla="*/ 0 w 2389003"/>
                  <a:gd name="connsiteY0" fmla="*/ 0 h 2162628"/>
                  <a:gd name="connsiteX1" fmla="*/ 1262743 w 2389003"/>
                  <a:gd name="connsiteY1" fmla="*/ 928914 h 2162628"/>
                  <a:gd name="connsiteX2" fmla="*/ 899886 w 2389003"/>
                  <a:gd name="connsiteY2" fmla="*/ 2162628 h 2162628"/>
                  <a:gd name="connsiteX3" fmla="*/ 0 w 2389003"/>
                  <a:gd name="connsiteY3" fmla="*/ 0 h 2162628"/>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13544 w 2402547"/>
                  <a:gd name="connsiteY0" fmla="*/ 33885 h 2196513"/>
                  <a:gd name="connsiteX1" fmla="*/ 1029543 w 2402547"/>
                  <a:gd name="connsiteY1" fmla="*/ 1848171 h 2196513"/>
                  <a:gd name="connsiteX2" fmla="*/ 1276287 w 2402547"/>
                  <a:gd name="connsiteY2" fmla="*/ 962799 h 2196513"/>
                  <a:gd name="connsiteX3" fmla="*/ 913430 w 2402547"/>
                  <a:gd name="connsiteY3" fmla="*/ 2196513 h 2196513"/>
                  <a:gd name="connsiteX4" fmla="*/ 13544 w 2402547"/>
                  <a:gd name="connsiteY4" fmla="*/ 33885 h 2196513"/>
                  <a:gd name="connsiteX0" fmla="*/ 13544 w 2402547"/>
                  <a:gd name="connsiteY0" fmla="*/ 0 h 2162628"/>
                  <a:gd name="connsiteX1" fmla="*/ 1029543 w 2402547"/>
                  <a:gd name="connsiteY1" fmla="*/ 1814286 h 2162628"/>
                  <a:gd name="connsiteX2" fmla="*/ 1276287 w 2402547"/>
                  <a:gd name="connsiteY2" fmla="*/ 928914 h 2162628"/>
                  <a:gd name="connsiteX3" fmla="*/ 913430 w 2402547"/>
                  <a:gd name="connsiteY3" fmla="*/ 2162628 h 2162628"/>
                  <a:gd name="connsiteX4" fmla="*/ 13544 w 2402547"/>
                  <a:gd name="connsiteY4" fmla="*/ 0 h 2162628"/>
                  <a:gd name="connsiteX0" fmla="*/ 23919 w 2412922"/>
                  <a:gd name="connsiteY0" fmla="*/ 0 h 2162628"/>
                  <a:gd name="connsiteX1" fmla="*/ 1039918 w 2412922"/>
                  <a:gd name="connsiteY1" fmla="*/ 1814286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1039918 w 2412922"/>
                  <a:gd name="connsiteY1" fmla="*/ 1814286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19479 w 2408482"/>
                  <a:gd name="connsiteY0" fmla="*/ 0 h 2162628"/>
                  <a:gd name="connsiteX1" fmla="*/ 962906 w 2408482"/>
                  <a:gd name="connsiteY1" fmla="*/ 2002971 h 2162628"/>
                  <a:gd name="connsiteX2" fmla="*/ 1282222 w 2408482"/>
                  <a:gd name="connsiteY2" fmla="*/ 928914 h 2162628"/>
                  <a:gd name="connsiteX3" fmla="*/ 919365 w 2408482"/>
                  <a:gd name="connsiteY3" fmla="*/ 2162628 h 2162628"/>
                  <a:gd name="connsiteX4" fmla="*/ 19479 w 2408482"/>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86250"/>
                  <a:gd name="connsiteY0" fmla="*/ 0 h 2162628"/>
                  <a:gd name="connsiteX1" fmla="*/ 1300606 w 2486250"/>
                  <a:gd name="connsiteY1" fmla="*/ 1857828 h 2162628"/>
                  <a:gd name="connsiteX2" fmla="*/ 1286093 w 2486250"/>
                  <a:gd name="connsiteY2" fmla="*/ 928914 h 2162628"/>
                  <a:gd name="connsiteX3" fmla="*/ 923236 w 2486250"/>
                  <a:gd name="connsiteY3" fmla="*/ 2162628 h 2162628"/>
                  <a:gd name="connsiteX4" fmla="*/ 23350 w 2486250"/>
                  <a:gd name="connsiteY4" fmla="*/ 0 h 2162628"/>
                  <a:gd name="connsiteX0" fmla="*/ 14606 w 2639499"/>
                  <a:gd name="connsiteY0" fmla="*/ 0 h 2002971"/>
                  <a:gd name="connsiteX1" fmla="*/ 1291862 w 2639499"/>
                  <a:gd name="connsiteY1" fmla="*/ 1857828 h 2002971"/>
                  <a:gd name="connsiteX2" fmla="*/ 1277349 w 2639499"/>
                  <a:gd name="connsiteY2" fmla="*/ 928914 h 2002971"/>
                  <a:gd name="connsiteX3" fmla="*/ 1277349 w 2639499"/>
                  <a:gd name="connsiteY3" fmla="*/ 2002971 h 2002971"/>
                  <a:gd name="connsiteX4" fmla="*/ 14606 w 2639499"/>
                  <a:gd name="connsiteY4" fmla="*/ 0 h 2002971"/>
                  <a:gd name="connsiteX0" fmla="*/ 15519 w 2640412"/>
                  <a:gd name="connsiteY0" fmla="*/ 0 h 2002971"/>
                  <a:gd name="connsiteX1" fmla="*/ 1292775 w 2640412"/>
                  <a:gd name="connsiteY1" fmla="*/ 1857828 h 2002971"/>
                  <a:gd name="connsiteX2" fmla="*/ 1278262 w 2640412"/>
                  <a:gd name="connsiteY2" fmla="*/ 928914 h 2002971"/>
                  <a:gd name="connsiteX3" fmla="*/ 1278262 w 2640412"/>
                  <a:gd name="connsiteY3" fmla="*/ 2002971 h 2002971"/>
                  <a:gd name="connsiteX4" fmla="*/ 15519 w 2640412"/>
                  <a:gd name="connsiteY4" fmla="*/ 0 h 2002971"/>
                  <a:gd name="connsiteX0" fmla="*/ 1221 w 2626114"/>
                  <a:gd name="connsiteY0" fmla="*/ 0 h 2002971"/>
                  <a:gd name="connsiteX1" fmla="*/ 1278477 w 2626114"/>
                  <a:gd name="connsiteY1" fmla="*/ 1857828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26114"/>
                  <a:gd name="connsiteY0" fmla="*/ 0 h 2002971"/>
                  <a:gd name="connsiteX1" fmla="*/ 1263963 w 2626114"/>
                  <a:gd name="connsiteY1" fmla="*/ 1915885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26114"/>
                  <a:gd name="connsiteY0" fmla="*/ 0 h 2002971"/>
                  <a:gd name="connsiteX1" fmla="*/ 1263963 w 2626114"/>
                  <a:gd name="connsiteY1" fmla="*/ 1915885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73855"/>
                  <a:gd name="connsiteY0" fmla="*/ 0 h 2002971"/>
                  <a:gd name="connsiteX1" fmla="*/ 1263963 w 2673855"/>
                  <a:gd name="connsiteY1" fmla="*/ 1915885 h 2002971"/>
                  <a:gd name="connsiteX2" fmla="*/ 1263964 w 2673855"/>
                  <a:gd name="connsiteY2" fmla="*/ 928914 h 2002971"/>
                  <a:gd name="connsiteX3" fmla="*/ 1263964 w 2673855"/>
                  <a:gd name="connsiteY3" fmla="*/ 2002971 h 2002971"/>
                  <a:gd name="connsiteX4" fmla="*/ 1221 w 2673855"/>
                  <a:gd name="connsiteY4" fmla="*/ 0 h 2002971"/>
                  <a:gd name="connsiteX0" fmla="*/ 1221 w 2673855"/>
                  <a:gd name="connsiteY0" fmla="*/ 0 h 2002971"/>
                  <a:gd name="connsiteX1" fmla="*/ 1263963 w 2673855"/>
                  <a:gd name="connsiteY1" fmla="*/ 1915885 h 2002971"/>
                  <a:gd name="connsiteX2" fmla="*/ 1263964 w 2673855"/>
                  <a:gd name="connsiteY2" fmla="*/ 928914 h 2002971"/>
                  <a:gd name="connsiteX3" fmla="*/ 1263964 w 2673855"/>
                  <a:gd name="connsiteY3" fmla="*/ 2002971 h 2002971"/>
                  <a:gd name="connsiteX4" fmla="*/ 1221 w 2673855"/>
                  <a:gd name="connsiteY4" fmla="*/ 0 h 2002971"/>
                  <a:gd name="connsiteX0" fmla="*/ 2037 w 2674671"/>
                  <a:gd name="connsiteY0" fmla="*/ 0 h 2002987"/>
                  <a:gd name="connsiteX1" fmla="*/ 1264779 w 2674671"/>
                  <a:gd name="connsiteY1" fmla="*/ 1915885 h 2002987"/>
                  <a:gd name="connsiteX2" fmla="*/ 1264780 w 2674671"/>
                  <a:gd name="connsiteY2" fmla="*/ 928914 h 2002987"/>
                  <a:gd name="connsiteX3" fmla="*/ 1264780 w 2674671"/>
                  <a:gd name="connsiteY3" fmla="*/ 2002971 h 2002987"/>
                  <a:gd name="connsiteX4" fmla="*/ 2037 w 2674671"/>
                  <a:gd name="connsiteY4" fmla="*/ 0 h 2002987"/>
                  <a:gd name="connsiteX0" fmla="*/ 2106 w 2674740"/>
                  <a:gd name="connsiteY0" fmla="*/ 0 h 2002971"/>
                  <a:gd name="connsiteX1" fmla="*/ 1264848 w 2674740"/>
                  <a:gd name="connsiteY1" fmla="*/ 1915885 h 2002971"/>
                  <a:gd name="connsiteX2" fmla="*/ 1264849 w 2674740"/>
                  <a:gd name="connsiteY2" fmla="*/ 928914 h 2002971"/>
                  <a:gd name="connsiteX3" fmla="*/ 1264849 w 2674740"/>
                  <a:gd name="connsiteY3" fmla="*/ 2002971 h 2002971"/>
                  <a:gd name="connsiteX4" fmla="*/ 2106 w 2674740"/>
                  <a:gd name="connsiteY4" fmla="*/ 0 h 2002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740" h="2002971">
                    <a:moveTo>
                      <a:pt x="2106" y="0"/>
                    </a:moveTo>
                    <a:cubicBezTo>
                      <a:pt x="181116" y="599924"/>
                      <a:pt x="227077" y="1673980"/>
                      <a:pt x="1264848" y="1915885"/>
                    </a:cubicBezTo>
                    <a:cubicBezTo>
                      <a:pt x="3304104" y="1838477"/>
                      <a:pt x="2474373" y="-285448"/>
                      <a:pt x="1264849" y="928914"/>
                    </a:cubicBezTo>
                    <a:cubicBezTo>
                      <a:pt x="2145382" y="-503163"/>
                      <a:pt x="3940316" y="1722362"/>
                      <a:pt x="1264849" y="2002971"/>
                    </a:cubicBezTo>
                    <a:cubicBezTo>
                      <a:pt x="340774" y="1920725"/>
                      <a:pt x="-31760" y="967619"/>
                      <a:pt x="2106" y="0"/>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олилиния 20"/>
              <p:cNvSpPr/>
              <p:nvPr/>
            </p:nvSpPr>
            <p:spPr>
              <a:xfrm rot="16513135" flipH="1">
                <a:off x="7195453" y="4558086"/>
                <a:ext cx="1170704" cy="953721"/>
              </a:xfrm>
              <a:custGeom>
                <a:avLst/>
                <a:gdLst>
                  <a:gd name="connsiteX0" fmla="*/ 0 w 1262743"/>
                  <a:gd name="connsiteY0" fmla="*/ 0 h 2162628"/>
                  <a:gd name="connsiteX1" fmla="*/ 1262743 w 1262743"/>
                  <a:gd name="connsiteY1" fmla="*/ 928914 h 2162628"/>
                  <a:gd name="connsiteX2" fmla="*/ 899886 w 1262743"/>
                  <a:gd name="connsiteY2" fmla="*/ 2162628 h 2162628"/>
                  <a:gd name="connsiteX3" fmla="*/ 0 w 1262743"/>
                  <a:gd name="connsiteY3" fmla="*/ 0 h 2162628"/>
                  <a:gd name="connsiteX0" fmla="*/ 0 w 1521910"/>
                  <a:gd name="connsiteY0" fmla="*/ 0 h 2162628"/>
                  <a:gd name="connsiteX1" fmla="*/ 1262743 w 1521910"/>
                  <a:gd name="connsiteY1" fmla="*/ 928914 h 2162628"/>
                  <a:gd name="connsiteX2" fmla="*/ 899886 w 1521910"/>
                  <a:gd name="connsiteY2" fmla="*/ 2162628 h 2162628"/>
                  <a:gd name="connsiteX3" fmla="*/ 0 w 1521910"/>
                  <a:gd name="connsiteY3" fmla="*/ 0 h 2162628"/>
                  <a:gd name="connsiteX0" fmla="*/ 0 w 2389003"/>
                  <a:gd name="connsiteY0" fmla="*/ 0 h 2162628"/>
                  <a:gd name="connsiteX1" fmla="*/ 1262743 w 2389003"/>
                  <a:gd name="connsiteY1" fmla="*/ 928914 h 2162628"/>
                  <a:gd name="connsiteX2" fmla="*/ 899886 w 2389003"/>
                  <a:gd name="connsiteY2" fmla="*/ 2162628 h 2162628"/>
                  <a:gd name="connsiteX3" fmla="*/ 0 w 2389003"/>
                  <a:gd name="connsiteY3" fmla="*/ 0 h 2162628"/>
                  <a:gd name="connsiteX0" fmla="*/ 0 w 2389003"/>
                  <a:gd name="connsiteY0" fmla="*/ 0 h 2162628"/>
                  <a:gd name="connsiteX1" fmla="*/ 1262743 w 2389003"/>
                  <a:gd name="connsiteY1" fmla="*/ 928914 h 2162628"/>
                  <a:gd name="connsiteX2" fmla="*/ 899886 w 2389003"/>
                  <a:gd name="connsiteY2" fmla="*/ 2162628 h 2162628"/>
                  <a:gd name="connsiteX3" fmla="*/ 0 w 2389003"/>
                  <a:gd name="connsiteY3" fmla="*/ 0 h 2162628"/>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13544 w 2402547"/>
                  <a:gd name="connsiteY0" fmla="*/ 33885 h 2196513"/>
                  <a:gd name="connsiteX1" fmla="*/ 1029543 w 2402547"/>
                  <a:gd name="connsiteY1" fmla="*/ 1848171 h 2196513"/>
                  <a:gd name="connsiteX2" fmla="*/ 1276287 w 2402547"/>
                  <a:gd name="connsiteY2" fmla="*/ 962799 h 2196513"/>
                  <a:gd name="connsiteX3" fmla="*/ 913430 w 2402547"/>
                  <a:gd name="connsiteY3" fmla="*/ 2196513 h 2196513"/>
                  <a:gd name="connsiteX4" fmla="*/ 13544 w 2402547"/>
                  <a:gd name="connsiteY4" fmla="*/ 33885 h 2196513"/>
                  <a:gd name="connsiteX0" fmla="*/ 13544 w 2402547"/>
                  <a:gd name="connsiteY0" fmla="*/ 0 h 2162628"/>
                  <a:gd name="connsiteX1" fmla="*/ 1029543 w 2402547"/>
                  <a:gd name="connsiteY1" fmla="*/ 1814286 h 2162628"/>
                  <a:gd name="connsiteX2" fmla="*/ 1276287 w 2402547"/>
                  <a:gd name="connsiteY2" fmla="*/ 928914 h 2162628"/>
                  <a:gd name="connsiteX3" fmla="*/ 913430 w 2402547"/>
                  <a:gd name="connsiteY3" fmla="*/ 2162628 h 2162628"/>
                  <a:gd name="connsiteX4" fmla="*/ 13544 w 2402547"/>
                  <a:gd name="connsiteY4" fmla="*/ 0 h 2162628"/>
                  <a:gd name="connsiteX0" fmla="*/ 23919 w 2412922"/>
                  <a:gd name="connsiteY0" fmla="*/ 0 h 2162628"/>
                  <a:gd name="connsiteX1" fmla="*/ 1039918 w 2412922"/>
                  <a:gd name="connsiteY1" fmla="*/ 1814286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1039918 w 2412922"/>
                  <a:gd name="connsiteY1" fmla="*/ 1814286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19479 w 2408482"/>
                  <a:gd name="connsiteY0" fmla="*/ 0 h 2162628"/>
                  <a:gd name="connsiteX1" fmla="*/ 962906 w 2408482"/>
                  <a:gd name="connsiteY1" fmla="*/ 2002971 h 2162628"/>
                  <a:gd name="connsiteX2" fmla="*/ 1282222 w 2408482"/>
                  <a:gd name="connsiteY2" fmla="*/ 928914 h 2162628"/>
                  <a:gd name="connsiteX3" fmla="*/ 919365 w 2408482"/>
                  <a:gd name="connsiteY3" fmla="*/ 2162628 h 2162628"/>
                  <a:gd name="connsiteX4" fmla="*/ 19479 w 2408482"/>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86250"/>
                  <a:gd name="connsiteY0" fmla="*/ 0 h 2162628"/>
                  <a:gd name="connsiteX1" fmla="*/ 1300606 w 2486250"/>
                  <a:gd name="connsiteY1" fmla="*/ 1857828 h 2162628"/>
                  <a:gd name="connsiteX2" fmla="*/ 1286093 w 2486250"/>
                  <a:gd name="connsiteY2" fmla="*/ 928914 h 2162628"/>
                  <a:gd name="connsiteX3" fmla="*/ 923236 w 2486250"/>
                  <a:gd name="connsiteY3" fmla="*/ 2162628 h 2162628"/>
                  <a:gd name="connsiteX4" fmla="*/ 23350 w 2486250"/>
                  <a:gd name="connsiteY4" fmla="*/ 0 h 2162628"/>
                  <a:gd name="connsiteX0" fmla="*/ 14606 w 2639499"/>
                  <a:gd name="connsiteY0" fmla="*/ 0 h 2002971"/>
                  <a:gd name="connsiteX1" fmla="*/ 1291862 w 2639499"/>
                  <a:gd name="connsiteY1" fmla="*/ 1857828 h 2002971"/>
                  <a:gd name="connsiteX2" fmla="*/ 1277349 w 2639499"/>
                  <a:gd name="connsiteY2" fmla="*/ 928914 h 2002971"/>
                  <a:gd name="connsiteX3" fmla="*/ 1277349 w 2639499"/>
                  <a:gd name="connsiteY3" fmla="*/ 2002971 h 2002971"/>
                  <a:gd name="connsiteX4" fmla="*/ 14606 w 2639499"/>
                  <a:gd name="connsiteY4" fmla="*/ 0 h 2002971"/>
                  <a:gd name="connsiteX0" fmla="*/ 15519 w 2640412"/>
                  <a:gd name="connsiteY0" fmla="*/ 0 h 2002971"/>
                  <a:gd name="connsiteX1" fmla="*/ 1292775 w 2640412"/>
                  <a:gd name="connsiteY1" fmla="*/ 1857828 h 2002971"/>
                  <a:gd name="connsiteX2" fmla="*/ 1278262 w 2640412"/>
                  <a:gd name="connsiteY2" fmla="*/ 928914 h 2002971"/>
                  <a:gd name="connsiteX3" fmla="*/ 1278262 w 2640412"/>
                  <a:gd name="connsiteY3" fmla="*/ 2002971 h 2002971"/>
                  <a:gd name="connsiteX4" fmla="*/ 15519 w 2640412"/>
                  <a:gd name="connsiteY4" fmla="*/ 0 h 2002971"/>
                  <a:gd name="connsiteX0" fmla="*/ 1221 w 2626114"/>
                  <a:gd name="connsiteY0" fmla="*/ 0 h 2002971"/>
                  <a:gd name="connsiteX1" fmla="*/ 1278477 w 2626114"/>
                  <a:gd name="connsiteY1" fmla="*/ 1857828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26114"/>
                  <a:gd name="connsiteY0" fmla="*/ 0 h 2002971"/>
                  <a:gd name="connsiteX1" fmla="*/ 1263963 w 2626114"/>
                  <a:gd name="connsiteY1" fmla="*/ 1915885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26114"/>
                  <a:gd name="connsiteY0" fmla="*/ 0 h 2002971"/>
                  <a:gd name="connsiteX1" fmla="*/ 1263963 w 2626114"/>
                  <a:gd name="connsiteY1" fmla="*/ 1915885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73855"/>
                  <a:gd name="connsiteY0" fmla="*/ 0 h 2002971"/>
                  <a:gd name="connsiteX1" fmla="*/ 1263963 w 2673855"/>
                  <a:gd name="connsiteY1" fmla="*/ 1915885 h 2002971"/>
                  <a:gd name="connsiteX2" fmla="*/ 1263964 w 2673855"/>
                  <a:gd name="connsiteY2" fmla="*/ 928914 h 2002971"/>
                  <a:gd name="connsiteX3" fmla="*/ 1263964 w 2673855"/>
                  <a:gd name="connsiteY3" fmla="*/ 2002971 h 2002971"/>
                  <a:gd name="connsiteX4" fmla="*/ 1221 w 2673855"/>
                  <a:gd name="connsiteY4" fmla="*/ 0 h 2002971"/>
                  <a:gd name="connsiteX0" fmla="*/ 1221 w 2673855"/>
                  <a:gd name="connsiteY0" fmla="*/ 0 h 2002971"/>
                  <a:gd name="connsiteX1" fmla="*/ 1263963 w 2673855"/>
                  <a:gd name="connsiteY1" fmla="*/ 1915885 h 2002971"/>
                  <a:gd name="connsiteX2" fmla="*/ 1263964 w 2673855"/>
                  <a:gd name="connsiteY2" fmla="*/ 928914 h 2002971"/>
                  <a:gd name="connsiteX3" fmla="*/ 1263964 w 2673855"/>
                  <a:gd name="connsiteY3" fmla="*/ 2002971 h 2002971"/>
                  <a:gd name="connsiteX4" fmla="*/ 1221 w 2673855"/>
                  <a:gd name="connsiteY4" fmla="*/ 0 h 2002971"/>
                  <a:gd name="connsiteX0" fmla="*/ 2037 w 2674671"/>
                  <a:gd name="connsiteY0" fmla="*/ 0 h 2002987"/>
                  <a:gd name="connsiteX1" fmla="*/ 1264779 w 2674671"/>
                  <a:gd name="connsiteY1" fmla="*/ 1915885 h 2002987"/>
                  <a:gd name="connsiteX2" fmla="*/ 1264780 w 2674671"/>
                  <a:gd name="connsiteY2" fmla="*/ 928914 h 2002987"/>
                  <a:gd name="connsiteX3" fmla="*/ 1264780 w 2674671"/>
                  <a:gd name="connsiteY3" fmla="*/ 2002971 h 2002987"/>
                  <a:gd name="connsiteX4" fmla="*/ 2037 w 2674671"/>
                  <a:gd name="connsiteY4" fmla="*/ 0 h 2002987"/>
                  <a:gd name="connsiteX0" fmla="*/ 2106 w 2674740"/>
                  <a:gd name="connsiteY0" fmla="*/ 0 h 2002971"/>
                  <a:gd name="connsiteX1" fmla="*/ 1264848 w 2674740"/>
                  <a:gd name="connsiteY1" fmla="*/ 1915885 h 2002971"/>
                  <a:gd name="connsiteX2" fmla="*/ 1264849 w 2674740"/>
                  <a:gd name="connsiteY2" fmla="*/ 928914 h 2002971"/>
                  <a:gd name="connsiteX3" fmla="*/ 1264849 w 2674740"/>
                  <a:gd name="connsiteY3" fmla="*/ 2002971 h 2002971"/>
                  <a:gd name="connsiteX4" fmla="*/ 2106 w 2674740"/>
                  <a:gd name="connsiteY4" fmla="*/ 0 h 2002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740" h="2002971">
                    <a:moveTo>
                      <a:pt x="2106" y="0"/>
                    </a:moveTo>
                    <a:cubicBezTo>
                      <a:pt x="181116" y="599924"/>
                      <a:pt x="227077" y="1673980"/>
                      <a:pt x="1264848" y="1915885"/>
                    </a:cubicBezTo>
                    <a:cubicBezTo>
                      <a:pt x="3304104" y="1838477"/>
                      <a:pt x="2474373" y="-285448"/>
                      <a:pt x="1264849" y="928914"/>
                    </a:cubicBezTo>
                    <a:cubicBezTo>
                      <a:pt x="2145382" y="-503163"/>
                      <a:pt x="3940316" y="1722362"/>
                      <a:pt x="1264849" y="2002971"/>
                    </a:cubicBezTo>
                    <a:cubicBezTo>
                      <a:pt x="340774" y="1920725"/>
                      <a:pt x="-31760" y="967619"/>
                      <a:pt x="2106" y="0"/>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2" name="Группа 11"/>
            <p:cNvGrpSpPr/>
            <p:nvPr/>
          </p:nvGrpSpPr>
          <p:grpSpPr>
            <a:xfrm>
              <a:off x="185390" y="3243716"/>
              <a:ext cx="3590585" cy="5620207"/>
              <a:chOff x="185390" y="3243716"/>
              <a:chExt cx="3590585" cy="5620207"/>
            </a:xfrm>
            <a:effectLst>
              <a:outerShdw blurRad="241300" dist="127000" dir="2700000" algn="tl" rotWithShape="0">
                <a:prstClr val="black">
                  <a:alpha val="40000"/>
                </a:prstClr>
              </a:outerShdw>
            </a:effectLst>
          </p:grpSpPr>
          <p:grpSp>
            <p:nvGrpSpPr>
              <p:cNvPr id="13" name="Группа 12"/>
              <p:cNvGrpSpPr/>
              <p:nvPr/>
            </p:nvGrpSpPr>
            <p:grpSpPr>
              <a:xfrm rot="730301">
                <a:off x="185390" y="3243716"/>
                <a:ext cx="2537603" cy="1800200"/>
                <a:chOff x="1242309" y="3933056"/>
                <a:chExt cx="3179905" cy="2425676"/>
              </a:xfrm>
            </p:grpSpPr>
            <p:sp>
              <p:nvSpPr>
                <p:cNvPr id="18" name="Полилиния 17"/>
                <p:cNvSpPr/>
                <p:nvPr/>
              </p:nvSpPr>
              <p:spPr>
                <a:xfrm flipH="1">
                  <a:off x="1242309" y="3933056"/>
                  <a:ext cx="3179905" cy="2425676"/>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Lst>
                  <a:ahLst/>
                  <a:cxnLst>
                    <a:cxn ang="0">
                      <a:pos x="connsiteX0" y="connsiteY0"/>
                    </a:cxn>
                    <a:cxn ang="0">
                      <a:pos x="connsiteX1" y="connsiteY1"/>
                    </a:cxn>
                    <a:cxn ang="0">
                      <a:pos x="connsiteX2" y="connsiteY2"/>
                    </a:cxn>
                    <a:cxn ang="0">
                      <a:pos x="connsiteX3" y="connsiteY3"/>
                    </a:cxn>
                  </a:cxnLst>
                  <a:rect l="l" t="t" r="r" b="b"/>
                  <a:pathLst>
                    <a:path w="3179905" h="2425676">
                      <a:moveTo>
                        <a:pt x="457570" y="2425676"/>
                      </a:moveTo>
                      <a:cubicBezTo>
                        <a:pt x="723363" y="1917676"/>
                        <a:pt x="971012" y="985133"/>
                        <a:pt x="3179905" y="228576"/>
                      </a:cubicBezTo>
                      <a:cubicBezTo>
                        <a:pt x="2390691" y="-65037"/>
                        <a:pt x="890276" y="-126418"/>
                        <a:pt x="289748" y="349226"/>
                      </a:cubicBezTo>
                      <a:cubicBezTo>
                        <a:pt x="-171988" y="803704"/>
                        <a:pt x="-56780" y="1797026"/>
                        <a:pt x="457570" y="242567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19" name="Полилиния 18"/>
                <p:cNvSpPr/>
                <p:nvPr/>
              </p:nvSpPr>
              <p:spPr>
                <a:xfrm flipH="1">
                  <a:off x="1242309" y="4034146"/>
                  <a:ext cx="2973173" cy="2324586"/>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Lst>
                  <a:ahLst/>
                  <a:cxnLst>
                    <a:cxn ang="0">
                      <a:pos x="connsiteX0" y="connsiteY0"/>
                    </a:cxn>
                    <a:cxn ang="0">
                      <a:pos x="connsiteX1" y="connsiteY1"/>
                    </a:cxn>
                    <a:cxn ang="0">
                      <a:pos x="connsiteX2" y="connsiteY2"/>
                    </a:cxn>
                    <a:cxn ang="0">
                      <a:pos x="connsiteX3" y="connsiteY3"/>
                    </a:cxn>
                  </a:cxnLst>
                  <a:rect l="l" t="t" r="r" b="b"/>
                  <a:pathLst>
                    <a:path w="2973173" h="2324586">
                      <a:moveTo>
                        <a:pt x="250838" y="2324586"/>
                      </a:moveTo>
                      <a:cubicBezTo>
                        <a:pt x="-223597" y="1061844"/>
                        <a:pt x="764280" y="-146471"/>
                        <a:pt x="2973173" y="127486"/>
                      </a:cubicBezTo>
                      <a:cubicBezTo>
                        <a:pt x="2183959" y="-166127"/>
                        <a:pt x="1162516" y="77292"/>
                        <a:pt x="561988" y="552936"/>
                      </a:cubicBezTo>
                      <a:cubicBezTo>
                        <a:pt x="100252" y="1007414"/>
                        <a:pt x="-263512" y="1695936"/>
                        <a:pt x="250838" y="232458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grpSp>
          <p:grpSp>
            <p:nvGrpSpPr>
              <p:cNvPr id="14" name="Группа 13"/>
              <p:cNvGrpSpPr/>
              <p:nvPr/>
            </p:nvGrpSpPr>
            <p:grpSpPr>
              <a:xfrm rot="3587098" flipH="1">
                <a:off x="687085" y="5581915"/>
                <a:ext cx="2537603" cy="1800200"/>
                <a:chOff x="1242309" y="3933056"/>
                <a:chExt cx="3179905" cy="2425676"/>
              </a:xfrm>
            </p:grpSpPr>
            <p:sp>
              <p:nvSpPr>
                <p:cNvPr id="16" name="Полилиния 15"/>
                <p:cNvSpPr/>
                <p:nvPr/>
              </p:nvSpPr>
              <p:spPr>
                <a:xfrm flipH="1">
                  <a:off x="1242309" y="3933056"/>
                  <a:ext cx="3179905" cy="2425676"/>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Lst>
                  <a:ahLst/>
                  <a:cxnLst>
                    <a:cxn ang="0">
                      <a:pos x="connsiteX0" y="connsiteY0"/>
                    </a:cxn>
                    <a:cxn ang="0">
                      <a:pos x="connsiteX1" y="connsiteY1"/>
                    </a:cxn>
                    <a:cxn ang="0">
                      <a:pos x="connsiteX2" y="connsiteY2"/>
                    </a:cxn>
                    <a:cxn ang="0">
                      <a:pos x="connsiteX3" y="connsiteY3"/>
                    </a:cxn>
                  </a:cxnLst>
                  <a:rect l="l" t="t" r="r" b="b"/>
                  <a:pathLst>
                    <a:path w="3179905" h="2425676">
                      <a:moveTo>
                        <a:pt x="457570" y="2425676"/>
                      </a:moveTo>
                      <a:cubicBezTo>
                        <a:pt x="723363" y="1917676"/>
                        <a:pt x="971012" y="985133"/>
                        <a:pt x="3179905" y="228576"/>
                      </a:cubicBezTo>
                      <a:cubicBezTo>
                        <a:pt x="2390691" y="-65037"/>
                        <a:pt x="890276" y="-126418"/>
                        <a:pt x="289748" y="349226"/>
                      </a:cubicBezTo>
                      <a:cubicBezTo>
                        <a:pt x="-171988" y="803704"/>
                        <a:pt x="-56780" y="1797026"/>
                        <a:pt x="457570" y="242567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17" name="Полилиния 16"/>
                <p:cNvSpPr/>
                <p:nvPr/>
              </p:nvSpPr>
              <p:spPr>
                <a:xfrm flipH="1">
                  <a:off x="1242309" y="4034146"/>
                  <a:ext cx="2973173" cy="2324586"/>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Lst>
                  <a:ahLst/>
                  <a:cxnLst>
                    <a:cxn ang="0">
                      <a:pos x="connsiteX0" y="connsiteY0"/>
                    </a:cxn>
                    <a:cxn ang="0">
                      <a:pos x="connsiteX1" y="connsiteY1"/>
                    </a:cxn>
                    <a:cxn ang="0">
                      <a:pos x="connsiteX2" y="connsiteY2"/>
                    </a:cxn>
                    <a:cxn ang="0">
                      <a:pos x="connsiteX3" y="connsiteY3"/>
                    </a:cxn>
                  </a:cxnLst>
                  <a:rect l="l" t="t" r="r" b="b"/>
                  <a:pathLst>
                    <a:path w="2973173" h="2324586">
                      <a:moveTo>
                        <a:pt x="250838" y="2324586"/>
                      </a:moveTo>
                      <a:cubicBezTo>
                        <a:pt x="-223597" y="1061844"/>
                        <a:pt x="764280" y="-146471"/>
                        <a:pt x="2973173" y="127486"/>
                      </a:cubicBezTo>
                      <a:cubicBezTo>
                        <a:pt x="2183959" y="-166127"/>
                        <a:pt x="1162516" y="77292"/>
                        <a:pt x="561988" y="552936"/>
                      </a:cubicBezTo>
                      <a:cubicBezTo>
                        <a:pt x="100252" y="1007414"/>
                        <a:pt x="-263512" y="1695936"/>
                        <a:pt x="250838" y="232458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grpSp>
          <p:sp>
            <p:nvSpPr>
              <p:cNvPr id="15" name="Полилиния 14"/>
              <p:cNvSpPr/>
              <p:nvPr/>
            </p:nvSpPr>
            <p:spPr>
              <a:xfrm rot="7992440" flipV="1">
                <a:off x="-100822" y="4987126"/>
                <a:ext cx="4907839" cy="2845755"/>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Lst>
                <a:ahLst/>
                <a:cxnLst>
                  <a:cxn ang="0">
                    <a:pos x="connsiteX0" y="connsiteY0"/>
                  </a:cxn>
                  <a:cxn ang="0">
                    <a:pos x="connsiteX1" y="connsiteY1"/>
                  </a:cxn>
                  <a:cxn ang="0">
                    <a:pos x="connsiteX2" y="connsiteY2"/>
                  </a:cxn>
                  <a:cxn ang="0">
                    <a:pos x="connsiteX3" y="connsiteY3"/>
                  </a:cxn>
                </a:cxnLst>
                <a:rect l="l" t="t" r="r" b="b"/>
                <a:pathLst>
                  <a:path w="2973173" h="2324586">
                    <a:moveTo>
                      <a:pt x="250838" y="2324586"/>
                    </a:moveTo>
                    <a:cubicBezTo>
                      <a:pt x="237998" y="899249"/>
                      <a:pt x="764280" y="-146471"/>
                      <a:pt x="2973173" y="127486"/>
                    </a:cubicBezTo>
                    <a:cubicBezTo>
                      <a:pt x="2183959" y="-166127"/>
                      <a:pt x="1162516" y="77292"/>
                      <a:pt x="561988" y="552936"/>
                    </a:cubicBezTo>
                    <a:cubicBezTo>
                      <a:pt x="100252" y="1007414"/>
                      <a:pt x="-263512" y="1695936"/>
                      <a:pt x="250838" y="232458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grpSp>
      </p:grpSp>
      <p:sp>
        <p:nvSpPr>
          <p:cNvPr id="2" name="Заголовок 1"/>
          <p:cNvSpPr>
            <a:spLocks noGrp="1"/>
          </p:cNvSpPr>
          <p:nvPr>
            <p:ph type="title"/>
          </p:nvPr>
        </p:nvSpPr>
        <p:spPr>
          <a:xfrm>
            <a:off x="24133" y="44624"/>
            <a:ext cx="6060035" cy="1224136"/>
          </a:xfrm>
        </p:spPr>
        <p:txBody>
          <a:bodyPr vert="horz" lIns="91440" tIns="45720" rIns="91440" bIns="45720" rtlCol="0" anchor="ctr">
            <a:normAutofit/>
          </a:bodyPr>
          <a:lstStyle>
            <a:lvl1pPr>
              <a:defRPr lang="ru-RU" b="1" cap="none" spc="300">
                <a:ln w="11430" cmpd="sng">
                  <a:noFill/>
                  <a:prstDash val="solid"/>
                  <a:miter lim="800000"/>
                </a:ln>
                <a:solidFill>
                  <a:schemeClr val="bg1"/>
                </a:solidFill>
                <a:effectLst>
                  <a:glow rad="45500">
                    <a:schemeClr val="accent1">
                      <a:satMod val="220000"/>
                      <a:alpha val="35000"/>
                    </a:schemeClr>
                  </a:glow>
                </a:effectLst>
              </a:defRPr>
            </a:lvl1pPr>
          </a:lstStyle>
          <a:p>
            <a:pPr lvl="0"/>
            <a:r>
              <a:rPr lang="uk-UA" smtClean="0"/>
              <a:t>Образец заголовка</a:t>
            </a:r>
            <a:endParaRPr lang="uk-UA"/>
          </a:p>
        </p:txBody>
      </p:sp>
      <p:sp>
        <p:nvSpPr>
          <p:cNvPr id="3" name="Объект 2"/>
          <p:cNvSpPr>
            <a:spLocks noGrp="1"/>
          </p:cNvSpPr>
          <p:nvPr>
            <p:ph idx="1"/>
          </p:nvPr>
        </p:nvSpPr>
        <p:spPr>
          <a:xfrm>
            <a:off x="490948" y="2231840"/>
            <a:ext cx="8229600" cy="4234233"/>
          </a:xfrm>
          <a:solidFill>
            <a:schemeClr val="bg1">
              <a:alpha val="69000"/>
            </a:schemeClr>
          </a:solidFill>
        </p:spPr>
        <p:txBody>
          <a:bodyPr/>
          <a:lstStyle/>
          <a:p>
            <a:pPr lvl="0"/>
            <a:r>
              <a:rPr lang="uk-UA" smtClean="0"/>
              <a:t>Образец текста</a:t>
            </a:r>
          </a:p>
          <a:p>
            <a:pPr lvl="1"/>
            <a:r>
              <a:rPr lang="uk-UA" smtClean="0"/>
              <a:t>Второй уровень</a:t>
            </a:r>
          </a:p>
          <a:p>
            <a:pPr lvl="2"/>
            <a:r>
              <a:rPr lang="uk-UA" smtClean="0"/>
              <a:t>Третий уровень</a:t>
            </a:r>
          </a:p>
          <a:p>
            <a:pPr lvl="3"/>
            <a:r>
              <a:rPr lang="uk-UA" smtClean="0"/>
              <a:t>Четвертый уровень</a:t>
            </a:r>
          </a:p>
          <a:p>
            <a:pPr lvl="4"/>
            <a:r>
              <a:rPr lang="uk-UA" smtClean="0"/>
              <a:t>Пятый уровень</a:t>
            </a:r>
            <a:endParaRPr lang="uk-UA"/>
          </a:p>
        </p:txBody>
      </p:sp>
      <p:grpSp>
        <p:nvGrpSpPr>
          <p:cNvPr id="27" name="Группа 26"/>
          <p:cNvGrpSpPr/>
          <p:nvPr/>
        </p:nvGrpSpPr>
        <p:grpSpPr>
          <a:xfrm rot="7987570">
            <a:off x="2709199" y="6420659"/>
            <a:ext cx="307901" cy="450659"/>
            <a:chOff x="2857488" y="4883951"/>
            <a:chExt cx="571504" cy="903297"/>
          </a:xfrm>
        </p:grpSpPr>
        <p:sp>
          <p:nvSpPr>
            <p:cNvPr id="28" name="Овал 27"/>
            <p:cNvSpPr/>
            <p:nvPr/>
          </p:nvSpPr>
          <p:spPr>
            <a:xfrm>
              <a:off x="3000364" y="4929198"/>
              <a:ext cx="285752" cy="1428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Овал 28">
              <a:hlinkClick r:id="" action="ppaction://hlinkshowjump?jump=nextslide"/>
            </p:cNvPr>
            <p:cNvSpPr/>
            <p:nvPr/>
          </p:nvSpPr>
          <p:spPr>
            <a:xfrm>
              <a:off x="2857488" y="5000636"/>
              <a:ext cx="571504" cy="785818"/>
            </a:xfrm>
            <a:prstGeom prst="ellipse">
              <a:avLst/>
            </a:prstGeom>
            <a:solidFill>
              <a:schemeClr val="accent5">
                <a:lumMod val="75000"/>
              </a:schemeClr>
            </a:solidFill>
            <a:ln w="6350">
              <a:solidFill>
                <a:schemeClr val="tx1"/>
              </a:solidFill>
            </a:ln>
            <a:scene3d>
              <a:camera prst="orthographicFront"/>
              <a:lightRig rig="threePt" dir="t"/>
            </a:scene3d>
            <a:sp3d prstMaterial="plastic">
              <a:bevelT w="26035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0" name="Прямая соединительная линия 29"/>
            <p:cNvCxnSpPr>
              <a:stCxn id="29" idx="0"/>
              <a:endCxn id="29" idx="4"/>
            </p:cNvCxnSpPr>
            <p:nvPr/>
          </p:nvCxnSpPr>
          <p:spPr>
            <a:xfrm rot="16200000" flipH="1">
              <a:off x="2750331" y="5393545"/>
              <a:ext cx="78581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Овал 30"/>
            <p:cNvSpPr/>
            <p:nvPr/>
          </p:nvSpPr>
          <p:spPr>
            <a:xfrm>
              <a:off x="3069421" y="4883951"/>
              <a:ext cx="142876"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Овал 31"/>
            <p:cNvSpPr/>
            <p:nvPr/>
          </p:nvSpPr>
          <p:spPr>
            <a:xfrm>
              <a:off x="3000364"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Овал 32"/>
            <p:cNvSpPr/>
            <p:nvPr/>
          </p:nvSpPr>
          <p:spPr>
            <a:xfrm>
              <a:off x="292892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Овал 33"/>
            <p:cNvSpPr/>
            <p:nvPr/>
          </p:nvSpPr>
          <p:spPr>
            <a:xfrm>
              <a:off x="292892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Овал 34"/>
            <p:cNvSpPr/>
            <p:nvPr/>
          </p:nvSpPr>
          <p:spPr>
            <a:xfrm>
              <a:off x="3000364"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Овал 35"/>
            <p:cNvSpPr/>
            <p:nvPr/>
          </p:nvSpPr>
          <p:spPr>
            <a:xfrm>
              <a:off x="3214678"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Овал 36"/>
            <p:cNvSpPr/>
            <p:nvPr/>
          </p:nvSpPr>
          <p:spPr>
            <a:xfrm>
              <a:off x="328611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Овал 37"/>
            <p:cNvSpPr/>
            <p:nvPr/>
          </p:nvSpPr>
          <p:spPr>
            <a:xfrm>
              <a:off x="328611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Овал 38"/>
            <p:cNvSpPr/>
            <p:nvPr/>
          </p:nvSpPr>
          <p:spPr>
            <a:xfrm>
              <a:off x="3214678"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40" name="Группа 39"/>
          <p:cNvGrpSpPr/>
          <p:nvPr/>
        </p:nvGrpSpPr>
        <p:grpSpPr>
          <a:xfrm rot="13759740">
            <a:off x="128706" y="6346842"/>
            <a:ext cx="307901" cy="450659"/>
            <a:chOff x="2857488" y="4883951"/>
            <a:chExt cx="571504" cy="903297"/>
          </a:xfrm>
        </p:grpSpPr>
        <p:sp>
          <p:nvSpPr>
            <p:cNvPr id="41" name="Овал 40"/>
            <p:cNvSpPr/>
            <p:nvPr/>
          </p:nvSpPr>
          <p:spPr>
            <a:xfrm>
              <a:off x="3000364" y="4929198"/>
              <a:ext cx="285752" cy="1428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Овал 41">
              <a:hlinkClick r:id="" action="ppaction://hlinkshowjump?jump=previousslide"/>
            </p:cNvPr>
            <p:cNvSpPr/>
            <p:nvPr/>
          </p:nvSpPr>
          <p:spPr>
            <a:xfrm>
              <a:off x="2857488" y="5000636"/>
              <a:ext cx="571504" cy="785818"/>
            </a:xfrm>
            <a:prstGeom prst="ellipse">
              <a:avLst/>
            </a:prstGeom>
            <a:solidFill>
              <a:srgbClr val="FFC000"/>
            </a:solidFill>
            <a:ln w="6350">
              <a:solidFill>
                <a:schemeClr val="tx1"/>
              </a:solidFill>
            </a:ln>
            <a:scene3d>
              <a:camera prst="orthographicFront"/>
              <a:lightRig rig="threePt" dir="t"/>
            </a:scene3d>
            <a:sp3d prstMaterial="plastic">
              <a:bevelT w="26035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43" name="Прямая соединительная линия 42"/>
            <p:cNvCxnSpPr>
              <a:stCxn id="42" idx="0"/>
              <a:endCxn id="42" idx="4"/>
            </p:cNvCxnSpPr>
            <p:nvPr/>
          </p:nvCxnSpPr>
          <p:spPr>
            <a:xfrm rot="16200000" flipH="1">
              <a:off x="2750331" y="5393545"/>
              <a:ext cx="78581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Овал 43"/>
            <p:cNvSpPr/>
            <p:nvPr/>
          </p:nvSpPr>
          <p:spPr>
            <a:xfrm>
              <a:off x="3069421" y="4883951"/>
              <a:ext cx="142876"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 name="Овал 44"/>
            <p:cNvSpPr/>
            <p:nvPr/>
          </p:nvSpPr>
          <p:spPr>
            <a:xfrm>
              <a:off x="3000364"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Овал 45"/>
            <p:cNvSpPr/>
            <p:nvPr/>
          </p:nvSpPr>
          <p:spPr>
            <a:xfrm>
              <a:off x="292892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Овал 46"/>
            <p:cNvSpPr/>
            <p:nvPr/>
          </p:nvSpPr>
          <p:spPr>
            <a:xfrm>
              <a:off x="292892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Овал 47"/>
            <p:cNvSpPr/>
            <p:nvPr/>
          </p:nvSpPr>
          <p:spPr>
            <a:xfrm>
              <a:off x="3000364"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9" name="Овал 48"/>
            <p:cNvSpPr/>
            <p:nvPr/>
          </p:nvSpPr>
          <p:spPr>
            <a:xfrm>
              <a:off x="3214678"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 name="Овал 49"/>
            <p:cNvSpPr/>
            <p:nvPr/>
          </p:nvSpPr>
          <p:spPr>
            <a:xfrm>
              <a:off x="328611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1" name="Овал 50"/>
            <p:cNvSpPr/>
            <p:nvPr/>
          </p:nvSpPr>
          <p:spPr>
            <a:xfrm>
              <a:off x="328611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2" name="Овал 51"/>
            <p:cNvSpPr/>
            <p:nvPr/>
          </p:nvSpPr>
          <p:spPr>
            <a:xfrm>
              <a:off x="3214678"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53" name="Группа 52"/>
          <p:cNvGrpSpPr/>
          <p:nvPr/>
        </p:nvGrpSpPr>
        <p:grpSpPr>
          <a:xfrm rot="4965394">
            <a:off x="8589021" y="104103"/>
            <a:ext cx="307901" cy="450659"/>
            <a:chOff x="2857488" y="4883951"/>
            <a:chExt cx="571504" cy="903297"/>
          </a:xfrm>
        </p:grpSpPr>
        <p:sp>
          <p:nvSpPr>
            <p:cNvPr id="54" name="Овал 53"/>
            <p:cNvSpPr/>
            <p:nvPr/>
          </p:nvSpPr>
          <p:spPr>
            <a:xfrm>
              <a:off x="3000364" y="4929198"/>
              <a:ext cx="285752" cy="1428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Овал 54">
              <a:hlinkClick r:id="" action="ppaction://hlinkshowjump?jump=endshow"/>
            </p:cNvPr>
            <p:cNvSpPr/>
            <p:nvPr/>
          </p:nvSpPr>
          <p:spPr>
            <a:xfrm>
              <a:off x="2857488" y="5000636"/>
              <a:ext cx="571504" cy="785818"/>
            </a:xfrm>
            <a:prstGeom prst="ellipse">
              <a:avLst/>
            </a:prstGeom>
            <a:solidFill>
              <a:srgbClr val="A50021"/>
            </a:solidFill>
            <a:ln w="6350">
              <a:solidFill>
                <a:schemeClr val="tx1"/>
              </a:solidFill>
            </a:ln>
            <a:scene3d>
              <a:camera prst="orthographicFront"/>
              <a:lightRig rig="threePt" dir="t"/>
            </a:scene3d>
            <a:sp3d prstMaterial="plastic">
              <a:bevelT w="26035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56" name="Прямая соединительная линия 55"/>
            <p:cNvCxnSpPr>
              <a:stCxn id="55" idx="0"/>
              <a:endCxn id="55" idx="4"/>
            </p:cNvCxnSpPr>
            <p:nvPr/>
          </p:nvCxnSpPr>
          <p:spPr>
            <a:xfrm rot="16200000" flipH="1">
              <a:off x="2750331" y="5393545"/>
              <a:ext cx="78581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Овал 56"/>
            <p:cNvSpPr/>
            <p:nvPr/>
          </p:nvSpPr>
          <p:spPr>
            <a:xfrm>
              <a:off x="3069421" y="4883951"/>
              <a:ext cx="142876"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Овал 57"/>
            <p:cNvSpPr/>
            <p:nvPr/>
          </p:nvSpPr>
          <p:spPr>
            <a:xfrm>
              <a:off x="3000364"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Овал 58"/>
            <p:cNvSpPr/>
            <p:nvPr/>
          </p:nvSpPr>
          <p:spPr>
            <a:xfrm>
              <a:off x="292892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Овал 59"/>
            <p:cNvSpPr/>
            <p:nvPr/>
          </p:nvSpPr>
          <p:spPr>
            <a:xfrm>
              <a:off x="292892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1" name="Овал 60"/>
            <p:cNvSpPr/>
            <p:nvPr/>
          </p:nvSpPr>
          <p:spPr>
            <a:xfrm>
              <a:off x="3000364"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61"/>
            <p:cNvSpPr/>
            <p:nvPr/>
          </p:nvSpPr>
          <p:spPr>
            <a:xfrm>
              <a:off x="3214678"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Овал 62"/>
            <p:cNvSpPr/>
            <p:nvPr/>
          </p:nvSpPr>
          <p:spPr>
            <a:xfrm>
              <a:off x="328611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4" name="Овал 63"/>
            <p:cNvSpPr/>
            <p:nvPr/>
          </p:nvSpPr>
          <p:spPr>
            <a:xfrm>
              <a:off x="328611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5" name="Овал 64"/>
            <p:cNvSpPr/>
            <p:nvPr/>
          </p:nvSpPr>
          <p:spPr>
            <a:xfrm>
              <a:off x="3214678"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314096245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grpSp>
        <p:nvGrpSpPr>
          <p:cNvPr id="7" name="Группа 6"/>
          <p:cNvGrpSpPr/>
          <p:nvPr/>
        </p:nvGrpSpPr>
        <p:grpSpPr>
          <a:xfrm>
            <a:off x="-89897" y="-27384"/>
            <a:ext cx="9298389" cy="8086773"/>
            <a:chOff x="-89897" y="0"/>
            <a:chExt cx="9298389" cy="8086773"/>
          </a:xfrm>
        </p:grpSpPr>
        <p:sp>
          <p:nvSpPr>
            <p:cNvPr id="8" name="Полилиния 7"/>
            <p:cNvSpPr/>
            <p:nvPr/>
          </p:nvSpPr>
          <p:spPr>
            <a:xfrm flipV="1">
              <a:off x="-36512" y="4592248"/>
              <a:ext cx="9245004" cy="2381122"/>
            </a:xfrm>
            <a:custGeom>
              <a:avLst/>
              <a:gdLst>
                <a:gd name="connsiteX0" fmla="*/ 0 w 9144000"/>
                <a:gd name="connsiteY0" fmla="*/ 1579418 h 2161309"/>
                <a:gd name="connsiteX1" fmla="*/ 10391 w 9144000"/>
                <a:gd name="connsiteY1" fmla="*/ 1194954 h 2161309"/>
                <a:gd name="connsiteX2" fmla="*/ 9144000 w 9144000"/>
                <a:gd name="connsiteY2" fmla="*/ 0 h 2161309"/>
                <a:gd name="connsiteX3" fmla="*/ 9133609 w 9144000"/>
                <a:gd name="connsiteY3" fmla="*/ 550718 h 2161309"/>
                <a:gd name="connsiteX4" fmla="*/ 3564082 w 9144000"/>
                <a:gd name="connsiteY4" fmla="*/ 2161309 h 2161309"/>
                <a:gd name="connsiteX5" fmla="*/ 0 w 9144000"/>
                <a:gd name="connsiteY5" fmla="*/ 1579418 h 2161309"/>
                <a:gd name="connsiteX0" fmla="*/ 0 w 9144000"/>
                <a:gd name="connsiteY0" fmla="*/ 1579418 h 2161309"/>
                <a:gd name="connsiteX1" fmla="*/ 10391 w 9144000"/>
                <a:gd name="connsiteY1" fmla="*/ 1194954 h 2161309"/>
                <a:gd name="connsiteX2" fmla="*/ 9144000 w 9144000"/>
                <a:gd name="connsiteY2" fmla="*/ 0 h 2161309"/>
                <a:gd name="connsiteX3" fmla="*/ 9133609 w 9144000"/>
                <a:gd name="connsiteY3" fmla="*/ 550718 h 2161309"/>
                <a:gd name="connsiteX4" fmla="*/ 3564082 w 9144000"/>
                <a:gd name="connsiteY4" fmla="*/ 2161309 h 2161309"/>
                <a:gd name="connsiteX5" fmla="*/ 0 w 9144000"/>
                <a:gd name="connsiteY5" fmla="*/ 1579418 h 2161309"/>
                <a:gd name="connsiteX0" fmla="*/ 0 w 9144000"/>
                <a:gd name="connsiteY0" fmla="*/ 1579418 h 2161845"/>
                <a:gd name="connsiteX1" fmla="*/ 10391 w 9144000"/>
                <a:gd name="connsiteY1" fmla="*/ 1194954 h 2161845"/>
                <a:gd name="connsiteX2" fmla="*/ 9144000 w 9144000"/>
                <a:gd name="connsiteY2" fmla="*/ 0 h 2161845"/>
                <a:gd name="connsiteX3" fmla="*/ 9133609 w 9144000"/>
                <a:gd name="connsiteY3" fmla="*/ 550718 h 2161845"/>
                <a:gd name="connsiteX4" fmla="*/ 3564082 w 9144000"/>
                <a:gd name="connsiteY4" fmla="*/ 2161309 h 2161845"/>
                <a:gd name="connsiteX5" fmla="*/ 0 w 9144000"/>
                <a:gd name="connsiteY5" fmla="*/ 1579418 h 2161845"/>
                <a:gd name="connsiteX0" fmla="*/ 0 w 9144000"/>
                <a:gd name="connsiteY0" fmla="*/ 1579418 h 2161845"/>
                <a:gd name="connsiteX1" fmla="*/ 10391 w 9144000"/>
                <a:gd name="connsiteY1" fmla="*/ 1194954 h 2161845"/>
                <a:gd name="connsiteX2" fmla="*/ 9144000 w 9144000"/>
                <a:gd name="connsiteY2" fmla="*/ 0 h 2161845"/>
                <a:gd name="connsiteX3" fmla="*/ 9133609 w 9144000"/>
                <a:gd name="connsiteY3" fmla="*/ 550718 h 2161845"/>
                <a:gd name="connsiteX4" fmla="*/ 3564082 w 9144000"/>
                <a:gd name="connsiteY4" fmla="*/ 2161309 h 2161845"/>
                <a:gd name="connsiteX5" fmla="*/ 0 w 9144000"/>
                <a:gd name="connsiteY5" fmla="*/ 1579418 h 2161845"/>
                <a:gd name="connsiteX0" fmla="*/ 0 w 9144000"/>
                <a:gd name="connsiteY0" fmla="*/ 1579418 h 2161845"/>
                <a:gd name="connsiteX1" fmla="*/ 10391 w 9144000"/>
                <a:gd name="connsiteY1" fmla="*/ 1194954 h 2161845"/>
                <a:gd name="connsiteX2" fmla="*/ 9144000 w 9144000"/>
                <a:gd name="connsiteY2" fmla="*/ 0 h 2161845"/>
                <a:gd name="connsiteX3" fmla="*/ 9133609 w 9144000"/>
                <a:gd name="connsiteY3" fmla="*/ 550718 h 2161845"/>
                <a:gd name="connsiteX4" fmla="*/ 3564082 w 9144000"/>
                <a:gd name="connsiteY4" fmla="*/ 2161309 h 2161845"/>
                <a:gd name="connsiteX5" fmla="*/ 0 w 9144000"/>
                <a:gd name="connsiteY5" fmla="*/ 1579418 h 2161845"/>
                <a:gd name="connsiteX0" fmla="*/ 0 w 9144000"/>
                <a:gd name="connsiteY0" fmla="*/ 1579418 h 2276079"/>
                <a:gd name="connsiteX1" fmla="*/ 10391 w 9144000"/>
                <a:gd name="connsiteY1" fmla="*/ 1194954 h 2276079"/>
                <a:gd name="connsiteX2" fmla="*/ 9144000 w 9144000"/>
                <a:gd name="connsiteY2" fmla="*/ 0 h 2276079"/>
                <a:gd name="connsiteX3" fmla="*/ 9133609 w 9144000"/>
                <a:gd name="connsiteY3" fmla="*/ 550718 h 2276079"/>
                <a:gd name="connsiteX4" fmla="*/ 3574473 w 9144000"/>
                <a:gd name="connsiteY4" fmla="*/ 2275609 h 2276079"/>
                <a:gd name="connsiteX5" fmla="*/ 0 w 9144000"/>
                <a:gd name="connsiteY5" fmla="*/ 1579418 h 2276079"/>
                <a:gd name="connsiteX0" fmla="*/ 0 w 9144000"/>
                <a:gd name="connsiteY0" fmla="*/ 1579418 h 2234538"/>
                <a:gd name="connsiteX1" fmla="*/ 10391 w 9144000"/>
                <a:gd name="connsiteY1" fmla="*/ 1194954 h 2234538"/>
                <a:gd name="connsiteX2" fmla="*/ 9144000 w 9144000"/>
                <a:gd name="connsiteY2" fmla="*/ 0 h 2234538"/>
                <a:gd name="connsiteX3" fmla="*/ 9133609 w 9144000"/>
                <a:gd name="connsiteY3" fmla="*/ 550718 h 2234538"/>
                <a:gd name="connsiteX4" fmla="*/ 3418609 w 9144000"/>
                <a:gd name="connsiteY4" fmla="*/ 2234046 h 2234538"/>
                <a:gd name="connsiteX5" fmla="*/ 0 w 9144000"/>
                <a:gd name="connsiteY5" fmla="*/ 1579418 h 223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2234538">
                  <a:moveTo>
                    <a:pt x="0" y="1579418"/>
                  </a:moveTo>
                  <a:lnTo>
                    <a:pt x="10391" y="1194954"/>
                  </a:lnTo>
                  <a:lnTo>
                    <a:pt x="9144000" y="0"/>
                  </a:lnTo>
                  <a:lnTo>
                    <a:pt x="9133609" y="550718"/>
                  </a:lnTo>
                  <a:cubicBezTo>
                    <a:pt x="6591300" y="651164"/>
                    <a:pt x="5534890" y="1998518"/>
                    <a:pt x="3418609" y="2234046"/>
                  </a:cubicBezTo>
                  <a:cubicBezTo>
                    <a:pt x="1929246" y="2258291"/>
                    <a:pt x="543790" y="1378528"/>
                    <a:pt x="0" y="1579418"/>
                  </a:cubicBezTo>
                  <a:close/>
                </a:path>
              </a:pathLst>
            </a:custGeom>
            <a:solidFill>
              <a:schemeClr val="bg1">
                <a:lumMod val="85000"/>
              </a:schemeClr>
            </a:solidFill>
            <a:ln>
              <a:noFill/>
            </a:ln>
            <a:effectLst>
              <a:outerShdw blurRad="165100" dist="127000" algn="l" rotWithShape="0">
                <a:prstClr val="black">
                  <a:alpha val="40000"/>
                </a:prstClr>
              </a:outerShdw>
            </a:effectLst>
            <a:scene3d>
              <a:camera prst="orthographicFront"/>
              <a:lightRig rig="threePt" dir="t">
                <a:rot lat="0" lon="0" rev="4200000"/>
              </a:lightRig>
            </a:scene3d>
            <a:sp3d prstMaterial="metal">
              <a:bevelT w="234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олилиния 8"/>
            <p:cNvSpPr/>
            <p:nvPr/>
          </p:nvSpPr>
          <p:spPr>
            <a:xfrm rot="15296644" flipV="1">
              <a:off x="2494221" y="1711164"/>
              <a:ext cx="3791491" cy="8959727"/>
            </a:xfrm>
            <a:custGeom>
              <a:avLst/>
              <a:gdLst>
                <a:gd name="connsiteX0" fmla="*/ 1101437 w 1101437"/>
                <a:gd name="connsiteY0" fmla="*/ 10391 h 6889173"/>
                <a:gd name="connsiteX1" fmla="*/ 1007918 w 1101437"/>
                <a:gd name="connsiteY1" fmla="*/ 0 h 6889173"/>
                <a:gd name="connsiteX2" fmla="*/ 0 w 1101437"/>
                <a:gd name="connsiteY2" fmla="*/ 5081155 h 6889173"/>
                <a:gd name="connsiteX3" fmla="*/ 613064 w 1101437"/>
                <a:gd name="connsiteY3" fmla="*/ 6889173 h 6889173"/>
                <a:gd name="connsiteX4" fmla="*/ 665018 w 1101437"/>
                <a:gd name="connsiteY4" fmla="*/ 6889173 h 6889173"/>
                <a:gd name="connsiteX5" fmla="*/ 467591 w 1101437"/>
                <a:gd name="connsiteY5" fmla="*/ 4073237 h 6889173"/>
                <a:gd name="connsiteX6" fmla="*/ 1101437 w 1101437"/>
                <a:gd name="connsiteY6" fmla="*/ 10391 h 6889173"/>
                <a:gd name="connsiteX0" fmla="*/ 1418094 w 1418094"/>
                <a:gd name="connsiteY0" fmla="*/ 10391 h 6889173"/>
                <a:gd name="connsiteX1" fmla="*/ 1324575 w 1418094"/>
                <a:gd name="connsiteY1" fmla="*/ 0 h 6889173"/>
                <a:gd name="connsiteX2" fmla="*/ 316657 w 1418094"/>
                <a:gd name="connsiteY2" fmla="*/ 5081155 h 6889173"/>
                <a:gd name="connsiteX3" fmla="*/ 929721 w 1418094"/>
                <a:gd name="connsiteY3" fmla="*/ 6889173 h 6889173"/>
                <a:gd name="connsiteX4" fmla="*/ 981675 w 1418094"/>
                <a:gd name="connsiteY4" fmla="*/ 6889173 h 6889173"/>
                <a:gd name="connsiteX5" fmla="*/ 784248 w 1418094"/>
                <a:gd name="connsiteY5" fmla="*/ 4073237 h 6889173"/>
                <a:gd name="connsiteX6" fmla="*/ 1418094 w 1418094"/>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668296"/>
                <a:gd name="connsiteY0" fmla="*/ 10391 h 6889173"/>
                <a:gd name="connsiteX1" fmla="*/ 1450199 w 1668296"/>
                <a:gd name="connsiteY1" fmla="*/ 0 h 6889173"/>
                <a:gd name="connsiteX2" fmla="*/ 442281 w 1668296"/>
                <a:gd name="connsiteY2" fmla="*/ 5081155 h 6889173"/>
                <a:gd name="connsiteX3" fmla="*/ 1055345 w 1668296"/>
                <a:gd name="connsiteY3" fmla="*/ 6889173 h 6889173"/>
                <a:gd name="connsiteX4" fmla="*/ 1107299 w 1668296"/>
                <a:gd name="connsiteY4" fmla="*/ 6889173 h 6889173"/>
                <a:gd name="connsiteX5" fmla="*/ 909872 w 1668296"/>
                <a:gd name="connsiteY5" fmla="*/ 4073237 h 6889173"/>
                <a:gd name="connsiteX6" fmla="*/ 1543718 w 1668296"/>
                <a:gd name="connsiteY6" fmla="*/ 10391 h 6889173"/>
                <a:gd name="connsiteX0" fmla="*/ 1543718 w 1668296"/>
                <a:gd name="connsiteY0" fmla="*/ 10391 h 6889173"/>
                <a:gd name="connsiteX1" fmla="*/ 1450199 w 1668296"/>
                <a:gd name="connsiteY1" fmla="*/ 0 h 6889173"/>
                <a:gd name="connsiteX2" fmla="*/ 442281 w 1668296"/>
                <a:gd name="connsiteY2" fmla="*/ 5081155 h 6889173"/>
                <a:gd name="connsiteX3" fmla="*/ 1055345 w 1668296"/>
                <a:gd name="connsiteY3" fmla="*/ 6889173 h 6889173"/>
                <a:gd name="connsiteX4" fmla="*/ 1107299 w 1668296"/>
                <a:gd name="connsiteY4" fmla="*/ 6889173 h 6889173"/>
                <a:gd name="connsiteX5" fmla="*/ 909872 w 1668296"/>
                <a:gd name="connsiteY5" fmla="*/ 4073237 h 6889173"/>
                <a:gd name="connsiteX6" fmla="*/ 1543718 w 1668296"/>
                <a:gd name="connsiteY6" fmla="*/ 10391 h 6889173"/>
                <a:gd name="connsiteX0" fmla="*/ 1543718 w 1668296"/>
                <a:gd name="connsiteY0" fmla="*/ 10391 h 6889173"/>
                <a:gd name="connsiteX1" fmla="*/ 1450199 w 1668296"/>
                <a:gd name="connsiteY1" fmla="*/ 0 h 6889173"/>
                <a:gd name="connsiteX2" fmla="*/ 442281 w 1668296"/>
                <a:gd name="connsiteY2" fmla="*/ 5081155 h 6889173"/>
                <a:gd name="connsiteX3" fmla="*/ 1055345 w 1668296"/>
                <a:gd name="connsiteY3" fmla="*/ 6889173 h 6889173"/>
                <a:gd name="connsiteX4" fmla="*/ 1107299 w 1668296"/>
                <a:gd name="connsiteY4" fmla="*/ 6889173 h 6889173"/>
                <a:gd name="connsiteX5" fmla="*/ 909872 w 1668296"/>
                <a:gd name="connsiteY5" fmla="*/ 4073237 h 6889173"/>
                <a:gd name="connsiteX6" fmla="*/ 1543718 w 1668296"/>
                <a:gd name="connsiteY6" fmla="*/ 10391 h 6889173"/>
                <a:gd name="connsiteX0" fmla="*/ 3526525 w 3651103"/>
                <a:gd name="connsiteY0" fmla="*/ 415545 h 7294327"/>
                <a:gd name="connsiteX1" fmla="*/ 317711 w 3651103"/>
                <a:gd name="connsiteY1" fmla="*/ 0 h 7294327"/>
                <a:gd name="connsiteX2" fmla="*/ 2425088 w 3651103"/>
                <a:gd name="connsiteY2" fmla="*/ 5486309 h 7294327"/>
                <a:gd name="connsiteX3" fmla="*/ 3038152 w 3651103"/>
                <a:gd name="connsiteY3" fmla="*/ 7294327 h 7294327"/>
                <a:gd name="connsiteX4" fmla="*/ 3090106 w 3651103"/>
                <a:gd name="connsiteY4" fmla="*/ 7294327 h 7294327"/>
                <a:gd name="connsiteX5" fmla="*/ 2892679 w 3651103"/>
                <a:gd name="connsiteY5" fmla="*/ 4478391 h 7294327"/>
                <a:gd name="connsiteX6" fmla="*/ 3526525 w 3651103"/>
                <a:gd name="connsiteY6" fmla="*/ 415545 h 7294327"/>
                <a:gd name="connsiteX0" fmla="*/ 445914 w 3651103"/>
                <a:gd name="connsiteY0" fmla="*/ 0 h 7347603"/>
                <a:gd name="connsiteX1" fmla="*/ 317711 w 3651103"/>
                <a:gd name="connsiteY1" fmla="*/ 53276 h 7347603"/>
                <a:gd name="connsiteX2" fmla="*/ 2425088 w 3651103"/>
                <a:gd name="connsiteY2" fmla="*/ 5539585 h 7347603"/>
                <a:gd name="connsiteX3" fmla="*/ 3038152 w 3651103"/>
                <a:gd name="connsiteY3" fmla="*/ 7347603 h 7347603"/>
                <a:gd name="connsiteX4" fmla="*/ 3090106 w 3651103"/>
                <a:gd name="connsiteY4" fmla="*/ 7347603 h 7347603"/>
                <a:gd name="connsiteX5" fmla="*/ 2892679 w 3651103"/>
                <a:gd name="connsiteY5" fmla="*/ 4531667 h 7347603"/>
                <a:gd name="connsiteX6" fmla="*/ 445914 w 3651103"/>
                <a:gd name="connsiteY6" fmla="*/ 0 h 7347603"/>
                <a:gd name="connsiteX0" fmla="*/ 445914 w 3651103"/>
                <a:gd name="connsiteY0" fmla="*/ 0 h 8896913"/>
                <a:gd name="connsiteX1" fmla="*/ 317711 w 3651103"/>
                <a:gd name="connsiteY1" fmla="*/ 53276 h 8896913"/>
                <a:gd name="connsiteX2" fmla="*/ 2425088 w 3651103"/>
                <a:gd name="connsiteY2" fmla="*/ 5539585 h 8896913"/>
                <a:gd name="connsiteX3" fmla="*/ 2546947 w 3651103"/>
                <a:gd name="connsiteY3" fmla="*/ 8896913 h 8896913"/>
                <a:gd name="connsiteX4" fmla="*/ 3090106 w 3651103"/>
                <a:gd name="connsiteY4" fmla="*/ 7347603 h 8896913"/>
                <a:gd name="connsiteX5" fmla="*/ 2892679 w 3651103"/>
                <a:gd name="connsiteY5" fmla="*/ 4531667 h 8896913"/>
                <a:gd name="connsiteX6" fmla="*/ 445914 w 3651103"/>
                <a:gd name="connsiteY6" fmla="*/ 0 h 8896913"/>
                <a:gd name="connsiteX0" fmla="*/ 445914 w 4168321"/>
                <a:gd name="connsiteY0" fmla="*/ 0 h 8896913"/>
                <a:gd name="connsiteX1" fmla="*/ 317711 w 4168321"/>
                <a:gd name="connsiteY1" fmla="*/ 53276 h 8896913"/>
                <a:gd name="connsiteX2" fmla="*/ 2425088 w 4168321"/>
                <a:gd name="connsiteY2" fmla="*/ 5539585 h 8896913"/>
                <a:gd name="connsiteX3" fmla="*/ 2546947 w 4168321"/>
                <a:gd name="connsiteY3" fmla="*/ 8896913 h 8896913"/>
                <a:gd name="connsiteX4" fmla="*/ 3853382 w 4168321"/>
                <a:gd name="connsiteY4" fmla="*/ 8507821 h 8896913"/>
                <a:gd name="connsiteX5" fmla="*/ 2892679 w 4168321"/>
                <a:gd name="connsiteY5" fmla="*/ 4531667 h 8896913"/>
                <a:gd name="connsiteX6" fmla="*/ 445914 w 4168321"/>
                <a:gd name="connsiteY6" fmla="*/ 0 h 8896913"/>
                <a:gd name="connsiteX0" fmla="*/ 509951 w 4232358"/>
                <a:gd name="connsiteY0" fmla="*/ 0 h 8896913"/>
                <a:gd name="connsiteX1" fmla="*/ 381748 w 4232358"/>
                <a:gd name="connsiteY1" fmla="*/ 53276 h 8896913"/>
                <a:gd name="connsiteX2" fmla="*/ 1946105 w 4232358"/>
                <a:gd name="connsiteY2" fmla="*/ 5285145 h 8896913"/>
                <a:gd name="connsiteX3" fmla="*/ 2610984 w 4232358"/>
                <a:gd name="connsiteY3" fmla="*/ 8896913 h 8896913"/>
                <a:gd name="connsiteX4" fmla="*/ 3917419 w 4232358"/>
                <a:gd name="connsiteY4" fmla="*/ 8507821 h 8896913"/>
                <a:gd name="connsiteX5" fmla="*/ 2956716 w 4232358"/>
                <a:gd name="connsiteY5" fmla="*/ 4531667 h 8896913"/>
                <a:gd name="connsiteX6" fmla="*/ 509951 w 4232358"/>
                <a:gd name="connsiteY6" fmla="*/ 0 h 8896913"/>
                <a:gd name="connsiteX0" fmla="*/ 192745 w 3915152"/>
                <a:gd name="connsiteY0" fmla="*/ 0 h 8896913"/>
                <a:gd name="connsiteX1" fmla="*/ 64542 w 3915152"/>
                <a:gd name="connsiteY1" fmla="*/ 53276 h 8896913"/>
                <a:gd name="connsiteX2" fmla="*/ 2293778 w 3915152"/>
                <a:gd name="connsiteY2" fmla="*/ 8896913 h 8896913"/>
                <a:gd name="connsiteX3" fmla="*/ 3600213 w 3915152"/>
                <a:gd name="connsiteY3" fmla="*/ 8507821 h 8896913"/>
                <a:gd name="connsiteX4" fmla="*/ 2639510 w 3915152"/>
                <a:gd name="connsiteY4" fmla="*/ 4531667 h 8896913"/>
                <a:gd name="connsiteX5" fmla="*/ 192745 w 3915152"/>
                <a:gd name="connsiteY5" fmla="*/ 0 h 8896913"/>
                <a:gd name="connsiteX0" fmla="*/ 128203 w 3850610"/>
                <a:gd name="connsiteY0" fmla="*/ 0 h 8896913"/>
                <a:gd name="connsiteX1" fmla="*/ 0 w 3850610"/>
                <a:gd name="connsiteY1" fmla="*/ 53276 h 8896913"/>
                <a:gd name="connsiteX2" fmla="*/ 2229236 w 3850610"/>
                <a:gd name="connsiteY2" fmla="*/ 8896913 h 8896913"/>
                <a:gd name="connsiteX3" fmla="*/ 3535671 w 3850610"/>
                <a:gd name="connsiteY3" fmla="*/ 8507821 h 8896913"/>
                <a:gd name="connsiteX4" fmla="*/ 2574968 w 3850610"/>
                <a:gd name="connsiteY4" fmla="*/ 4531667 h 8896913"/>
                <a:gd name="connsiteX5" fmla="*/ 128203 w 3850610"/>
                <a:gd name="connsiteY5" fmla="*/ 0 h 8896913"/>
                <a:gd name="connsiteX0" fmla="*/ 128203 w 3862195"/>
                <a:gd name="connsiteY0" fmla="*/ 0 h 8896913"/>
                <a:gd name="connsiteX1" fmla="*/ 0 w 3862195"/>
                <a:gd name="connsiteY1" fmla="*/ 53276 h 8896913"/>
                <a:gd name="connsiteX2" fmla="*/ 2229236 w 3862195"/>
                <a:gd name="connsiteY2" fmla="*/ 8896913 h 8896913"/>
                <a:gd name="connsiteX3" fmla="*/ 3535671 w 3862195"/>
                <a:gd name="connsiteY3" fmla="*/ 8507821 h 8896913"/>
                <a:gd name="connsiteX4" fmla="*/ 2629859 w 3862195"/>
                <a:gd name="connsiteY4" fmla="*/ 3827397 h 8896913"/>
                <a:gd name="connsiteX5" fmla="*/ 128203 w 3862195"/>
                <a:gd name="connsiteY5" fmla="*/ 0 h 8896913"/>
                <a:gd name="connsiteX0" fmla="*/ 128203 w 3862195"/>
                <a:gd name="connsiteY0" fmla="*/ 0 h 8896913"/>
                <a:gd name="connsiteX1" fmla="*/ 0 w 3862195"/>
                <a:gd name="connsiteY1" fmla="*/ 53276 h 8896913"/>
                <a:gd name="connsiteX2" fmla="*/ 2229236 w 3862195"/>
                <a:gd name="connsiteY2" fmla="*/ 8896913 h 8896913"/>
                <a:gd name="connsiteX3" fmla="*/ 3535671 w 3862195"/>
                <a:gd name="connsiteY3" fmla="*/ 8507821 h 8896913"/>
                <a:gd name="connsiteX4" fmla="*/ 2629859 w 3862195"/>
                <a:gd name="connsiteY4" fmla="*/ 3827397 h 8896913"/>
                <a:gd name="connsiteX5" fmla="*/ 128203 w 3862195"/>
                <a:gd name="connsiteY5" fmla="*/ 0 h 8896913"/>
                <a:gd name="connsiteX0" fmla="*/ 128203 w 3862195"/>
                <a:gd name="connsiteY0" fmla="*/ 0 h 8896913"/>
                <a:gd name="connsiteX1" fmla="*/ 0 w 3862195"/>
                <a:gd name="connsiteY1" fmla="*/ 53276 h 8896913"/>
                <a:gd name="connsiteX2" fmla="*/ 2229236 w 3862195"/>
                <a:gd name="connsiteY2" fmla="*/ 8896913 h 8896913"/>
                <a:gd name="connsiteX3" fmla="*/ 3535671 w 3862195"/>
                <a:gd name="connsiteY3" fmla="*/ 8507821 h 8896913"/>
                <a:gd name="connsiteX4" fmla="*/ 2629859 w 3862195"/>
                <a:gd name="connsiteY4" fmla="*/ 3827397 h 8896913"/>
                <a:gd name="connsiteX5" fmla="*/ 128203 w 3862195"/>
                <a:gd name="connsiteY5" fmla="*/ 0 h 8896913"/>
                <a:gd name="connsiteX0" fmla="*/ 128203 w 3535671"/>
                <a:gd name="connsiteY0" fmla="*/ 0 h 8896913"/>
                <a:gd name="connsiteX1" fmla="*/ 0 w 3535671"/>
                <a:gd name="connsiteY1" fmla="*/ 53276 h 8896913"/>
                <a:gd name="connsiteX2" fmla="*/ 2229236 w 3535671"/>
                <a:gd name="connsiteY2" fmla="*/ 8896913 h 8896913"/>
                <a:gd name="connsiteX3" fmla="*/ 3535671 w 3535671"/>
                <a:gd name="connsiteY3" fmla="*/ 8507821 h 8896913"/>
                <a:gd name="connsiteX4" fmla="*/ 2629859 w 3535671"/>
                <a:gd name="connsiteY4" fmla="*/ 3827397 h 8896913"/>
                <a:gd name="connsiteX5" fmla="*/ 128203 w 3535671"/>
                <a:gd name="connsiteY5" fmla="*/ 0 h 8896913"/>
                <a:gd name="connsiteX0" fmla="*/ 128203 w 3535671"/>
                <a:gd name="connsiteY0" fmla="*/ 0 h 8896913"/>
                <a:gd name="connsiteX1" fmla="*/ 0 w 3535671"/>
                <a:gd name="connsiteY1" fmla="*/ 53276 h 8896913"/>
                <a:gd name="connsiteX2" fmla="*/ 2229236 w 3535671"/>
                <a:gd name="connsiteY2" fmla="*/ 8896913 h 8896913"/>
                <a:gd name="connsiteX3" fmla="*/ 3535671 w 3535671"/>
                <a:gd name="connsiteY3" fmla="*/ 8507821 h 8896913"/>
                <a:gd name="connsiteX4" fmla="*/ 2629859 w 3535671"/>
                <a:gd name="connsiteY4" fmla="*/ 3827397 h 8896913"/>
                <a:gd name="connsiteX5" fmla="*/ 128203 w 3535671"/>
                <a:gd name="connsiteY5" fmla="*/ 0 h 8896913"/>
                <a:gd name="connsiteX0" fmla="*/ 128203 w 3535671"/>
                <a:gd name="connsiteY0" fmla="*/ 0 h 8896913"/>
                <a:gd name="connsiteX1" fmla="*/ 0 w 3535671"/>
                <a:gd name="connsiteY1" fmla="*/ 53276 h 8896913"/>
                <a:gd name="connsiteX2" fmla="*/ 2229236 w 3535671"/>
                <a:gd name="connsiteY2" fmla="*/ 8896913 h 8896913"/>
                <a:gd name="connsiteX3" fmla="*/ 3535671 w 3535671"/>
                <a:gd name="connsiteY3" fmla="*/ 8507821 h 8896913"/>
                <a:gd name="connsiteX4" fmla="*/ 2629859 w 3535671"/>
                <a:gd name="connsiteY4" fmla="*/ 3827397 h 8896913"/>
                <a:gd name="connsiteX5" fmla="*/ 128203 w 3535671"/>
                <a:gd name="connsiteY5" fmla="*/ 0 h 8896913"/>
                <a:gd name="connsiteX0" fmla="*/ 164332 w 3571800"/>
                <a:gd name="connsiteY0" fmla="*/ 0 h 8896913"/>
                <a:gd name="connsiteX1" fmla="*/ 0 w 3571800"/>
                <a:gd name="connsiteY1" fmla="*/ 31271 h 8896913"/>
                <a:gd name="connsiteX2" fmla="*/ 2265365 w 3571800"/>
                <a:gd name="connsiteY2" fmla="*/ 8896913 h 8896913"/>
                <a:gd name="connsiteX3" fmla="*/ 3571800 w 3571800"/>
                <a:gd name="connsiteY3" fmla="*/ 8507821 h 8896913"/>
                <a:gd name="connsiteX4" fmla="*/ 2665988 w 3571800"/>
                <a:gd name="connsiteY4" fmla="*/ 3827397 h 8896913"/>
                <a:gd name="connsiteX5" fmla="*/ 164332 w 3571800"/>
                <a:gd name="connsiteY5" fmla="*/ 0 h 8896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800" h="8896913">
                  <a:moveTo>
                    <a:pt x="164332" y="0"/>
                  </a:moveTo>
                  <a:lnTo>
                    <a:pt x="0" y="31271"/>
                  </a:lnTo>
                  <a:cubicBezTo>
                    <a:pt x="350172" y="1514090"/>
                    <a:pt x="1676087" y="7487822"/>
                    <a:pt x="2265365" y="8896913"/>
                  </a:cubicBezTo>
                  <a:lnTo>
                    <a:pt x="3571800" y="8507821"/>
                  </a:lnTo>
                  <a:cubicBezTo>
                    <a:pt x="3036553" y="6682818"/>
                    <a:pt x="4168320" y="6104029"/>
                    <a:pt x="2665988" y="3827397"/>
                  </a:cubicBezTo>
                  <a:cubicBezTo>
                    <a:pt x="1652017" y="2416566"/>
                    <a:pt x="447622" y="1672663"/>
                    <a:pt x="164332" y="0"/>
                  </a:cubicBezTo>
                  <a:close/>
                </a:path>
              </a:pathLst>
            </a:custGeom>
            <a:solidFill>
              <a:schemeClr val="accent3">
                <a:lumMod val="50000"/>
              </a:schemeClr>
            </a:solidFill>
            <a:ln>
              <a:noFill/>
            </a:ln>
            <a:effectLst/>
            <a:scene3d>
              <a:camera prst="orthographicFront"/>
              <a:lightRig rig="threePt" dir="t">
                <a:rot lat="0" lon="0" rev="72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0" name="Группа 9"/>
            <p:cNvGrpSpPr/>
            <p:nvPr/>
          </p:nvGrpSpPr>
          <p:grpSpPr>
            <a:xfrm flipH="1">
              <a:off x="5256810" y="2236468"/>
              <a:ext cx="3590585" cy="5620207"/>
              <a:chOff x="185390" y="3243716"/>
              <a:chExt cx="3590585" cy="5620207"/>
            </a:xfrm>
            <a:effectLst>
              <a:outerShdw blurRad="241300" dist="127000" dir="2700000" algn="tl" rotWithShape="0">
                <a:prstClr val="black">
                  <a:alpha val="40000"/>
                </a:prstClr>
              </a:outerShdw>
            </a:effectLst>
          </p:grpSpPr>
          <p:grpSp>
            <p:nvGrpSpPr>
              <p:cNvPr id="14" name="Группа 13"/>
              <p:cNvGrpSpPr/>
              <p:nvPr/>
            </p:nvGrpSpPr>
            <p:grpSpPr>
              <a:xfrm rot="730301">
                <a:off x="185390" y="3243716"/>
                <a:ext cx="2537603" cy="1800200"/>
                <a:chOff x="1242309" y="3933056"/>
                <a:chExt cx="3179905" cy="2425676"/>
              </a:xfrm>
            </p:grpSpPr>
            <p:sp>
              <p:nvSpPr>
                <p:cNvPr id="19" name="Полилиния 18"/>
                <p:cNvSpPr/>
                <p:nvPr/>
              </p:nvSpPr>
              <p:spPr>
                <a:xfrm flipH="1">
                  <a:off x="1242309" y="3933056"/>
                  <a:ext cx="3179905" cy="2425676"/>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Lst>
                  <a:ahLst/>
                  <a:cxnLst>
                    <a:cxn ang="0">
                      <a:pos x="connsiteX0" y="connsiteY0"/>
                    </a:cxn>
                    <a:cxn ang="0">
                      <a:pos x="connsiteX1" y="connsiteY1"/>
                    </a:cxn>
                    <a:cxn ang="0">
                      <a:pos x="connsiteX2" y="connsiteY2"/>
                    </a:cxn>
                    <a:cxn ang="0">
                      <a:pos x="connsiteX3" y="connsiteY3"/>
                    </a:cxn>
                  </a:cxnLst>
                  <a:rect l="l" t="t" r="r" b="b"/>
                  <a:pathLst>
                    <a:path w="3179905" h="2425676">
                      <a:moveTo>
                        <a:pt x="457570" y="2425676"/>
                      </a:moveTo>
                      <a:cubicBezTo>
                        <a:pt x="723363" y="1917676"/>
                        <a:pt x="971012" y="985133"/>
                        <a:pt x="3179905" y="228576"/>
                      </a:cubicBezTo>
                      <a:cubicBezTo>
                        <a:pt x="2390691" y="-65037"/>
                        <a:pt x="890276" y="-126418"/>
                        <a:pt x="289748" y="349226"/>
                      </a:cubicBezTo>
                      <a:cubicBezTo>
                        <a:pt x="-171988" y="803704"/>
                        <a:pt x="-56780" y="1797026"/>
                        <a:pt x="457570" y="242567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20" name="Полилиния 19"/>
                <p:cNvSpPr/>
                <p:nvPr/>
              </p:nvSpPr>
              <p:spPr>
                <a:xfrm flipH="1">
                  <a:off x="1242309" y="4034146"/>
                  <a:ext cx="2973173" cy="2324586"/>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Lst>
                  <a:ahLst/>
                  <a:cxnLst>
                    <a:cxn ang="0">
                      <a:pos x="connsiteX0" y="connsiteY0"/>
                    </a:cxn>
                    <a:cxn ang="0">
                      <a:pos x="connsiteX1" y="connsiteY1"/>
                    </a:cxn>
                    <a:cxn ang="0">
                      <a:pos x="connsiteX2" y="connsiteY2"/>
                    </a:cxn>
                    <a:cxn ang="0">
                      <a:pos x="connsiteX3" y="connsiteY3"/>
                    </a:cxn>
                  </a:cxnLst>
                  <a:rect l="l" t="t" r="r" b="b"/>
                  <a:pathLst>
                    <a:path w="2973173" h="2324586">
                      <a:moveTo>
                        <a:pt x="250838" y="2324586"/>
                      </a:moveTo>
                      <a:cubicBezTo>
                        <a:pt x="-223597" y="1061844"/>
                        <a:pt x="764280" y="-146471"/>
                        <a:pt x="2973173" y="127486"/>
                      </a:cubicBezTo>
                      <a:cubicBezTo>
                        <a:pt x="2183959" y="-166127"/>
                        <a:pt x="1162516" y="77292"/>
                        <a:pt x="561988" y="552936"/>
                      </a:cubicBezTo>
                      <a:cubicBezTo>
                        <a:pt x="100252" y="1007414"/>
                        <a:pt x="-263512" y="1695936"/>
                        <a:pt x="250838" y="232458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grpSp>
          <p:grpSp>
            <p:nvGrpSpPr>
              <p:cNvPr id="15" name="Группа 14"/>
              <p:cNvGrpSpPr/>
              <p:nvPr/>
            </p:nvGrpSpPr>
            <p:grpSpPr>
              <a:xfrm rot="3587098" flipH="1">
                <a:off x="687085" y="5581915"/>
                <a:ext cx="2537603" cy="1800200"/>
                <a:chOff x="1242309" y="3933056"/>
                <a:chExt cx="3179905" cy="2425676"/>
              </a:xfrm>
            </p:grpSpPr>
            <p:sp>
              <p:nvSpPr>
                <p:cNvPr id="17" name="Полилиния 16"/>
                <p:cNvSpPr/>
                <p:nvPr/>
              </p:nvSpPr>
              <p:spPr>
                <a:xfrm flipH="1">
                  <a:off x="1242309" y="3933056"/>
                  <a:ext cx="3179905" cy="2425676"/>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Lst>
                  <a:ahLst/>
                  <a:cxnLst>
                    <a:cxn ang="0">
                      <a:pos x="connsiteX0" y="connsiteY0"/>
                    </a:cxn>
                    <a:cxn ang="0">
                      <a:pos x="connsiteX1" y="connsiteY1"/>
                    </a:cxn>
                    <a:cxn ang="0">
                      <a:pos x="connsiteX2" y="connsiteY2"/>
                    </a:cxn>
                    <a:cxn ang="0">
                      <a:pos x="connsiteX3" y="connsiteY3"/>
                    </a:cxn>
                  </a:cxnLst>
                  <a:rect l="l" t="t" r="r" b="b"/>
                  <a:pathLst>
                    <a:path w="3179905" h="2425676">
                      <a:moveTo>
                        <a:pt x="457570" y="2425676"/>
                      </a:moveTo>
                      <a:cubicBezTo>
                        <a:pt x="723363" y="1917676"/>
                        <a:pt x="971012" y="985133"/>
                        <a:pt x="3179905" y="228576"/>
                      </a:cubicBezTo>
                      <a:cubicBezTo>
                        <a:pt x="2390691" y="-65037"/>
                        <a:pt x="890276" y="-126418"/>
                        <a:pt x="289748" y="349226"/>
                      </a:cubicBezTo>
                      <a:cubicBezTo>
                        <a:pt x="-171988" y="803704"/>
                        <a:pt x="-56780" y="1797026"/>
                        <a:pt x="457570" y="242567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18" name="Полилиния 17"/>
                <p:cNvSpPr/>
                <p:nvPr/>
              </p:nvSpPr>
              <p:spPr>
                <a:xfrm flipH="1">
                  <a:off x="1242309" y="4034146"/>
                  <a:ext cx="2973173" cy="2324586"/>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Lst>
                  <a:ahLst/>
                  <a:cxnLst>
                    <a:cxn ang="0">
                      <a:pos x="connsiteX0" y="connsiteY0"/>
                    </a:cxn>
                    <a:cxn ang="0">
                      <a:pos x="connsiteX1" y="connsiteY1"/>
                    </a:cxn>
                    <a:cxn ang="0">
                      <a:pos x="connsiteX2" y="connsiteY2"/>
                    </a:cxn>
                    <a:cxn ang="0">
                      <a:pos x="connsiteX3" y="connsiteY3"/>
                    </a:cxn>
                  </a:cxnLst>
                  <a:rect l="l" t="t" r="r" b="b"/>
                  <a:pathLst>
                    <a:path w="2973173" h="2324586">
                      <a:moveTo>
                        <a:pt x="250838" y="2324586"/>
                      </a:moveTo>
                      <a:cubicBezTo>
                        <a:pt x="-223597" y="1061844"/>
                        <a:pt x="764280" y="-146471"/>
                        <a:pt x="2973173" y="127486"/>
                      </a:cubicBezTo>
                      <a:cubicBezTo>
                        <a:pt x="2183959" y="-166127"/>
                        <a:pt x="1162516" y="77292"/>
                        <a:pt x="561988" y="552936"/>
                      </a:cubicBezTo>
                      <a:cubicBezTo>
                        <a:pt x="100252" y="1007414"/>
                        <a:pt x="-263512" y="1695936"/>
                        <a:pt x="250838" y="232458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grpSp>
          <p:sp>
            <p:nvSpPr>
              <p:cNvPr id="16" name="Полилиния 15"/>
              <p:cNvSpPr/>
              <p:nvPr/>
            </p:nvSpPr>
            <p:spPr>
              <a:xfrm rot="7992440" flipV="1">
                <a:off x="-100822" y="4987126"/>
                <a:ext cx="4907839" cy="2845755"/>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Lst>
                <a:ahLst/>
                <a:cxnLst>
                  <a:cxn ang="0">
                    <a:pos x="connsiteX0" y="connsiteY0"/>
                  </a:cxn>
                  <a:cxn ang="0">
                    <a:pos x="connsiteX1" y="connsiteY1"/>
                  </a:cxn>
                  <a:cxn ang="0">
                    <a:pos x="connsiteX2" y="connsiteY2"/>
                  </a:cxn>
                  <a:cxn ang="0">
                    <a:pos x="connsiteX3" y="connsiteY3"/>
                  </a:cxn>
                </a:cxnLst>
                <a:rect l="l" t="t" r="r" b="b"/>
                <a:pathLst>
                  <a:path w="2973173" h="2324586">
                    <a:moveTo>
                      <a:pt x="250838" y="2324586"/>
                    </a:moveTo>
                    <a:cubicBezTo>
                      <a:pt x="237998" y="899249"/>
                      <a:pt x="764280" y="-146471"/>
                      <a:pt x="2973173" y="127486"/>
                    </a:cubicBezTo>
                    <a:cubicBezTo>
                      <a:pt x="2183959" y="-166127"/>
                      <a:pt x="1162516" y="77292"/>
                      <a:pt x="561988" y="552936"/>
                    </a:cubicBezTo>
                    <a:cubicBezTo>
                      <a:pt x="100252" y="1007414"/>
                      <a:pt x="-263512" y="1695936"/>
                      <a:pt x="250838" y="232458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grpSp>
        <p:grpSp>
          <p:nvGrpSpPr>
            <p:cNvPr id="11" name="Группа 10"/>
            <p:cNvGrpSpPr/>
            <p:nvPr/>
          </p:nvGrpSpPr>
          <p:grpSpPr>
            <a:xfrm>
              <a:off x="0" y="0"/>
              <a:ext cx="1935357" cy="2630356"/>
              <a:chOff x="6804247" y="2989943"/>
              <a:chExt cx="1935357" cy="2630356"/>
            </a:xfrm>
            <a:effectLst>
              <a:outerShdw blurRad="152400" dist="88900" dir="2700000" algn="tl" rotWithShape="0">
                <a:prstClr val="black">
                  <a:alpha val="40000"/>
                </a:prstClr>
              </a:outerShdw>
            </a:effectLst>
          </p:grpSpPr>
          <p:sp>
            <p:nvSpPr>
              <p:cNvPr id="12" name="Полилиния 11"/>
              <p:cNvSpPr/>
              <p:nvPr/>
            </p:nvSpPr>
            <p:spPr>
              <a:xfrm>
                <a:off x="6804247" y="2989943"/>
                <a:ext cx="1935357" cy="1519178"/>
              </a:xfrm>
              <a:custGeom>
                <a:avLst/>
                <a:gdLst>
                  <a:gd name="connsiteX0" fmla="*/ 0 w 1262743"/>
                  <a:gd name="connsiteY0" fmla="*/ 0 h 2162628"/>
                  <a:gd name="connsiteX1" fmla="*/ 1262743 w 1262743"/>
                  <a:gd name="connsiteY1" fmla="*/ 928914 h 2162628"/>
                  <a:gd name="connsiteX2" fmla="*/ 899886 w 1262743"/>
                  <a:gd name="connsiteY2" fmla="*/ 2162628 h 2162628"/>
                  <a:gd name="connsiteX3" fmla="*/ 0 w 1262743"/>
                  <a:gd name="connsiteY3" fmla="*/ 0 h 2162628"/>
                  <a:gd name="connsiteX0" fmla="*/ 0 w 1521910"/>
                  <a:gd name="connsiteY0" fmla="*/ 0 h 2162628"/>
                  <a:gd name="connsiteX1" fmla="*/ 1262743 w 1521910"/>
                  <a:gd name="connsiteY1" fmla="*/ 928914 h 2162628"/>
                  <a:gd name="connsiteX2" fmla="*/ 899886 w 1521910"/>
                  <a:gd name="connsiteY2" fmla="*/ 2162628 h 2162628"/>
                  <a:gd name="connsiteX3" fmla="*/ 0 w 1521910"/>
                  <a:gd name="connsiteY3" fmla="*/ 0 h 2162628"/>
                  <a:gd name="connsiteX0" fmla="*/ 0 w 2389003"/>
                  <a:gd name="connsiteY0" fmla="*/ 0 h 2162628"/>
                  <a:gd name="connsiteX1" fmla="*/ 1262743 w 2389003"/>
                  <a:gd name="connsiteY1" fmla="*/ 928914 h 2162628"/>
                  <a:gd name="connsiteX2" fmla="*/ 899886 w 2389003"/>
                  <a:gd name="connsiteY2" fmla="*/ 2162628 h 2162628"/>
                  <a:gd name="connsiteX3" fmla="*/ 0 w 2389003"/>
                  <a:gd name="connsiteY3" fmla="*/ 0 h 2162628"/>
                  <a:gd name="connsiteX0" fmla="*/ 0 w 2389003"/>
                  <a:gd name="connsiteY0" fmla="*/ 0 h 2162628"/>
                  <a:gd name="connsiteX1" fmla="*/ 1262743 w 2389003"/>
                  <a:gd name="connsiteY1" fmla="*/ 928914 h 2162628"/>
                  <a:gd name="connsiteX2" fmla="*/ 899886 w 2389003"/>
                  <a:gd name="connsiteY2" fmla="*/ 2162628 h 2162628"/>
                  <a:gd name="connsiteX3" fmla="*/ 0 w 2389003"/>
                  <a:gd name="connsiteY3" fmla="*/ 0 h 2162628"/>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13544 w 2402547"/>
                  <a:gd name="connsiteY0" fmla="*/ 33885 h 2196513"/>
                  <a:gd name="connsiteX1" fmla="*/ 1029543 w 2402547"/>
                  <a:gd name="connsiteY1" fmla="*/ 1848171 h 2196513"/>
                  <a:gd name="connsiteX2" fmla="*/ 1276287 w 2402547"/>
                  <a:gd name="connsiteY2" fmla="*/ 962799 h 2196513"/>
                  <a:gd name="connsiteX3" fmla="*/ 913430 w 2402547"/>
                  <a:gd name="connsiteY3" fmla="*/ 2196513 h 2196513"/>
                  <a:gd name="connsiteX4" fmla="*/ 13544 w 2402547"/>
                  <a:gd name="connsiteY4" fmla="*/ 33885 h 2196513"/>
                  <a:gd name="connsiteX0" fmla="*/ 13544 w 2402547"/>
                  <a:gd name="connsiteY0" fmla="*/ 0 h 2162628"/>
                  <a:gd name="connsiteX1" fmla="*/ 1029543 w 2402547"/>
                  <a:gd name="connsiteY1" fmla="*/ 1814286 h 2162628"/>
                  <a:gd name="connsiteX2" fmla="*/ 1276287 w 2402547"/>
                  <a:gd name="connsiteY2" fmla="*/ 928914 h 2162628"/>
                  <a:gd name="connsiteX3" fmla="*/ 913430 w 2402547"/>
                  <a:gd name="connsiteY3" fmla="*/ 2162628 h 2162628"/>
                  <a:gd name="connsiteX4" fmla="*/ 13544 w 2402547"/>
                  <a:gd name="connsiteY4" fmla="*/ 0 h 2162628"/>
                  <a:gd name="connsiteX0" fmla="*/ 23919 w 2412922"/>
                  <a:gd name="connsiteY0" fmla="*/ 0 h 2162628"/>
                  <a:gd name="connsiteX1" fmla="*/ 1039918 w 2412922"/>
                  <a:gd name="connsiteY1" fmla="*/ 1814286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1039918 w 2412922"/>
                  <a:gd name="connsiteY1" fmla="*/ 1814286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19479 w 2408482"/>
                  <a:gd name="connsiteY0" fmla="*/ 0 h 2162628"/>
                  <a:gd name="connsiteX1" fmla="*/ 962906 w 2408482"/>
                  <a:gd name="connsiteY1" fmla="*/ 2002971 h 2162628"/>
                  <a:gd name="connsiteX2" fmla="*/ 1282222 w 2408482"/>
                  <a:gd name="connsiteY2" fmla="*/ 928914 h 2162628"/>
                  <a:gd name="connsiteX3" fmla="*/ 919365 w 2408482"/>
                  <a:gd name="connsiteY3" fmla="*/ 2162628 h 2162628"/>
                  <a:gd name="connsiteX4" fmla="*/ 19479 w 2408482"/>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86250"/>
                  <a:gd name="connsiteY0" fmla="*/ 0 h 2162628"/>
                  <a:gd name="connsiteX1" fmla="*/ 1300606 w 2486250"/>
                  <a:gd name="connsiteY1" fmla="*/ 1857828 h 2162628"/>
                  <a:gd name="connsiteX2" fmla="*/ 1286093 w 2486250"/>
                  <a:gd name="connsiteY2" fmla="*/ 928914 h 2162628"/>
                  <a:gd name="connsiteX3" fmla="*/ 923236 w 2486250"/>
                  <a:gd name="connsiteY3" fmla="*/ 2162628 h 2162628"/>
                  <a:gd name="connsiteX4" fmla="*/ 23350 w 2486250"/>
                  <a:gd name="connsiteY4" fmla="*/ 0 h 2162628"/>
                  <a:gd name="connsiteX0" fmla="*/ 14606 w 2639499"/>
                  <a:gd name="connsiteY0" fmla="*/ 0 h 2002971"/>
                  <a:gd name="connsiteX1" fmla="*/ 1291862 w 2639499"/>
                  <a:gd name="connsiteY1" fmla="*/ 1857828 h 2002971"/>
                  <a:gd name="connsiteX2" fmla="*/ 1277349 w 2639499"/>
                  <a:gd name="connsiteY2" fmla="*/ 928914 h 2002971"/>
                  <a:gd name="connsiteX3" fmla="*/ 1277349 w 2639499"/>
                  <a:gd name="connsiteY3" fmla="*/ 2002971 h 2002971"/>
                  <a:gd name="connsiteX4" fmla="*/ 14606 w 2639499"/>
                  <a:gd name="connsiteY4" fmla="*/ 0 h 2002971"/>
                  <a:gd name="connsiteX0" fmla="*/ 15519 w 2640412"/>
                  <a:gd name="connsiteY0" fmla="*/ 0 h 2002971"/>
                  <a:gd name="connsiteX1" fmla="*/ 1292775 w 2640412"/>
                  <a:gd name="connsiteY1" fmla="*/ 1857828 h 2002971"/>
                  <a:gd name="connsiteX2" fmla="*/ 1278262 w 2640412"/>
                  <a:gd name="connsiteY2" fmla="*/ 928914 h 2002971"/>
                  <a:gd name="connsiteX3" fmla="*/ 1278262 w 2640412"/>
                  <a:gd name="connsiteY3" fmla="*/ 2002971 h 2002971"/>
                  <a:gd name="connsiteX4" fmla="*/ 15519 w 2640412"/>
                  <a:gd name="connsiteY4" fmla="*/ 0 h 2002971"/>
                  <a:gd name="connsiteX0" fmla="*/ 1221 w 2626114"/>
                  <a:gd name="connsiteY0" fmla="*/ 0 h 2002971"/>
                  <a:gd name="connsiteX1" fmla="*/ 1278477 w 2626114"/>
                  <a:gd name="connsiteY1" fmla="*/ 1857828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26114"/>
                  <a:gd name="connsiteY0" fmla="*/ 0 h 2002971"/>
                  <a:gd name="connsiteX1" fmla="*/ 1263963 w 2626114"/>
                  <a:gd name="connsiteY1" fmla="*/ 1915885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26114"/>
                  <a:gd name="connsiteY0" fmla="*/ 0 h 2002971"/>
                  <a:gd name="connsiteX1" fmla="*/ 1263963 w 2626114"/>
                  <a:gd name="connsiteY1" fmla="*/ 1915885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73855"/>
                  <a:gd name="connsiteY0" fmla="*/ 0 h 2002971"/>
                  <a:gd name="connsiteX1" fmla="*/ 1263963 w 2673855"/>
                  <a:gd name="connsiteY1" fmla="*/ 1915885 h 2002971"/>
                  <a:gd name="connsiteX2" fmla="*/ 1263964 w 2673855"/>
                  <a:gd name="connsiteY2" fmla="*/ 928914 h 2002971"/>
                  <a:gd name="connsiteX3" fmla="*/ 1263964 w 2673855"/>
                  <a:gd name="connsiteY3" fmla="*/ 2002971 h 2002971"/>
                  <a:gd name="connsiteX4" fmla="*/ 1221 w 2673855"/>
                  <a:gd name="connsiteY4" fmla="*/ 0 h 2002971"/>
                  <a:gd name="connsiteX0" fmla="*/ 1221 w 2673855"/>
                  <a:gd name="connsiteY0" fmla="*/ 0 h 2002971"/>
                  <a:gd name="connsiteX1" fmla="*/ 1263963 w 2673855"/>
                  <a:gd name="connsiteY1" fmla="*/ 1915885 h 2002971"/>
                  <a:gd name="connsiteX2" fmla="*/ 1263964 w 2673855"/>
                  <a:gd name="connsiteY2" fmla="*/ 928914 h 2002971"/>
                  <a:gd name="connsiteX3" fmla="*/ 1263964 w 2673855"/>
                  <a:gd name="connsiteY3" fmla="*/ 2002971 h 2002971"/>
                  <a:gd name="connsiteX4" fmla="*/ 1221 w 2673855"/>
                  <a:gd name="connsiteY4" fmla="*/ 0 h 2002971"/>
                  <a:gd name="connsiteX0" fmla="*/ 2037 w 2674671"/>
                  <a:gd name="connsiteY0" fmla="*/ 0 h 2002987"/>
                  <a:gd name="connsiteX1" fmla="*/ 1264779 w 2674671"/>
                  <a:gd name="connsiteY1" fmla="*/ 1915885 h 2002987"/>
                  <a:gd name="connsiteX2" fmla="*/ 1264780 w 2674671"/>
                  <a:gd name="connsiteY2" fmla="*/ 928914 h 2002987"/>
                  <a:gd name="connsiteX3" fmla="*/ 1264780 w 2674671"/>
                  <a:gd name="connsiteY3" fmla="*/ 2002971 h 2002987"/>
                  <a:gd name="connsiteX4" fmla="*/ 2037 w 2674671"/>
                  <a:gd name="connsiteY4" fmla="*/ 0 h 2002987"/>
                  <a:gd name="connsiteX0" fmla="*/ 2106 w 2674740"/>
                  <a:gd name="connsiteY0" fmla="*/ 0 h 2002971"/>
                  <a:gd name="connsiteX1" fmla="*/ 1264848 w 2674740"/>
                  <a:gd name="connsiteY1" fmla="*/ 1915885 h 2002971"/>
                  <a:gd name="connsiteX2" fmla="*/ 1264849 w 2674740"/>
                  <a:gd name="connsiteY2" fmla="*/ 928914 h 2002971"/>
                  <a:gd name="connsiteX3" fmla="*/ 1264849 w 2674740"/>
                  <a:gd name="connsiteY3" fmla="*/ 2002971 h 2002971"/>
                  <a:gd name="connsiteX4" fmla="*/ 2106 w 2674740"/>
                  <a:gd name="connsiteY4" fmla="*/ 0 h 2002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740" h="2002971">
                    <a:moveTo>
                      <a:pt x="2106" y="0"/>
                    </a:moveTo>
                    <a:cubicBezTo>
                      <a:pt x="181116" y="599924"/>
                      <a:pt x="227077" y="1673980"/>
                      <a:pt x="1264848" y="1915885"/>
                    </a:cubicBezTo>
                    <a:cubicBezTo>
                      <a:pt x="3304104" y="1838477"/>
                      <a:pt x="2474373" y="-285448"/>
                      <a:pt x="1264849" y="928914"/>
                    </a:cubicBezTo>
                    <a:cubicBezTo>
                      <a:pt x="2145382" y="-503163"/>
                      <a:pt x="3940316" y="1722362"/>
                      <a:pt x="1264849" y="2002971"/>
                    </a:cubicBezTo>
                    <a:cubicBezTo>
                      <a:pt x="340774" y="1920725"/>
                      <a:pt x="-31760" y="967619"/>
                      <a:pt x="2106" y="0"/>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олилиния 12"/>
              <p:cNvSpPr/>
              <p:nvPr/>
            </p:nvSpPr>
            <p:spPr>
              <a:xfrm rot="16513135" flipH="1">
                <a:off x="7195453" y="4558086"/>
                <a:ext cx="1170704" cy="953721"/>
              </a:xfrm>
              <a:custGeom>
                <a:avLst/>
                <a:gdLst>
                  <a:gd name="connsiteX0" fmla="*/ 0 w 1262743"/>
                  <a:gd name="connsiteY0" fmla="*/ 0 h 2162628"/>
                  <a:gd name="connsiteX1" fmla="*/ 1262743 w 1262743"/>
                  <a:gd name="connsiteY1" fmla="*/ 928914 h 2162628"/>
                  <a:gd name="connsiteX2" fmla="*/ 899886 w 1262743"/>
                  <a:gd name="connsiteY2" fmla="*/ 2162628 h 2162628"/>
                  <a:gd name="connsiteX3" fmla="*/ 0 w 1262743"/>
                  <a:gd name="connsiteY3" fmla="*/ 0 h 2162628"/>
                  <a:gd name="connsiteX0" fmla="*/ 0 w 1521910"/>
                  <a:gd name="connsiteY0" fmla="*/ 0 h 2162628"/>
                  <a:gd name="connsiteX1" fmla="*/ 1262743 w 1521910"/>
                  <a:gd name="connsiteY1" fmla="*/ 928914 h 2162628"/>
                  <a:gd name="connsiteX2" fmla="*/ 899886 w 1521910"/>
                  <a:gd name="connsiteY2" fmla="*/ 2162628 h 2162628"/>
                  <a:gd name="connsiteX3" fmla="*/ 0 w 1521910"/>
                  <a:gd name="connsiteY3" fmla="*/ 0 h 2162628"/>
                  <a:gd name="connsiteX0" fmla="*/ 0 w 2389003"/>
                  <a:gd name="connsiteY0" fmla="*/ 0 h 2162628"/>
                  <a:gd name="connsiteX1" fmla="*/ 1262743 w 2389003"/>
                  <a:gd name="connsiteY1" fmla="*/ 928914 h 2162628"/>
                  <a:gd name="connsiteX2" fmla="*/ 899886 w 2389003"/>
                  <a:gd name="connsiteY2" fmla="*/ 2162628 h 2162628"/>
                  <a:gd name="connsiteX3" fmla="*/ 0 w 2389003"/>
                  <a:gd name="connsiteY3" fmla="*/ 0 h 2162628"/>
                  <a:gd name="connsiteX0" fmla="*/ 0 w 2389003"/>
                  <a:gd name="connsiteY0" fmla="*/ 0 h 2162628"/>
                  <a:gd name="connsiteX1" fmla="*/ 1262743 w 2389003"/>
                  <a:gd name="connsiteY1" fmla="*/ 928914 h 2162628"/>
                  <a:gd name="connsiteX2" fmla="*/ 899886 w 2389003"/>
                  <a:gd name="connsiteY2" fmla="*/ 2162628 h 2162628"/>
                  <a:gd name="connsiteX3" fmla="*/ 0 w 2389003"/>
                  <a:gd name="connsiteY3" fmla="*/ 0 h 2162628"/>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13544 w 2402547"/>
                  <a:gd name="connsiteY0" fmla="*/ 33885 h 2196513"/>
                  <a:gd name="connsiteX1" fmla="*/ 1029543 w 2402547"/>
                  <a:gd name="connsiteY1" fmla="*/ 1848171 h 2196513"/>
                  <a:gd name="connsiteX2" fmla="*/ 1276287 w 2402547"/>
                  <a:gd name="connsiteY2" fmla="*/ 962799 h 2196513"/>
                  <a:gd name="connsiteX3" fmla="*/ 913430 w 2402547"/>
                  <a:gd name="connsiteY3" fmla="*/ 2196513 h 2196513"/>
                  <a:gd name="connsiteX4" fmla="*/ 13544 w 2402547"/>
                  <a:gd name="connsiteY4" fmla="*/ 33885 h 2196513"/>
                  <a:gd name="connsiteX0" fmla="*/ 13544 w 2402547"/>
                  <a:gd name="connsiteY0" fmla="*/ 0 h 2162628"/>
                  <a:gd name="connsiteX1" fmla="*/ 1029543 w 2402547"/>
                  <a:gd name="connsiteY1" fmla="*/ 1814286 h 2162628"/>
                  <a:gd name="connsiteX2" fmla="*/ 1276287 w 2402547"/>
                  <a:gd name="connsiteY2" fmla="*/ 928914 h 2162628"/>
                  <a:gd name="connsiteX3" fmla="*/ 913430 w 2402547"/>
                  <a:gd name="connsiteY3" fmla="*/ 2162628 h 2162628"/>
                  <a:gd name="connsiteX4" fmla="*/ 13544 w 2402547"/>
                  <a:gd name="connsiteY4" fmla="*/ 0 h 2162628"/>
                  <a:gd name="connsiteX0" fmla="*/ 23919 w 2412922"/>
                  <a:gd name="connsiteY0" fmla="*/ 0 h 2162628"/>
                  <a:gd name="connsiteX1" fmla="*/ 1039918 w 2412922"/>
                  <a:gd name="connsiteY1" fmla="*/ 1814286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1039918 w 2412922"/>
                  <a:gd name="connsiteY1" fmla="*/ 1814286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19479 w 2408482"/>
                  <a:gd name="connsiteY0" fmla="*/ 0 h 2162628"/>
                  <a:gd name="connsiteX1" fmla="*/ 962906 w 2408482"/>
                  <a:gd name="connsiteY1" fmla="*/ 2002971 h 2162628"/>
                  <a:gd name="connsiteX2" fmla="*/ 1282222 w 2408482"/>
                  <a:gd name="connsiteY2" fmla="*/ 928914 h 2162628"/>
                  <a:gd name="connsiteX3" fmla="*/ 919365 w 2408482"/>
                  <a:gd name="connsiteY3" fmla="*/ 2162628 h 2162628"/>
                  <a:gd name="connsiteX4" fmla="*/ 19479 w 2408482"/>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86250"/>
                  <a:gd name="connsiteY0" fmla="*/ 0 h 2162628"/>
                  <a:gd name="connsiteX1" fmla="*/ 1300606 w 2486250"/>
                  <a:gd name="connsiteY1" fmla="*/ 1857828 h 2162628"/>
                  <a:gd name="connsiteX2" fmla="*/ 1286093 w 2486250"/>
                  <a:gd name="connsiteY2" fmla="*/ 928914 h 2162628"/>
                  <a:gd name="connsiteX3" fmla="*/ 923236 w 2486250"/>
                  <a:gd name="connsiteY3" fmla="*/ 2162628 h 2162628"/>
                  <a:gd name="connsiteX4" fmla="*/ 23350 w 2486250"/>
                  <a:gd name="connsiteY4" fmla="*/ 0 h 2162628"/>
                  <a:gd name="connsiteX0" fmla="*/ 14606 w 2639499"/>
                  <a:gd name="connsiteY0" fmla="*/ 0 h 2002971"/>
                  <a:gd name="connsiteX1" fmla="*/ 1291862 w 2639499"/>
                  <a:gd name="connsiteY1" fmla="*/ 1857828 h 2002971"/>
                  <a:gd name="connsiteX2" fmla="*/ 1277349 w 2639499"/>
                  <a:gd name="connsiteY2" fmla="*/ 928914 h 2002971"/>
                  <a:gd name="connsiteX3" fmla="*/ 1277349 w 2639499"/>
                  <a:gd name="connsiteY3" fmla="*/ 2002971 h 2002971"/>
                  <a:gd name="connsiteX4" fmla="*/ 14606 w 2639499"/>
                  <a:gd name="connsiteY4" fmla="*/ 0 h 2002971"/>
                  <a:gd name="connsiteX0" fmla="*/ 15519 w 2640412"/>
                  <a:gd name="connsiteY0" fmla="*/ 0 h 2002971"/>
                  <a:gd name="connsiteX1" fmla="*/ 1292775 w 2640412"/>
                  <a:gd name="connsiteY1" fmla="*/ 1857828 h 2002971"/>
                  <a:gd name="connsiteX2" fmla="*/ 1278262 w 2640412"/>
                  <a:gd name="connsiteY2" fmla="*/ 928914 h 2002971"/>
                  <a:gd name="connsiteX3" fmla="*/ 1278262 w 2640412"/>
                  <a:gd name="connsiteY3" fmla="*/ 2002971 h 2002971"/>
                  <a:gd name="connsiteX4" fmla="*/ 15519 w 2640412"/>
                  <a:gd name="connsiteY4" fmla="*/ 0 h 2002971"/>
                  <a:gd name="connsiteX0" fmla="*/ 1221 w 2626114"/>
                  <a:gd name="connsiteY0" fmla="*/ 0 h 2002971"/>
                  <a:gd name="connsiteX1" fmla="*/ 1278477 w 2626114"/>
                  <a:gd name="connsiteY1" fmla="*/ 1857828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26114"/>
                  <a:gd name="connsiteY0" fmla="*/ 0 h 2002971"/>
                  <a:gd name="connsiteX1" fmla="*/ 1263963 w 2626114"/>
                  <a:gd name="connsiteY1" fmla="*/ 1915885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26114"/>
                  <a:gd name="connsiteY0" fmla="*/ 0 h 2002971"/>
                  <a:gd name="connsiteX1" fmla="*/ 1263963 w 2626114"/>
                  <a:gd name="connsiteY1" fmla="*/ 1915885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73855"/>
                  <a:gd name="connsiteY0" fmla="*/ 0 h 2002971"/>
                  <a:gd name="connsiteX1" fmla="*/ 1263963 w 2673855"/>
                  <a:gd name="connsiteY1" fmla="*/ 1915885 h 2002971"/>
                  <a:gd name="connsiteX2" fmla="*/ 1263964 w 2673855"/>
                  <a:gd name="connsiteY2" fmla="*/ 928914 h 2002971"/>
                  <a:gd name="connsiteX3" fmla="*/ 1263964 w 2673855"/>
                  <a:gd name="connsiteY3" fmla="*/ 2002971 h 2002971"/>
                  <a:gd name="connsiteX4" fmla="*/ 1221 w 2673855"/>
                  <a:gd name="connsiteY4" fmla="*/ 0 h 2002971"/>
                  <a:gd name="connsiteX0" fmla="*/ 1221 w 2673855"/>
                  <a:gd name="connsiteY0" fmla="*/ 0 h 2002971"/>
                  <a:gd name="connsiteX1" fmla="*/ 1263963 w 2673855"/>
                  <a:gd name="connsiteY1" fmla="*/ 1915885 h 2002971"/>
                  <a:gd name="connsiteX2" fmla="*/ 1263964 w 2673855"/>
                  <a:gd name="connsiteY2" fmla="*/ 928914 h 2002971"/>
                  <a:gd name="connsiteX3" fmla="*/ 1263964 w 2673855"/>
                  <a:gd name="connsiteY3" fmla="*/ 2002971 h 2002971"/>
                  <a:gd name="connsiteX4" fmla="*/ 1221 w 2673855"/>
                  <a:gd name="connsiteY4" fmla="*/ 0 h 2002971"/>
                  <a:gd name="connsiteX0" fmla="*/ 2037 w 2674671"/>
                  <a:gd name="connsiteY0" fmla="*/ 0 h 2002987"/>
                  <a:gd name="connsiteX1" fmla="*/ 1264779 w 2674671"/>
                  <a:gd name="connsiteY1" fmla="*/ 1915885 h 2002987"/>
                  <a:gd name="connsiteX2" fmla="*/ 1264780 w 2674671"/>
                  <a:gd name="connsiteY2" fmla="*/ 928914 h 2002987"/>
                  <a:gd name="connsiteX3" fmla="*/ 1264780 w 2674671"/>
                  <a:gd name="connsiteY3" fmla="*/ 2002971 h 2002987"/>
                  <a:gd name="connsiteX4" fmla="*/ 2037 w 2674671"/>
                  <a:gd name="connsiteY4" fmla="*/ 0 h 2002987"/>
                  <a:gd name="connsiteX0" fmla="*/ 2106 w 2674740"/>
                  <a:gd name="connsiteY0" fmla="*/ 0 h 2002971"/>
                  <a:gd name="connsiteX1" fmla="*/ 1264848 w 2674740"/>
                  <a:gd name="connsiteY1" fmla="*/ 1915885 h 2002971"/>
                  <a:gd name="connsiteX2" fmla="*/ 1264849 w 2674740"/>
                  <a:gd name="connsiteY2" fmla="*/ 928914 h 2002971"/>
                  <a:gd name="connsiteX3" fmla="*/ 1264849 w 2674740"/>
                  <a:gd name="connsiteY3" fmla="*/ 2002971 h 2002971"/>
                  <a:gd name="connsiteX4" fmla="*/ 2106 w 2674740"/>
                  <a:gd name="connsiteY4" fmla="*/ 0 h 2002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740" h="2002971">
                    <a:moveTo>
                      <a:pt x="2106" y="0"/>
                    </a:moveTo>
                    <a:cubicBezTo>
                      <a:pt x="181116" y="599924"/>
                      <a:pt x="227077" y="1673980"/>
                      <a:pt x="1264848" y="1915885"/>
                    </a:cubicBezTo>
                    <a:cubicBezTo>
                      <a:pt x="3304104" y="1838477"/>
                      <a:pt x="2474373" y="-285448"/>
                      <a:pt x="1264849" y="928914"/>
                    </a:cubicBezTo>
                    <a:cubicBezTo>
                      <a:pt x="2145382" y="-503163"/>
                      <a:pt x="3940316" y="1722362"/>
                      <a:pt x="1264849" y="2002971"/>
                    </a:cubicBezTo>
                    <a:cubicBezTo>
                      <a:pt x="340774" y="1920725"/>
                      <a:pt x="-31760" y="967619"/>
                      <a:pt x="2106" y="0"/>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sp>
        <p:nvSpPr>
          <p:cNvPr id="2" name="Заголовок 1"/>
          <p:cNvSpPr>
            <a:spLocks noGrp="1"/>
          </p:cNvSpPr>
          <p:nvPr>
            <p:ph type="title"/>
          </p:nvPr>
        </p:nvSpPr>
        <p:spPr>
          <a:xfrm>
            <a:off x="-67470" y="5447383"/>
            <a:ext cx="6249293" cy="1362075"/>
          </a:xfrm>
        </p:spPr>
        <p:txBody>
          <a:bodyPr vert="horz" lIns="91440" tIns="45720" rIns="91440" bIns="45720" rtlCol="0" anchor="ctr">
            <a:normAutofit/>
          </a:bodyPr>
          <a:lstStyle>
            <a:lvl1pPr>
              <a:defRPr lang="ru-RU" b="1" cap="none" spc="300">
                <a:ln w="11430" cmpd="sng">
                  <a:noFill/>
                  <a:prstDash val="solid"/>
                  <a:miter lim="800000"/>
                </a:ln>
                <a:solidFill>
                  <a:schemeClr val="bg1"/>
                </a:solidFill>
                <a:effectLst>
                  <a:glow rad="45500">
                    <a:schemeClr val="accent1">
                      <a:satMod val="220000"/>
                      <a:alpha val="35000"/>
                    </a:schemeClr>
                  </a:glow>
                </a:effectLst>
              </a:defRPr>
            </a:lvl1pPr>
          </a:lstStyle>
          <a:p>
            <a:pPr lvl="0"/>
            <a:r>
              <a:rPr lang="uk-UA" smtClean="0"/>
              <a:t>Образец заголовка</a:t>
            </a:r>
            <a:endParaRPr lang="uk-UA"/>
          </a:p>
        </p:txBody>
      </p:sp>
      <p:sp>
        <p:nvSpPr>
          <p:cNvPr id="3" name="Текст 2"/>
          <p:cNvSpPr>
            <a:spLocks noGrp="1"/>
          </p:cNvSpPr>
          <p:nvPr>
            <p:ph type="body" idx="1"/>
          </p:nvPr>
        </p:nvSpPr>
        <p:spPr>
          <a:xfrm>
            <a:off x="2123728" y="260649"/>
            <a:ext cx="6884924" cy="1701152"/>
          </a:xfrm>
        </p:spPr>
        <p:txBody>
          <a:bodyPr vert="horz" lIns="91440" tIns="45720" rIns="91440" bIns="45720" rtlCol="0">
            <a:normAutofit/>
          </a:bodyPr>
          <a:lstStyle>
            <a:lvl1pPr>
              <a:defRPr lang="ru-RU" smtClean="0">
                <a:ln>
                  <a:solidFill>
                    <a:srgbClr val="349655"/>
                  </a:solidFill>
                </a:ln>
                <a:gradFill>
                  <a:gsLst>
                    <a:gs pos="13000">
                      <a:schemeClr val="tx1"/>
                    </a:gs>
                    <a:gs pos="71000">
                      <a:schemeClr val="accent3">
                        <a:lumMod val="75000"/>
                      </a:schemeClr>
                    </a:gs>
                    <a:gs pos="92000">
                      <a:schemeClr val="tx1"/>
                    </a:gs>
                  </a:gsLst>
                  <a:lin ang="5400000" scaled="0"/>
                </a:gradFill>
              </a:defRPr>
            </a:lvl1pPr>
          </a:lstStyle>
          <a:p>
            <a:pPr marL="0" lvl="0" indent="0" algn="ctr">
              <a:buNone/>
            </a:pPr>
            <a:r>
              <a:rPr lang="uk-UA" smtClean="0"/>
              <a:t>Образец текста</a:t>
            </a:r>
          </a:p>
        </p:txBody>
      </p:sp>
      <p:grpSp>
        <p:nvGrpSpPr>
          <p:cNvPr id="21" name="Группа 20"/>
          <p:cNvGrpSpPr/>
          <p:nvPr/>
        </p:nvGrpSpPr>
        <p:grpSpPr>
          <a:xfrm rot="4495045">
            <a:off x="7750986" y="2100643"/>
            <a:ext cx="307901" cy="450659"/>
            <a:chOff x="2857488" y="4883951"/>
            <a:chExt cx="571504" cy="903297"/>
          </a:xfrm>
        </p:grpSpPr>
        <p:sp>
          <p:nvSpPr>
            <p:cNvPr id="22" name="Овал 21"/>
            <p:cNvSpPr/>
            <p:nvPr/>
          </p:nvSpPr>
          <p:spPr>
            <a:xfrm>
              <a:off x="3000364" y="4929198"/>
              <a:ext cx="285752" cy="1428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Овал 22">
              <a:hlinkClick r:id="" action="ppaction://hlinkshowjump?jump=nextslide"/>
            </p:cNvPr>
            <p:cNvSpPr/>
            <p:nvPr/>
          </p:nvSpPr>
          <p:spPr>
            <a:xfrm>
              <a:off x="2857488" y="5000636"/>
              <a:ext cx="571504" cy="785818"/>
            </a:xfrm>
            <a:prstGeom prst="ellipse">
              <a:avLst/>
            </a:prstGeom>
            <a:solidFill>
              <a:schemeClr val="accent5">
                <a:lumMod val="75000"/>
              </a:schemeClr>
            </a:solidFill>
            <a:ln w="6350">
              <a:solidFill>
                <a:schemeClr val="tx1"/>
              </a:solidFill>
            </a:ln>
            <a:scene3d>
              <a:camera prst="orthographicFront"/>
              <a:lightRig rig="threePt" dir="t"/>
            </a:scene3d>
            <a:sp3d prstMaterial="plastic">
              <a:bevelT w="26035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4" name="Прямая соединительная линия 23"/>
            <p:cNvCxnSpPr>
              <a:stCxn id="23" idx="0"/>
              <a:endCxn id="23" idx="4"/>
            </p:cNvCxnSpPr>
            <p:nvPr/>
          </p:nvCxnSpPr>
          <p:spPr>
            <a:xfrm rot="16200000" flipH="1">
              <a:off x="2750331" y="5393545"/>
              <a:ext cx="78581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Овал 24"/>
            <p:cNvSpPr/>
            <p:nvPr/>
          </p:nvSpPr>
          <p:spPr>
            <a:xfrm>
              <a:off x="3069421" y="4883951"/>
              <a:ext cx="142876"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Овал 25"/>
            <p:cNvSpPr/>
            <p:nvPr/>
          </p:nvSpPr>
          <p:spPr>
            <a:xfrm>
              <a:off x="3000364"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Овал 26"/>
            <p:cNvSpPr/>
            <p:nvPr/>
          </p:nvSpPr>
          <p:spPr>
            <a:xfrm>
              <a:off x="292892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Овал 27"/>
            <p:cNvSpPr/>
            <p:nvPr/>
          </p:nvSpPr>
          <p:spPr>
            <a:xfrm>
              <a:off x="292892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Овал 28"/>
            <p:cNvSpPr/>
            <p:nvPr/>
          </p:nvSpPr>
          <p:spPr>
            <a:xfrm>
              <a:off x="3000364"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Овал 29"/>
            <p:cNvSpPr/>
            <p:nvPr/>
          </p:nvSpPr>
          <p:spPr>
            <a:xfrm>
              <a:off x="3214678"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Овал 30"/>
            <p:cNvSpPr/>
            <p:nvPr/>
          </p:nvSpPr>
          <p:spPr>
            <a:xfrm>
              <a:off x="328611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Овал 31"/>
            <p:cNvSpPr/>
            <p:nvPr/>
          </p:nvSpPr>
          <p:spPr>
            <a:xfrm>
              <a:off x="328611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Овал 32"/>
            <p:cNvSpPr/>
            <p:nvPr/>
          </p:nvSpPr>
          <p:spPr>
            <a:xfrm>
              <a:off x="3214678"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4" name="Группа 33"/>
          <p:cNvGrpSpPr/>
          <p:nvPr/>
        </p:nvGrpSpPr>
        <p:grpSpPr>
          <a:xfrm rot="13759740">
            <a:off x="6442905" y="4835439"/>
            <a:ext cx="307901" cy="450659"/>
            <a:chOff x="2857488" y="4883951"/>
            <a:chExt cx="571504" cy="903297"/>
          </a:xfrm>
        </p:grpSpPr>
        <p:sp>
          <p:nvSpPr>
            <p:cNvPr id="35" name="Овал 34"/>
            <p:cNvSpPr/>
            <p:nvPr/>
          </p:nvSpPr>
          <p:spPr>
            <a:xfrm>
              <a:off x="3000364" y="4929198"/>
              <a:ext cx="285752" cy="1428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Овал 35">
              <a:hlinkClick r:id="" action="ppaction://hlinkshowjump?jump=previousslide"/>
            </p:cNvPr>
            <p:cNvSpPr/>
            <p:nvPr/>
          </p:nvSpPr>
          <p:spPr>
            <a:xfrm>
              <a:off x="2857488" y="5000636"/>
              <a:ext cx="571504" cy="785818"/>
            </a:xfrm>
            <a:prstGeom prst="ellipse">
              <a:avLst/>
            </a:prstGeom>
            <a:solidFill>
              <a:srgbClr val="FFC000"/>
            </a:solidFill>
            <a:ln w="6350">
              <a:solidFill>
                <a:schemeClr val="tx1"/>
              </a:solidFill>
            </a:ln>
            <a:scene3d>
              <a:camera prst="orthographicFront"/>
              <a:lightRig rig="threePt" dir="t"/>
            </a:scene3d>
            <a:sp3d prstMaterial="plastic">
              <a:bevelT w="26035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7" name="Прямая соединительная линия 36"/>
            <p:cNvCxnSpPr>
              <a:stCxn id="36" idx="0"/>
              <a:endCxn id="36" idx="4"/>
            </p:cNvCxnSpPr>
            <p:nvPr/>
          </p:nvCxnSpPr>
          <p:spPr>
            <a:xfrm rot="16200000" flipH="1">
              <a:off x="2750331" y="5393545"/>
              <a:ext cx="78581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Овал 37"/>
            <p:cNvSpPr/>
            <p:nvPr/>
          </p:nvSpPr>
          <p:spPr>
            <a:xfrm>
              <a:off x="3069421" y="4883951"/>
              <a:ext cx="142876"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Овал 38"/>
            <p:cNvSpPr/>
            <p:nvPr/>
          </p:nvSpPr>
          <p:spPr>
            <a:xfrm>
              <a:off x="3000364"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 name="Овал 39"/>
            <p:cNvSpPr/>
            <p:nvPr/>
          </p:nvSpPr>
          <p:spPr>
            <a:xfrm>
              <a:off x="292892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Овал 40"/>
            <p:cNvSpPr/>
            <p:nvPr/>
          </p:nvSpPr>
          <p:spPr>
            <a:xfrm>
              <a:off x="292892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Овал 41"/>
            <p:cNvSpPr/>
            <p:nvPr/>
          </p:nvSpPr>
          <p:spPr>
            <a:xfrm>
              <a:off x="3000364"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Овал 42"/>
            <p:cNvSpPr/>
            <p:nvPr/>
          </p:nvSpPr>
          <p:spPr>
            <a:xfrm>
              <a:off x="3214678"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Овал 43"/>
            <p:cNvSpPr/>
            <p:nvPr/>
          </p:nvSpPr>
          <p:spPr>
            <a:xfrm>
              <a:off x="328611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 name="Овал 44"/>
            <p:cNvSpPr/>
            <p:nvPr/>
          </p:nvSpPr>
          <p:spPr>
            <a:xfrm>
              <a:off x="328611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Овал 45"/>
            <p:cNvSpPr/>
            <p:nvPr/>
          </p:nvSpPr>
          <p:spPr>
            <a:xfrm>
              <a:off x="3214678"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47" name="Группа 46"/>
          <p:cNvGrpSpPr/>
          <p:nvPr/>
        </p:nvGrpSpPr>
        <p:grpSpPr>
          <a:xfrm rot="16758158">
            <a:off x="1276616" y="130200"/>
            <a:ext cx="307901" cy="450659"/>
            <a:chOff x="2857488" y="4883951"/>
            <a:chExt cx="571504" cy="903297"/>
          </a:xfrm>
          <a:scene3d>
            <a:camera prst="orthographicFront">
              <a:rot lat="0" lon="0" rev="0"/>
            </a:camera>
            <a:lightRig rig="threePt" dir="t"/>
          </a:scene3d>
        </p:grpSpPr>
        <p:sp>
          <p:nvSpPr>
            <p:cNvPr id="48" name="Овал 47"/>
            <p:cNvSpPr/>
            <p:nvPr/>
          </p:nvSpPr>
          <p:spPr>
            <a:xfrm>
              <a:off x="3000364" y="4929198"/>
              <a:ext cx="285752" cy="1428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9" name="Овал 48">
              <a:hlinkClick r:id="" action="ppaction://hlinkshowjump?jump=endshow"/>
            </p:cNvPr>
            <p:cNvSpPr/>
            <p:nvPr/>
          </p:nvSpPr>
          <p:spPr>
            <a:xfrm>
              <a:off x="2857488" y="5000636"/>
              <a:ext cx="571504" cy="785818"/>
            </a:xfrm>
            <a:prstGeom prst="ellipse">
              <a:avLst/>
            </a:prstGeom>
            <a:solidFill>
              <a:srgbClr val="A50021"/>
            </a:solidFill>
            <a:ln w="6350">
              <a:solidFill>
                <a:schemeClr val="tx1"/>
              </a:solidFill>
            </a:ln>
            <a:sp3d prstMaterial="plastic">
              <a:bevelT w="26035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50" name="Прямая соединительная линия 49"/>
            <p:cNvCxnSpPr>
              <a:stCxn id="49" idx="0"/>
              <a:endCxn id="49" idx="4"/>
            </p:cNvCxnSpPr>
            <p:nvPr/>
          </p:nvCxnSpPr>
          <p:spPr>
            <a:xfrm rot="16200000" flipH="1">
              <a:off x="2750331" y="5393545"/>
              <a:ext cx="78581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Овал 50"/>
            <p:cNvSpPr/>
            <p:nvPr/>
          </p:nvSpPr>
          <p:spPr>
            <a:xfrm>
              <a:off x="3069421" y="4883951"/>
              <a:ext cx="142876"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2" name="Овал 51"/>
            <p:cNvSpPr/>
            <p:nvPr/>
          </p:nvSpPr>
          <p:spPr>
            <a:xfrm>
              <a:off x="3000364"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Овал 52"/>
            <p:cNvSpPr/>
            <p:nvPr/>
          </p:nvSpPr>
          <p:spPr>
            <a:xfrm>
              <a:off x="292892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Овал 53"/>
            <p:cNvSpPr/>
            <p:nvPr/>
          </p:nvSpPr>
          <p:spPr>
            <a:xfrm>
              <a:off x="292892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Овал 54"/>
            <p:cNvSpPr/>
            <p:nvPr/>
          </p:nvSpPr>
          <p:spPr>
            <a:xfrm>
              <a:off x="3000364"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6" name="Овал 55"/>
            <p:cNvSpPr/>
            <p:nvPr/>
          </p:nvSpPr>
          <p:spPr>
            <a:xfrm>
              <a:off x="3214678"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7" name="Овал 56"/>
            <p:cNvSpPr/>
            <p:nvPr/>
          </p:nvSpPr>
          <p:spPr>
            <a:xfrm>
              <a:off x="328611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Овал 57"/>
            <p:cNvSpPr/>
            <p:nvPr/>
          </p:nvSpPr>
          <p:spPr>
            <a:xfrm>
              <a:off x="328611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Овал 58"/>
            <p:cNvSpPr/>
            <p:nvPr/>
          </p:nvSpPr>
          <p:spPr>
            <a:xfrm>
              <a:off x="3214678"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278457724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grpSp>
        <p:nvGrpSpPr>
          <p:cNvPr id="8" name="Группа 7"/>
          <p:cNvGrpSpPr/>
          <p:nvPr/>
        </p:nvGrpSpPr>
        <p:grpSpPr>
          <a:xfrm>
            <a:off x="-26242" y="-1220213"/>
            <a:ext cx="9180633" cy="10084136"/>
            <a:chOff x="-26242" y="-1220213"/>
            <a:chExt cx="9180633" cy="10084136"/>
          </a:xfrm>
        </p:grpSpPr>
        <p:sp>
          <p:nvSpPr>
            <p:cNvPr id="9" name="Полилиния 8"/>
            <p:cNvSpPr/>
            <p:nvPr/>
          </p:nvSpPr>
          <p:spPr>
            <a:xfrm>
              <a:off x="10391" y="-27384"/>
              <a:ext cx="9144000" cy="2234538"/>
            </a:xfrm>
            <a:custGeom>
              <a:avLst/>
              <a:gdLst>
                <a:gd name="connsiteX0" fmla="*/ 0 w 9144000"/>
                <a:gd name="connsiteY0" fmla="*/ 1579418 h 2161309"/>
                <a:gd name="connsiteX1" fmla="*/ 10391 w 9144000"/>
                <a:gd name="connsiteY1" fmla="*/ 1194954 h 2161309"/>
                <a:gd name="connsiteX2" fmla="*/ 9144000 w 9144000"/>
                <a:gd name="connsiteY2" fmla="*/ 0 h 2161309"/>
                <a:gd name="connsiteX3" fmla="*/ 9133609 w 9144000"/>
                <a:gd name="connsiteY3" fmla="*/ 550718 h 2161309"/>
                <a:gd name="connsiteX4" fmla="*/ 3564082 w 9144000"/>
                <a:gd name="connsiteY4" fmla="*/ 2161309 h 2161309"/>
                <a:gd name="connsiteX5" fmla="*/ 0 w 9144000"/>
                <a:gd name="connsiteY5" fmla="*/ 1579418 h 2161309"/>
                <a:gd name="connsiteX0" fmla="*/ 0 w 9144000"/>
                <a:gd name="connsiteY0" fmla="*/ 1579418 h 2161309"/>
                <a:gd name="connsiteX1" fmla="*/ 10391 w 9144000"/>
                <a:gd name="connsiteY1" fmla="*/ 1194954 h 2161309"/>
                <a:gd name="connsiteX2" fmla="*/ 9144000 w 9144000"/>
                <a:gd name="connsiteY2" fmla="*/ 0 h 2161309"/>
                <a:gd name="connsiteX3" fmla="*/ 9133609 w 9144000"/>
                <a:gd name="connsiteY3" fmla="*/ 550718 h 2161309"/>
                <a:gd name="connsiteX4" fmla="*/ 3564082 w 9144000"/>
                <a:gd name="connsiteY4" fmla="*/ 2161309 h 2161309"/>
                <a:gd name="connsiteX5" fmla="*/ 0 w 9144000"/>
                <a:gd name="connsiteY5" fmla="*/ 1579418 h 2161309"/>
                <a:gd name="connsiteX0" fmla="*/ 0 w 9144000"/>
                <a:gd name="connsiteY0" fmla="*/ 1579418 h 2161845"/>
                <a:gd name="connsiteX1" fmla="*/ 10391 w 9144000"/>
                <a:gd name="connsiteY1" fmla="*/ 1194954 h 2161845"/>
                <a:gd name="connsiteX2" fmla="*/ 9144000 w 9144000"/>
                <a:gd name="connsiteY2" fmla="*/ 0 h 2161845"/>
                <a:gd name="connsiteX3" fmla="*/ 9133609 w 9144000"/>
                <a:gd name="connsiteY3" fmla="*/ 550718 h 2161845"/>
                <a:gd name="connsiteX4" fmla="*/ 3564082 w 9144000"/>
                <a:gd name="connsiteY4" fmla="*/ 2161309 h 2161845"/>
                <a:gd name="connsiteX5" fmla="*/ 0 w 9144000"/>
                <a:gd name="connsiteY5" fmla="*/ 1579418 h 2161845"/>
                <a:gd name="connsiteX0" fmla="*/ 0 w 9144000"/>
                <a:gd name="connsiteY0" fmla="*/ 1579418 h 2161845"/>
                <a:gd name="connsiteX1" fmla="*/ 10391 w 9144000"/>
                <a:gd name="connsiteY1" fmla="*/ 1194954 h 2161845"/>
                <a:gd name="connsiteX2" fmla="*/ 9144000 w 9144000"/>
                <a:gd name="connsiteY2" fmla="*/ 0 h 2161845"/>
                <a:gd name="connsiteX3" fmla="*/ 9133609 w 9144000"/>
                <a:gd name="connsiteY3" fmla="*/ 550718 h 2161845"/>
                <a:gd name="connsiteX4" fmla="*/ 3564082 w 9144000"/>
                <a:gd name="connsiteY4" fmla="*/ 2161309 h 2161845"/>
                <a:gd name="connsiteX5" fmla="*/ 0 w 9144000"/>
                <a:gd name="connsiteY5" fmla="*/ 1579418 h 2161845"/>
                <a:gd name="connsiteX0" fmla="*/ 0 w 9144000"/>
                <a:gd name="connsiteY0" fmla="*/ 1579418 h 2161845"/>
                <a:gd name="connsiteX1" fmla="*/ 10391 w 9144000"/>
                <a:gd name="connsiteY1" fmla="*/ 1194954 h 2161845"/>
                <a:gd name="connsiteX2" fmla="*/ 9144000 w 9144000"/>
                <a:gd name="connsiteY2" fmla="*/ 0 h 2161845"/>
                <a:gd name="connsiteX3" fmla="*/ 9133609 w 9144000"/>
                <a:gd name="connsiteY3" fmla="*/ 550718 h 2161845"/>
                <a:gd name="connsiteX4" fmla="*/ 3564082 w 9144000"/>
                <a:gd name="connsiteY4" fmla="*/ 2161309 h 2161845"/>
                <a:gd name="connsiteX5" fmla="*/ 0 w 9144000"/>
                <a:gd name="connsiteY5" fmla="*/ 1579418 h 2161845"/>
                <a:gd name="connsiteX0" fmla="*/ 0 w 9144000"/>
                <a:gd name="connsiteY0" fmla="*/ 1579418 h 2276079"/>
                <a:gd name="connsiteX1" fmla="*/ 10391 w 9144000"/>
                <a:gd name="connsiteY1" fmla="*/ 1194954 h 2276079"/>
                <a:gd name="connsiteX2" fmla="*/ 9144000 w 9144000"/>
                <a:gd name="connsiteY2" fmla="*/ 0 h 2276079"/>
                <a:gd name="connsiteX3" fmla="*/ 9133609 w 9144000"/>
                <a:gd name="connsiteY3" fmla="*/ 550718 h 2276079"/>
                <a:gd name="connsiteX4" fmla="*/ 3574473 w 9144000"/>
                <a:gd name="connsiteY4" fmla="*/ 2275609 h 2276079"/>
                <a:gd name="connsiteX5" fmla="*/ 0 w 9144000"/>
                <a:gd name="connsiteY5" fmla="*/ 1579418 h 2276079"/>
                <a:gd name="connsiteX0" fmla="*/ 0 w 9144000"/>
                <a:gd name="connsiteY0" fmla="*/ 1579418 h 2234538"/>
                <a:gd name="connsiteX1" fmla="*/ 10391 w 9144000"/>
                <a:gd name="connsiteY1" fmla="*/ 1194954 h 2234538"/>
                <a:gd name="connsiteX2" fmla="*/ 9144000 w 9144000"/>
                <a:gd name="connsiteY2" fmla="*/ 0 h 2234538"/>
                <a:gd name="connsiteX3" fmla="*/ 9133609 w 9144000"/>
                <a:gd name="connsiteY3" fmla="*/ 550718 h 2234538"/>
                <a:gd name="connsiteX4" fmla="*/ 3418609 w 9144000"/>
                <a:gd name="connsiteY4" fmla="*/ 2234046 h 2234538"/>
                <a:gd name="connsiteX5" fmla="*/ 0 w 9144000"/>
                <a:gd name="connsiteY5" fmla="*/ 1579418 h 223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2234538">
                  <a:moveTo>
                    <a:pt x="0" y="1579418"/>
                  </a:moveTo>
                  <a:lnTo>
                    <a:pt x="10391" y="1194954"/>
                  </a:lnTo>
                  <a:lnTo>
                    <a:pt x="9144000" y="0"/>
                  </a:lnTo>
                  <a:lnTo>
                    <a:pt x="9133609" y="550718"/>
                  </a:lnTo>
                  <a:cubicBezTo>
                    <a:pt x="6591300" y="651164"/>
                    <a:pt x="5534890" y="1998518"/>
                    <a:pt x="3418609" y="2234046"/>
                  </a:cubicBezTo>
                  <a:cubicBezTo>
                    <a:pt x="1929246" y="2258291"/>
                    <a:pt x="543790" y="1378528"/>
                    <a:pt x="0" y="1579418"/>
                  </a:cubicBezTo>
                  <a:close/>
                </a:path>
              </a:pathLst>
            </a:custGeom>
            <a:solidFill>
              <a:schemeClr val="bg1">
                <a:lumMod val="85000"/>
              </a:schemeClr>
            </a:solidFill>
            <a:ln>
              <a:noFill/>
            </a:ln>
            <a:effectLst>
              <a:outerShdw blurRad="317500" dist="152400" dir="2700000" algn="tl" rotWithShape="0">
                <a:prstClr val="black">
                  <a:alpha val="40000"/>
                </a:prstClr>
              </a:outerShdw>
            </a:effectLst>
            <a:scene3d>
              <a:camera prst="orthographicFront"/>
              <a:lightRig rig="threePt" dir="t">
                <a:rot lat="0" lon="0" rev="9000000"/>
              </a:lightRig>
            </a:scene3d>
            <a:sp3d prstMaterial="metal">
              <a:bevelT w="234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олилиния 9"/>
            <p:cNvSpPr/>
            <p:nvPr/>
          </p:nvSpPr>
          <p:spPr>
            <a:xfrm rot="6303356">
              <a:off x="2533853" y="-3780308"/>
              <a:ext cx="3776723" cy="8896913"/>
            </a:xfrm>
            <a:custGeom>
              <a:avLst/>
              <a:gdLst>
                <a:gd name="connsiteX0" fmla="*/ 1101437 w 1101437"/>
                <a:gd name="connsiteY0" fmla="*/ 10391 h 6889173"/>
                <a:gd name="connsiteX1" fmla="*/ 1007918 w 1101437"/>
                <a:gd name="connsiteY1" fmla="*/ 0 h 6889173"/>
                <a:gd name="connsiteX2" fmla="*/ 0 w 1101437"/>
                <a:gd name="connsiteY2" fmla="*/ 5081155 h 6889173"/>
                <a:gd name="connsiteX3" fmla="*/ 613064 w 1101437"/>
                <a:gd name="connsiteY3" fmla="*/ 6889173 h 6889173"/>
                <a:gd name="connsiteX4" fmla="*/ 665018 w 1101437"/>
                <a:gd name="connsiteY4" fmla="*/ 6889173 h 6889173"/>
                <a:gd name="connsiteX5" fmla="*/ 467591 w 1101437"/>
                <a:gd name="connsiteY5" fmla="*/ 4073237 h 6889173"/>
                <a:gd name="connsiteX6" fmla="*/ 1101437 w 1101437"/>
                <a:gd name="connsiteY6" fmla="*/ 10391 h 6889173"/>
                <a:gd name="connsiteX0" fmla="*/ 1418094 w 1418094"/>
                <a:gd name="connsiteY0" fmla="*/ 10391 h 6889173"/>
                <a:gd name="connsiteX1" fmla="*/ 1324575 w 1418094"/>
                <a:gd name="connsiteY1" fmla="*/ 0 h 6889173"/>
                <a:gd name="connsiteX2" fmla="*/ 316657 w 1418094"/>
                <a:gd name="connsiteY2" fmla="*/ 5081155 h 6889173"/>
                <a:gd name="connsiteX3" fmla="*/ 929721 w 1418094"/>
                <a:gd name="connsiteY3" fmla="*/ 6889173 h 6889173"/>
                <a:gd name="connsiteX4" fmla="*/ 981675 w 1418094"/>
                <a:gd name="connsiteY4" fmla="*/ 6889173 h 6889173"/>
                <a:gd name="connsiteX5" fmla="*/ 784248 w 1418094"/>
                <a:gd name="connsiteY5" fmla="*/ 4073237 h 6889173"/>
                <a:gd name="connsiteX6" fmla="*/ 1418094 w 1418094"/>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668296"/>
                <a:gd name="connsiteY0" fmla="*/ 10391 h 6889173"/>
                <a:gd name="connsiteX1" fmla="*/ 1450199 w 1668296"/>
                <a:gd name="connsiteY1" fmla="*/ 0 h 6889173"/>
                <a:gd name="connsiteX2" fmla="*/ 442281 w 1668296"/>
                <a:gd name="connsiteY2" fmla="*/ 5081155 h 6889173"/>
                <a:gd name="connsiteX3" fmla="*/ 1055345 w 1668296"/>
                <a:gd name="connsiteY3" fmla="*/ 6889173 h 6889173"/>
                <a:gd name="connsiteX4" fmla="*/ 1107299 w 1668296"/>
                <a:gd name="connsiteY4" fmla="*/ 6889173 h 6889173"/>
                <a:gd name="connsiteX5" fmla="*/ 909872 w 1668296"/>
                <a:gd name="connsiteY5" fmla="*/ 4073237 h 6889173"/>
                <a:gd name="connsiteX6" fmla="*/ 1543718 w 1668296"/>
                <a:gd name="connsiteY6" fmla="*/ 10391 h 6889173"/>
                <a:gd name="connsiteX0" fmla="*/ 1543718 w 1668296"/>
                <a:gd name="connsiteY0" fmla="*/ 10391 h 6889173"/>
                <a:gd name="connsiteX1" fmla="*/ 1450199 w 1668296"/>
                <a:gd name="connsiteY1" fmla="*/ 0 h 6889173"/>
                <a:gd name="connsiteX2" fmla="*/ 442281 w 1668296"/>
                <a:gd name="connsiteY2" fmla="*/ 5081155 h 6889173"/>
                <a:gd name="connsiteX3" fmla="*/ 1055345 w 1668296"/>
                <a:gd name="connsiteY3" fmla="*/ 6889173 h 6889173"/>
                <a:gd name="connsiteX4" fmla="*/ 1107299 w 1668296"/>
                <a:gd name="connsiteY4" fmla="*/ 6889173 h 6889173"/>
                <a:gd name="connsiteX5" fmla="*/ 909872 w 1668296"/>
                <a:gd name="connsiteY5" fmla="*/ 4073237 h 6889173"/>
                <a:gd name="connsiteX6" fmla="*/ 1543718 w 1668296"/>
                <a:gd name="connsiteY6" fmla="*/ 10391 h 6889173"/>
                <a:gd name="connsiteX0" fmla="*/ 1543718 w 1668296"/>
                <a:gd name="connsiteY0" fmla="*/ 10391 h 6889173"/>
                <a:gd name="connsiteX1" fmla="*/ 1450199 w 1668296"/>
                <a:gd name="connsiteY1" fmla="*/ 0 h 6889173"/>
                <a:gd name="connsiteX2" fmla="*/ 442281 w 1668296"/>
                <a:gd name="connsiteY2" fmla="*/ 5081155 h 6889173"/>
                <a:gd name="connsiteX3" fmla="*/ 1055345 w 1668296"/>
                <a:gd name="connsiteY3" fmla="*/ 6889173 h 6889173"/>
                <a:gd name="connsiteX4" fmla="*/ 1107299 w 1668296"/>
                <a:gd name="connsiteY4" fmla="*/ 6889173 h 6889173"/>
                <a:gd name="connsiteX5" fmla="*/ 909872 w 1668296"/>
                <a:gd name="connsiteY5" fmla="*/ 4073237 h 6889173"/>
                <a:gd name="connsiteX6" fmla="*/ 1543718 w 1668296"/>
                <a:gd name="connsiteY6" fmla="*/ 10391 h 6889173"/>
                <a:gd name="connsiteX0" fmla="*/ 3526525 w 3651103"/>
                <a:gd name="connsiteY0" fmla="*/ 415545 h 7294327"/>
                <a:gd name="connsiteX1" fmla="*/ 317711 w 3651103"/>
                <a:gd name="connsiteY1" fmla="*/ 0 h 7294327"/>
                <a:gd name="connsiteX2" fmla="*/ 2425088 w 3651103"/>
                <a:gd name="connsiteY2" fmla="*/ 5486309 h 7294327"/>
                <a:gd name="connsiteX3" fmla="*/ 3038152 w 3651103"/>
                <a:gd name="connsiteY3" fmla="*/ 7294327 h 7294327"/>
                <a:gd name="connsiteX4" fmla="*/ 3090106 w 3651103"/>
                <a:gd name="connsiteY4" fmla="*/ 7294327 h 7294327"/>
                <a:gd name="connsiteX5" fmla="*/ 2892679 w 3651103"/>
                <a:gd name="connsiteY5" fmla="*/ 4478391 h 7294327"/>
                <a:gd name="connsiteX6" fmla="*/ 3526525 w 3651103"/>
                <a:gd name="connsiteY6" fmla="*/ 415545 h 7294327"/>
                <a:gd name="connsiteX0" fmla="*/ 445914 w 3651103"/>
                <a:gd name="connsiteY0" fmla="*/ 0 h 7347603"/>
                <a:gd name="connsiteX1" fmla="*/ 317711 w 3651103"/>
                <a:gd name="connsiteY1" fmla="*/ 53276 h 7347603"/>
                <a:gd name="connsiteX2" fmla="*/ 2425088 w 3651103"/>
                <a:gd name="connsiteY2" fmla="*/ 5539585 h 7347603"/>
                <a:gd name="connsiteX3" fmla="*/ 3038152 w 3651103"/>
                <a:gd name="connsiteY3" fmla="*/ 7347603 h 7347603"/>
                <a:gd name="connsiteX4" fmla="*/ 3090106 w 3651103"/>
                <a:gd name="connsiteY4" fmla="*/ 7347603 h 7347603"/>
                <a:gd name="connsiteX5" fmla="*/ 2892679 w 3651103"/>
                <a:gd name="connsiteY5" fmla="*/ 4531667 h 7347603"/>
                <a:gd name="connsiteX6" fmla="*/ 445914 w 3651103"/>
                <a:gd name="connsiteY6" fmla="*/ 0 h 7347603"/>
                <a:gd name="connsiteX0" fmla="*/ 445914 w 3651103"/>
                <a:gd name="connsiteY0" fmla="*/ 0 h 8896913"/>
                <a:gd name="connsiteX1" fmla="*/ 317711 w 3651103"/>
                <a:gd name="connsiteY1" fmla="*/ 53276 h 8896913"/>
                <a:gd name="connsiteX2" fmla="*/ 2425088 w 3651103"/>
                <a:gd name="connsiteY2" fmla="*/ 5539585 h 8896913"/>
                <a:gd name="connsiteX3" fmla="*/ 2546947 w 3651103"/>
                <a:gd name="connsiteY3" fmla="*/ 8896913 h 8896913"/>
                <a:gd name="connsiteX4" fmla="*/ 3090106 w 3651103"/>
                <a:gd name="connsiteY4" fmla="*/ 7347603 h 8896913"/>
                <a:gd name="connsiteX5" fmla="*/ 2892679 w 3651103"/>
                <a:gd name="connsiteY5" fmla="*/ 4531667 h 8896913"/>
                <a:gd name="connsiteX6" fmla="*/ 445914 w 3651103"/>
                <a:gd name="connsiteY6" fmla="*/ 0 h 8896913"/>
                <a:gd name="connsiteX0" fmla="*/ 445914 w 4168321"/>
                <a:gd name="connsiteY0" fmla="*/ 0 h 8896913"/>
                <a:gd name="connsiteX1" fmla="*/ 317711 w 4168321"/>
                <a:gd name="connsiteY1" fmla="*/ 53276 h 8896913"/>
                <a:gd name="connsiteX2" fmla="*/ 2425088 w 4168321"/>
                <a:gd name="connsiteY2" fmla="*/ 5539585 h 8896913"/>
                <a:gd name="connsiteX3" fmla="*/ 2546947 w 4168321"/>
                <a:gd name="connsiteY3" fmla="*/ 8896913 h 8896913"/>
                <a:gd name="connsiteX4" fmla="*/ 3853382 w 4168321"/>
                <a:gd name="connsiteY4" fmla="*/ 8507821 h 8896913"/>
                <a:gd name="connsiteX5" fmla="*/ 2892679 w 4168321"/>
                <a:gd name="connsiteY5" fmla="*/ 4531667 h 8896913"/>
                <a:gd name="connsiteX6" fmla="*/ 445914 w 4168321"/>
                <a:gd name="connsiteY6" fmla="*/ 0 h 8896913"/>
                <a:gd name="connsiteX0" fmla="*/ 509951 w 4232358"/>
                <a:gd name="connsiteY0" fmla="*/ 0 h 8896913"/>
                <a:gd name="connsiteX1" fmla="*/ 381748 w 4232358"/>
                <a:gd name="connsiteY1" fmla="*/ 53276 h 8896913"/>
                <a:gd name="connsiteX2" fmla="*/ 1946105 w 4232358"/>
                <a:gd name="connsiteY2" fmla="*/ 5285145 h 8896913"/>
                <a:gd name="connsiteX3" fmla="*/ 2610984 w 4232358"/>
                <a:gd name="connsiteY3" fmla="*/ 8896913 h 8896913"/>
                <a:gd name="connsiteX4" fmla="*/ 3917419 w 4232358"/>
                <a:gd name="connsiteY4" fmla="*/ 8507821 h 8896913"/>
                <a:gd name="connsiteX5" fmla="*/ 2956716 w 4232358"/>
                <a:gd name="connsiteY5" fmla="*/ 4531667 h 8896913"/>
                <a:gd name="connsiteX6" fmla="*/ 509951 w 4232358"/>
                <a:gd name="connsiteY6" fmla="*/ 0 h 8896913"/>
                <a:gd name="connsiteX0" fmla="*/ 192745 w 3915152"/>
                <a:gd name="connsiteY0" fmla="*/ 0 h 8896913"/>
                <a:gd name="connsiteX1" fmla="*/ 64542 w 3915152"/>
                <a:gd name="connsiteY1" fmla="*/ 53276 h 8896913"/>
                <a:gd name="connsiteX2" fmla="*/ 2293778 w 3915152"/>
                <a:gd name="connsiteY2" fmla="*/ 8896913 h 8896913"/>
                <a:gd name="connsiteX3" fmla="*/ 3600213 w 3915152"/>
                <a:gd name="connsiteY3" fmla="*/ 8507821 h 8896913"/>
                <a:gd name="connsiteX4" fmla="*/ 2639510 w 3915152"/>
                <a:gd name="connsiteY4" fmla="*/ 4531667 h 8896913"/>
                <a:gd name="connsiteX5" fmla="*/ 192745 w 3915152"/>
                <a:gd name="connsiteY5" fmla="*/ 0 h 8896913"/>
                <a:gd name="connsiteX0" fmla="*/ 128203 w 3850610"/>
                <a:gd name="connsiteY0" fmla="*/ 0 h 8896913"/>
                <a:gd name="connsiteX1" fmla="*/ 0 w 3850610"/>
                <a:gd name="connsiteY1" fmla="*/ 53276 h 8896913"/>
                <a:gd name="connsiteX2" fmla="*/ 2229236 w 3850610"/>
                <a:gd name="connsiteY2" fmla="*/ 8896913 h 8896913"/>
                <a:gd name="connsiteX3" fmla="*/ 3535671 w 3850610"/>
                <a:gd name="connsiteY3" fmla="*/ 8507821 h 8896913"/>
                <a:gd name="connsiteX4" fmla="*/ 2574968 w 3850610"/>
                <a:gd name="connsiteY4" fmla="*/ 4531667 h 8896913"/>
                <a:gd name="connsiteX5" fmla="*/ 128203 w 3850610"/>
                <a:gd name="connsiteY5" fmla="*/ 0 h 8896913"/>
                <a:gd name="connsiteX0" fmla="*/ 128203 w 3862195"/>
                <a:gd name="connsiteY0" fmla="*/ 0 h 8896913"/>
                <a:gd name="connsiteX1" fmla="*/ 0 w 3862195"/>
                <a:gd name="connsiteY1" fmla="*/ 53276 h 8896913"/>
                <a:gd name="connsiteX2" fmla="*/ 2229236 w 3862195"/>
                <a:gd name="connsiteY2" fmla="*/ 8896913 h 8896913"/>
                <a:gd name="connsiteX3" fmla="*/ 3535671 w 3862195"/>
                <a:gd name="connsiteY3" fmla="*/ 8507821 h 8896913"/>
                <a:gd name="connsiteX4" fmla="*/ 2629859 w 3862195"/>
                <a:gd name="connsiteY4" fmla="*/ 3827397 h 8896913"/>
                <a:gd name="connsiteX5" fmla="*/ 128203 w 3862195"/>
                <a:gd name="connsiteY5" fmla="*/ 0 h 8896913"/>
                <a:gd name="connsiteX0" fmla="*/ 128203 w 3862195"/>
                <a:gd name="connsiteY0" fmla="*/ 0 h 8896913"/>
                <a:gd name="connsiteX1" fmla="*/ 0 w 3862195"/>
                <a:gd name="connsiteY1" fmla="*/ 53276 h 8896913"/>
                <a:gd name="connsiteX2" fmla="*/ 2229236 w 3862195"/>
                <a:gd name="connsiteY2" fmla="*/ 8896913 h 8896913"/>
                <a:gd name="connsiteX3" fmla="*/ 3535671 w 3862195"/>
                <a:gd name="connsiteY3" fmla="*/ 8507821 h 8896913"/>
                <a:gd name="connsiteX4" fmla="*/ 2629859 w 3862195"/>
                <a:gd name="connsiteY4" fmla="*/ 3827397 h 8896913"/>
                <a:gd name="connsiteX5" fmla="*/ 128203 w 3862195"/>
                <a:gd name="connsiteY5" fmla="*/ 0 h 8896913"/>
                <a:gd name="connsiteX0" fmla="*/ 128203 w 3862195"/>
                <a:gd name="connsiteY0" fmla="*/ 0 h 8896913"/>
                <a:gd name="connsiteX1" fmla="*/ 0 w 3862195"/>
                <a:gd name="connsiteY1" fmla="*/ 53276 h 8896913"/>
                <a:gd name="connsiteX2" fmla="*/ 2229236 w 3862195"/>
                <a:gd name="connsiteY2" fmla="*/ 8896913 h 8896913"/>
                <a:gd name="connsiteX3" fmla="*/ 3535671 w 3862195"/>
                <a:gd name="connsiteY3" fmla="*/ 8507821 h 8896913"/>
                <a:gd name="connsiteX4" fmla="*/ 2629859 w 3862195"/>
                <a:gd name="connsiteY4" fmla="*/ 3827397 h 8896913"/>
                <a:gd name="connsiteX5" fmla="*/ 128203 w 3862195"/>
                <a:gd name="connsiteY5" fmla="*/ 0 h 8896913"/>
                <a:gd name="connsiteX0" fmla="*/ 128203 w 3535671"/>
                <a:gd name="connsiteY0" fmla="*/ 0 h 8896913"/>
                <a:gd name="connsiteX1" fmla="*/ 0 w 3535671"/>
                <a:gd name="connsiteY1" fmla="*/ 53276 h 8896913"/>
                <a:gd name="connsiteX2" fmla="*/ 2229236 w 3535671"/>
                <a:gd name="connsiteY2" fmla="*/ 8896913 h 8896913"/>
                <a:gd name="connsiteX3" fmla="*/ 3535671 w 3535671"/>
                <a:gd name="connsiteY3" fmla="*/ 8507821 h 8896913"/>
                <a:gd name="connsiteX4" fmla="*/ 2629859 w 3535671"/>
                <a:gd name="connsiteY4" fmla="*/ 3827397 h 8896913"/>
                <a:gd name="connsiteX5" fmla="*/ 128203 w 3535671"/>
                <a:gd name="connsiteY5" fmla="*/ 0 h 8896913"/>
                <a:gd name="connsiteX0" fmla="*/ 128203 w 3535671"/>
                <a:gd name="connsiteY0" fmla="*/ 0 h 8896913"/>
                <a:gd name="connsiteX1" fmla="*/ 0 w 3535671"/>
                <a:gd name="connsiteY1" fmla="*/ 53276 h 8896913"/>
                <a:gd name="connsiteX2" fmla="*/ 2229236 w 3535671"/>
                <a:gd name="connsiteY2" fmla="*/ 8896913 h 8896913"/>
                <a:gd name="connsiteX3" fmla="*/ 3535671 w 3535671"/>
                <a:gd name="connsiteY3" fmla="*/ 8507821 h 8896913"/>
                <a:gd name="connsiteX4" fmla="*/ 2629859 w 3535671"/>
                <a:gd name="connsiteY4" fmla="*/ 3827397 h 8896913"/>
                <a:gd name="connsiteX5" fmla="*/ 128203 w 3535671"/>
                <a:gd name="connsiteY5" fmla="*/ 0 h 8896913"/>
                <a:gd name="connsiteX0" fmla="*/ 128203 w 3535671"/>
                <a:gd name="connsiteY0" fmla="*/ 0 h 8896913"/>
                <a:gd name="connsiteX1" fmla="*/ 0 w 3535671"/>
                <a:gd name="connsiteY1" fmla="*/ 53276 h 8896913"/>
                <a:gd name="connsiteX2" fmla="*/ 2229236 w 3535671"/>
                <a:gd name="connsiteY2" fmla="*/ 8896913 h 8896913"/>
                <a:gd name="connsiteX3" fmla="*/ 3535671 w 3535671"/>
                <a:gd name="connsiteY3" fmla="*/ 8507821 h 8896913"/>
                <a:gd name="connsiteX4" fmla="*/ 2629859 w 3535671"/>
                <a:gd name="connsiteY4" fmla="*/ 3827397 h 8896913"/>
                <a:gd name="connsiteX5" fmla="*/ 128203 w 3535671"/>
                <a:gd name="connsiteY5" fmla="*/ 0 h 8896913"/>
                <a:gd name="connsiteX0" fmla="*/ 164332 w 3571800"/>
                <a:gd name="connsiteY0" fmla="*/ 0 h 8896913"/>
                <a:gd name="connsiteX1" fmla="*/ 0 w 3571800"/>
                <a:gd name="connsiteY1" fmla="*/ 31271 h 8896913"/>
                <a:gd name="connsiteX2" fmla="*/ 2265365 w 3571800"/>
                <a:gd name="connsiteY2" fmla="*/ 8896913 h 8896913"/>
                <a:gd name="connsiteX3" fmla="*/ 3571800 w 3571800"/>
                <a:gd name="connsiteY3" fmla="*/ 8507821 h 8896913"/>
                <a:gd name="connsiteX4" fmla="*/ 2665988 w 3571800"/>
                <a:gd name="connsiteY4" fmla="*/ 3827397 h 8896913"/>
                <a:gd name="connsiteX5" fmla="*/ 164332 w 3571800"/>
                <a:gd name="connsiteY5" fmla="*/ 0 h 8896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800" h="8896913">
                  <a:moveTo>
                    <a:pt x="164332" y="0"/>
                  </a:moveTo>
                  <a:lnTo>
                    <a:pt x="0" y="31271"/>
                  </a:lnTo>
                  <a:cubicBezTo>
                    <a:pt x="350172" y="1514090"/>
                    <a:pt x="1676087" y="7487822"/>
                    <a:pt x="2265365" y="8896913"/>
                  </a:cubicBezTo>
                  <a:lnTo>
                    <a:pt x="3571800" y="8507821"/>
                  </a:lnTo>
                  <a:cubicBezTo>
                    <a:pt x="3036553" y="6682818"/>
                    <a:pt x="4168320" y="6104029"/>
                    <a:pt x="2665988" y="3827397"/>
                  </a:cubicBezTo>
                  <a:cubicBezTo>
                    <a:pt x="1652017" y="2416566"/>
                    <a:pt x="447622" y="1672663"/>
                    <a:pt x="164332" y="0"/>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1" name="Группа 10"/>
            <p:cNvGrpSpPr/>
            <p:nvPr/>
          </p:nvGrpSpPr>
          <p:grpSpPr>
            <a:xfrm>
              <a:off x="6394068" y="481180"/>
              <a:ext cx="2749932" cy="3166048"/>
              <a:chOff x="6394068" y="481180"/>
              <a:chExt cx="2749932" cy="3166048"/>
            </a:xfrm>
            <a:effectLst>
              <a:outerShdw blurRad="139700" dist="114300" dir="2700000" algn="tl" rotWithShape="0">
                <a:prstClr val="black">
                  <a:alpha val="40000"/>
                </a:prstClr>
              </a:outerShdw>
            </a:effectLst>
          </p:grpSpPr>
          <p:sp>
            <p:nvSpPr>
              <p:cNvPr id="23" name="Полилиния 22"/>
              <p:cNvSpPr/>
              <p:nvPr/>
            </p:nvSpPr>
            <p:spPr>
              <a:xfrm>
                <a:off x="6394068" y="481180"/>
                <a:ext cx="2749932" cy="3166048"/>
              </a:xfrm>
              <a:custGeom>
                <a:avLst/>
                <a:gdLst>
                  <a:gd name="connsiteX0" fmla="*/ 2914650 w 2952750"/>
                  <a:gd name="connsiteY0" fmla="*/ 38100 h 3086100"/>
                  <a:gd name="connsiteX1" fmla="*/ 0 w 2952750"/>
                  <a:gd name="connsiteY1" fmla="*/ 2952750 h 3086100"/>
                  <a:gd name="connsiteX2" fmla="*/ 2171700 w 2952750"/>
                  <a:gd name="connsiteY2" fmla="*/ 3086100 h 3086100"/>
                  <a:gd name="connsiteX3" fmla="*/ 2952750 w 2952750"/>
                  <a:gd name="connsiteY3" fmla="*/ 0 h 3086100"/>
                  <a:gd name="connsiteX4" fmla="*/ 2914650 w 2952750"/>
                  <a:gd name="connsiteY4" fmla="*/ 38100 h 3086100"/>
                  <a:gd name="connsiteX0" fmla="*/ 3886200 w 3924300"/>
                  <a:gd name="connsiteY0" fmla="*/ 38100 h 3086100"/>
                  <a:gd name="connsiteX1" fmla="*/ 0 w 3924300"/>
                  <a:gd name="connsiteY1" fmla="*/ 2838450 h 3086100"/>
                  <a:gd name="connsiteX2" fmla="*/ 3143250 w 3924300"/>
                  <a:gd name="connsiteY2" fmla="*/ 3086100 h 3086100"/>
                  <a:gd name="connsiteX3" fmla="*/ 3924300 w 3924300"/>
                  <a:gd name="connsiteY3" fmla="*/ 0 h 3086100"/>
                  <a:gd name="connsiteX4" fmla="*/ 3886200 w 3924300"/>
                  <a:gd name="connsiteY4" fmla="*/ 38100 h 3086100"/>
                  <a:gd name="connsiteX0" fmla="*/ 3886200 w 3924300"/>
                  <a:gd name="connsiteY0" fmla="*/ 38100 h 3086100"/>
                  <a:gd name="connsiteX1" fmla="*/ 0 w 3924300"/>
                  <a:gd name="connsiteY1" fmla="*/ 2838450 h 3086100"/>
                  <a:gd name="connsiteX2" fmla="*/ 3143250 w 3924300"/>
                  <a:gd name="connsiteY2" fmla="*/ 3086100 h 3086100"/>
                  <a:gd name="connsiteX3" fmla="*/ 3924300 w 3924300"/>
                  <a:gd name="connsiteY3" fmla="*/ 0 h 3086100"/>
                  <a:gd name="connsiteX4" fmla="*/ 3886200 w 3924300"/>
                  <a:gd name="connsiteY4" fmla="*/ 38100 h 3086100"/>
                  <a:gd name="connsiteX0" fmla="*/ 3886200 w 3924300"/>
                  <a:gd name="connsiteY0" fmla="*/ 38100 h 3086100"/>
                  <a:gd name="connsiteX1" fmla="*/ 0 w 3924300"/>
                  <a:gd name="connsiteY1" fmla="*/ 2838450 h 3086100"/>
                  <a:gd name="connsiteX2" fmla="*/ 3886200 w 3924300"/>
                  <a:gd name="connsiteY2" fmla="*/ 190500 h 3086100"/>
                  <a:gd name="connsiteX3" fmla="*/ 3143250 w 3924300"/>
                  <a:gd name="connsiteY3" fmla="*/ 3086100 h 3086100"/>
                  <a:gd name="connsiteX4" fmla="*/ 3924300 w 3924300"/>
                  <a:gd name="connsiteY4" fmla="*/ 0 h 3086100"/>
                  <a:gd name="connsiteX5" fmla="*/ 3886200 w 3924300"/>
                  <a:gd name="connsiteY5" fmla="*/ 38100 h 3086100"/>
                  <a:gd name="connsiteX0" fmla="*/ 3886200 w 3924300"/>
                  <a:gd name="connsiteY0" fmla="*/ 38100 h 3086100"/>
                  <a:gd name="connsiteX1" fmla="*/ 0 w 3924300"/>
                  <a:gd name="connsiteY1" fmla="*/ 2838450 h 3086100"/>
                  <a:gd name="connsiteX2" fmla="*/ 3886200 w 3924300"/>
                  <a:gd name="connsiteY2" fmla="*/ 190500 h 3086100"/>
                  <a:gd name="connsiteX3" fmla="*/ 3143250 w 3924300"/>
                  <a:gd name="connsiteY3" fmla="*/ 3086100 h 3086100"/>
                  <a:gd name="connsiteX4" fmla="*/ 3924300 w 3924300"/>
                  <a:gd name="connsiteY4" fmla="*/ 0 h 3086100"/>
                  <a:gd name="connsiteX5" fmla="*/ 3886200 w 3924300"/>
                  <a:gd name="connsiteY5" fmla="*/ 38100 h 3086100"/>
                  <a:gd name="connsiteX0" fmla="*/ 4424835 w 4462935"/>
                  <a:gd name="connsiteY0" fmla="*/ 38100 h 3086100"/>
                  <a:gd name="connsiteX1" fmla="*/ 538635 w 4462935"/>
                  <a:gd name="connsiteY1" fmla="*/ 2838450 h 3086100"/>
                  <a:gd name="connsiteX2" fmla="*/ 4424835 w 4462935"/>
                  <a:gd name="connsiteY2" fmla="*/ 190500 h 3086100"/>
                  <a:gd name="connsiteX3" fmla="*/ 3681885 w 4462935"/>
                  <a:gd name="connsiteY3" fmla="*/ 3086100 h 3086100"/>
                  <a:gd name="connsiteX4" fmla="*/ 4462935 w 4462935"/>
                  <a:gd name="connsiteY4" fmla="*/ 0 h 3086100"/>
                  <a:gd name="connsiteX5" fmla="*/ 4424835 w 4462935"/>
                  <a:gd name="connsiteY5" fmla="*/ 38100 h 3086100"/>
                  <a:gd name="connsiteX0" fmla="*/ 4563456 w 4601556"/>
                  <a:gd name="connsiteY0" fmla="*/ 38100 h 3086100"/>
                  <a:gd name="connsiteX1" fmla="*/ 677256 w 4601556"/>
                  <a:gd name="connsiteY1" fmla="*/ 2838450 h 3086100"/>
                  <a:gd name="connsiteX2" fmla="*/ 4563456 w 4601556"/>
                  <a:gd name="connsiteY2" fmla="*/ 190500 h 3086100"/>
                  <a:gd name="connsiteX3" fmla="*/ 3820506 w 4601556"/>
                  <a:gd name="connsiteY3" fmla="*/ 3086100 h 3086100"/>
                  <a:gd name="connsiteX4" fmla="*/ 4601556 w 4601556"/>
                  <a:gd name="connsiteY4" fmla="*/ 0 h 3086100"/>
                  <a:gd name="connsiteX5" fmla="*/ 4563456 w 4601556"/>
                  <a:gd name="connsiteY5" fmla="*/ 38100 h 3086100"/>
                  <a:gd name="connsiteX0" fmla="*/ 3550191 w 3588291"/>
                  <a:gd name="connsiteY0" fmla="*/ 38100 h 3714750"/>
                  <a:gd name="connsiteX1" fmla="*/ 787941 w 3588291"/>
                  <a:gd name="connsiteY1" fmla="*/ 3714750 h 3714750"/>
                  <a:gd name="connsiteX2" fmla="*/ 3550191 w 3588291"/>
                  <a:gd name="connsiteY2" fmla="*/ 190500 h 3714750"/>
                  <a:gd name="connsiteX3" fmla="*/ 2807241 w 3588291"/>
                  <a:gd name="connsiteY3" fmla="*/ 3086100 h 3714750"/>
                  <a:gd name="connsiteX4" fmla="*/ 3588291 w 3588291"/>
                  <a:gd name="connsiteY4" fmla="*/ 0 h 3714750"/>
                  <a:gd name="connsiteX5" fmla="*/ 3550191 w 3588291"/>
                  <a:gd name="connsiteY5" fmla="*/ 38100 h 3714750"/>
                  <a:gd name="connsiteX0" fmla="*/ 3550191 w 3588291"/>
                  <a:gd name="connsiteY0" fmla="*/ 38100 h 3714750"/>
                  <a:gd name="connsiteX1" fmla="*/ 787941 w 3588291"/>
                  <a:gd name="connsiteY1" fmla="*/ 3714750 h 3714750"/>
                  <a:gd name="connsiteX2" fmla="*/ 3550191 w 3588291"/>
                  <a:gd name="connsiteY2" fmla="*/ 190500 h 3714750"/>
                  <a:gd name="connsiteX3" fmla="*/ 2807241 w 3588291"/>
                  <a:gd name="connsiteY3" fmla="*/ 3086100 h 3714750"/>
                  <a:gd name="connsiteX4" fmla="*/ 3588291 w 3588291"/>
                  <a:gd name="connsiteY4" fmla="*/ 0 h 3714750"/>
                  <a:gd name="connsiteX5" fmla="*/ 3550191 w 3588291"/>
                  <a:gd name="connsiteY5" fmla="*/ 38100 h 3714750"/>
                  <a:gd name="connsiteX0" fmla="*/ 3252162 w 3290262"/>
                  <a:gd name="connsiteY0" fmla="*/ 38100 h 3714750"/>
                  <a:gd name="connsiteX1" fmla="*/ 489912 w 3290262"/>
                  <a:gd name="connsiteY1" fmla="*/ 3714750 h 3714750"/>
                  <a:gd name="connsiteX2" fmla="*/ 3252162 w 3290262"/>
                  <a:gd name="connsiteY2" fmla="*/ 190500 h 3714750"/>
                  <a:gd name="connsiteX3" fmla="*/ 2509212 w 3290262"/>
                  <a:gd name="connsiteY3" fmla="*/ 3086100 h 3714750"/>
                  <a:gd name="connsiteX4" fmla="*/ 3290262 w 3290262"/>
                  <a:gd name="connsiteY4" fmla="*/ 0 h 3714750"/>
                  <a:gd name="connsiteX5" fmla="*/ 3252162 w 3290262"/>
                  <a:gd name="connsiteY5" fmla="*/ 38100 h 3714750"/>
                  <a:gd name="connsiteX0" fmla="*/ 3228144 w 3513894"/>
                  <a:gd name="connsiteY0" fmla="*/ 58070 h 3734720"/>
                  <a:gd name="connsiteX1" fmla="*/ 465894 w 3513894"/>
                  <a:gd name="connsiteY1" fmla="*/ 3734720 h 3734720"/>
                  <a:gd name="connsiteX2" fmla="*/ 3513894 w 3513894"/>
                  <a:gd name="connsiteY2" fmla="*/ 920 h 3734720"/>
                  <a:gd name="connsiteX3" fmla="*/ 2485194 w 3513894"/>
                  <a:gd name="connsiteY3" fmla="*/ 3106070 h 3734720"/>
                  <a:gd name="connsiteX4" fmla="*/ 3266244 w 3513894"/>
                  <a:gd name="connsiteY4" fmla="*/ 19970 h 3734720"/>
                  <a:gd name="connsiteX5" fmla="*/ 3228144 w 3513894"/>
                  <a:gd name="connsiteY5" fmla="*/ 58070 h 3734720"/>
                  <a:gd name="connsiteX0" fmla="*/ 3247194 w 3513894"/>
                  <a:gd name="connsiteY0" fmla="*/ 191420 h 3734720"/>
                  <a:gd name="connsiteX1" fmla="*/ 465894 w 3513894"/>
                  <a:gd name="connsiteY1" fmla="*/ 3734720 h 3734720"/>
                  <a:gd name="connsiteX2" fmla="*/ 3513894 w 3513894"/>
                  <a:gd name="connsiteY2" fmla="*/ 920 h 3734720"/>
                  <a:gd name="connsiteX3" fmla="*/ 2485194 w 3513894"/>
                  <a:gd name="connsiteY3" fmla="*/ 3106070 h 3734720"/>
                  <a:gd name="connsiteX4" fmla="*/ 3266244 w 3513894"/>
                  <a:gd name="connsiteY4" fmla="*/ 19970 h 3734720"/>
                  <a:gd name="connsiteX5" fmla="*/ 3247194 w 3513894"/>
                  <a:gd name="connsiteY5" fmla="*/ 191420 h 3734720"/>
                  <a:gd name="connsiteX0" fmla="*/ 3247194 w 3513894"/>
                  <a:gd name="connsiteY0" fmla="*/ 191420 h 3734720"/>
                  <a:gd name="connsiteX1" fmla="*/ 465894 w 3513894"/>
                  <a:gd name="connsiteY1" fmla="*/ 3734720 h 3734720"/>
                  <a:gd name="connsiteX2" fmla="*/ 3513894 w 3513894"/>
                  <a:gd name="connsiteY2" fmla="*/ 920 h 3734720"/>
                  <a:gd name="connsiteX3" fmla="*/ 2485194 w 3513894"/>
                  <a:gd name="connsiteY3" fmla="*/ 3106070 h 3734720"/>
                  <a:gd name="connsiteX4" fmla="*/ 3266244 w 3513894"/>
                  <a:gd name="connsiteY4" fmla="*/ 19970 h 3734720"/>
                  <a:gd name="connsiteX5" fmla="*/ 3247194 w 3513894"/>
                  <a:gd name="connsiteY5" fmla="*/ 191420 h 3734720"/>
                  <a:gd name="connsiteX0" fmla="*/ 2985462 w 3252162"/>
                  <a:gd name="connsiteY0" fmla="*/ 200397 h 3115047"/>
                  <a:gd name="connsiteX1" fmla="*/ 489912 w 3252162"/>
                  <a:gd name="connsiteY1" fmla="*/ 2543547 h 3115047"/>
                  <a:gd name="connsiteX2" fmla="*/ 3252162 w 3252162"/>
                  <a:gd name="connsiteY2" fmla="*/ 9897 h 3115047"/>
                  <a:gd name="connsiteX3" fmla="*/ 2223462 w 3252162"/>
                  <a:gd name="connsiteY3" fmla="*/ 3115047 h 3115047"/>
                  <a:gd name="connsiteX4" fmla="*/ 3004512 w 3252162"/>
                  <a:gd name="connsiteY4" fmla="*/ 28947 h 3115047"/>
                  <a:gd name="connsiteX5" fmla="*/ 2985462 w 3252162"/>
                  <a:gd name="connsiteY5" fmla="*/ 200397 h 3115047"/>
                  <a:gd name="connsiteX0" fmla="*/ 2985462 w 3252162"/>
                  <a:gd name="connsiteY0" fmla="*/ 200397 h 3115047"/>
                  <a:gd name="connsiteX1" fmla="*/ 489912 w 3252162"/>
                  <a:gd name="connsiteY1" fmla="*/ 2543547 h 3115047"/>
                  <a:gd name="connsiteX2" fmla="*/ 3252162 w 3252162"/>
                  <a:gd name="connsiteY2" fmla="*/ 9897 h 3115047"/>
                  <a:gd name="connsiteX3" fmla="*/ 2223462 w 3252162"/>
                  <a:gd name="connsiteY3" fmla="*/ 3115047 h 3115047"/>
                  <a:gd name="connsiteX4" fmla="*/ 3004512 w 3252162"/>
                  <a:gd name="connsiteY4" fmla="*/ 28947 h 3115047"/>
                  <a:gd name="connsiteX5" fmla="*/ 2985462 w 3252162"/>
                  <a:gd name="connsiteY5" fmla="*/ 200397 h 3115047"/>
                  <a:gd name="connsiteX0" fmla="*/ 2619284 w 2885984"/>
                  <a:gd name="connsiteY0" fmla="*/ 193733 h 3108383"/>
                  <a:gd name="connsiteX1" fmla="*/ 123734 w 2885984"/>
                  <a:gd name="connsiteY1" fmla="*/ 2536883 h 3108383"/>
                  <a:gd name="connsiteX2" fmla="*/ 2885984 w 2885984"/>
                  <a:gd name="connsiteY2" fmla="*/ 3233 h 3108383"/>
                  <a:gd name="connsiteX3" fmla="*/ 1857284 w 2885984"/>
                  <a:gd name="connsiteY3" fmla="*/ 3108383 h 3108383"/>
                  <a:gd name="connsiteX4" fmla="*/ 2638334 w 2885984"/>
                  <a:gd name="connsiteY4" fmla="*/ 22283 h 3108383"/>
                  <a:gd name="connsiteX5" fmla="*/ 2619284 w 2885984"/>
                  <a:gd name="connsiteY5" fmla="*/ 193733 h 3108383"/>
                  <a:gd name="connsiteX0" fmla="*/ 2638334 w 2885984"/>
                  <a:gd name="connsiteY0" fmla="*/ 22283 h 3108383"/>
                  <a:gd name="connsiteX1" fmla="*/ 123734 w 2885984"/>
                  <a:gd name="connsiteY1" fmla="*/ 2536883 h 3108383"/>
                  <a:gd name="connsiteX2" fmla="*/ 2885984 w 2885984"/>
                  <a:gd name="connsiteY2" fmla="*/ 3233 h 3108383"/>
                  <a:gd name="connsiteX3" fmla="*/ 1857284 w 2885984"/>
                  <a:gd name="connsiteY3" fmla="*/ 3108383 h 3108383"/>
                  <a:gd name="connsiteX4" fmla="*/ 2638334 w 2885984"/>
                  <a:gd name="connsiteY4" fmla="*/ 22283 h 3108383"/>
                  <a:gd name="connsiteX0" fmla="*/ 2638334 w 3113196"/>
                  <a:gd name="connsiteY0" fmla="*/ 325176 h 2839776"/>
                  <a:gd name="connsiteX1" fmla="*/ 123734 w 3113196"/>
                  <a:gd name="connsiteY1" fmla="*/ 2839776 h 2839776"/>
                  <a:gd name="connsiteX2" fmla="*/ 2885984 w 3113196"/>
                  <a:gd name="connsiteY2" fmla="*/ 306126 h 2839776"/>
                  <a:gd name="connsiteX3" fmla="*/ 2638334 w 3113196"/>
                  <a:gd name="connsiteY3" fmla="*/ 325176 h 2839776"/>
                  <a:gd name="connsiteX0" fmla="*/ 2638334 w 2885984"/>
                  <a:gd name="connsiteY0" fmla="*/ 62045 h 2576645"/>
                  <a:gd name="connsiteX1" fmla="*/ 123734 w 2885984"/>
                  <a:gd name="connsiteY1" fmla="*/ 2576645 h 2576645"/>
                  <a:gd name="connsiteX2" fmla="*/ 2885984 w 2885984"/>
                  <a:gd name="connsiteY2" fmla="*/ 42995 h 2576645"/>
                  <a:gd name="connsiteX3" fmla="*/ 2638334 w 2885984"/>
                  <a:gd name="connsiteY3" fmla="*/ 62045 h 2576645"/>
                  <a:gd name="connsiteX0" fmla="*/ 2514600 w 2514600"/>
                  <a:gd name="connsiteY0" fmla="*/ 0 h 2514600"/>
                  <a:gd name="connsiteX1" fmla="*/ 0 w 2514600"/>
                  <a:gd name="connsiteY1" fmla="*/ 2514600 h 2514600"/>
                  <a:gd name="connsiteX2" fmla="*/ 2514600 w 2514600"/>
                  <a:gd name="connsiteY2" fmla="*/ 0 h 2514600"/>
                  <a:gd name="connsiteX0" fmla="*/ 2569404 w 2569404"/>
                  <a:gd name="connsiteY0" fmla="*/ 0 h 2514600"/>
                  <a:gd name="connsiteX1" fmla="*/ 54804 w 2569404"/>
                  <a:gd name="connsiteY1" fmla="*/ 2514600 h 2514600"/>
                  <a:gd name="connsiteX2" fmla="*/ 2569404 w 2569404"/>
                  <a:gd name="connsiteY2" fmla="*/ 0 h 2514600"/>
                  <a:gd name="connsiteX0" fmla="*/ 2569404 w 2569404"/>
                  <a:gd name="connsiteY0" fmla="*/ 0 h 2514600"/>
                  <a:gd name="connsiteX1" fmla="*/ 54804 w 2569404"/>
                  <a:gd name="connsiteY1" fmla="*/ 2514600 h 2514600"/>
                  <a:gd name="connsiteX2" fmla="*/ 2569404 w 2569404"/>
                  <a:gd name="connsiteY2" fmla="*/ 0 h 2514600"/>
                  <a:gd name="connsiteX0" fmla="*/ 2569404 w 2569404"/>
                  <a:gd name="connsiteY0" fmla="*/ 0 h 2514600"/>
                  <a:gd name="connsiteX1" fmla="*/ 54804 w 2569404"/>
                  <a:gd name="connsiteY1" fmla="*/ 2514600 h 2514600"/>
                  <a:gd name="connsiteX2" fmla="*/ 2569404 w 2569404"/>
                  <a:gd name="connsiteY2" fmla="*/ 0 h 2514600"/>
                  <a:gd name="connsiteX0" fmla="*/ 2569404 w 2569404"/>
                  <a:gd name="connsiteY0" fmla="*/ 0 h 2514600"/>
                  <a:gd name="connsiteX1" fmla="*/ 54804 w 2569404"/>
                  <a:gd name="connsiteY1" fmla="*/ 2514600 h 2514600"/>
                  <a:gd name="connsiteX2" fmla="*/ 2569404 w 2569404"/>
                  <a:gd name="connsiteY2" fmla="*/ 0 h 2514600"/>
                  <a:gd name="connsiteX0" fmla="*/ 2569404 w 2569404"/>
                  <a:gd name="connsiteY0" fmla="*/ 0 h 2514600"/>
                  <a:gd name="connsiteX1" fmla="*/ 54804 w 2569404"/>
                  <a:gd name="connsiteY1" fmla="*/ 2514600 h 2514600"/>
                  <a:gd name="connsiteX2" fmla="*/ 2569404 w 2569404"/>
                  <a:gd name="connsiteY2" fmla="*/ 0 h 2514600"/>
                </a:gdLst>
                <a:ahLst/>
                <a:cxnLst>
                  <a:cxn ang="0">
                    <a:pos x="connsiteX0" y="connsiteY0"/>
                  </a:cxn>
                  <a:cxn ang="0">
                    <a:pos x="connsiteX1" y="connsiteY1"/>
                  </a:cxn>
                  <a:cxn ang="0">
                    <a:pos x="connsiteX2" y="connsiteY2"/>
                  </a:cxn>
                </a:cxnLst>
                <a:rect l="l" t="t" r="r" b="b"/>
                <a:pathLst>
                  <a:path w="2569404" h="2514600">
                    <a:moveTo>
                      <a:pt x="2569404" y="0"/>
                    </a:moveTo>
                    <a:cubicBezTo>
                      <a:pt x="1731204" y="838200"/>
                      <a:pt x="-364296" y="800100"/>
                      <a:pt x="54804" y="2514600"/>
                    </a:cubicBezTo>
                    <a:cubicBezTo>
                      <a:pt x="-21396" y="990600"/>
                      <a:pt x="2219417" y="810673"/>
                      <a:pt x="2569404" y="0"/>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Полилиния 23"/>
              <p:cNvSpPr/>
              <p:nvPr/>
            </p:nvSpPr>
            <p:spPr>
              <a:xfrm>
                <a:off x="7437360" y="2231840"/>
                <a:ext cx="1268489" cy="870320"/>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Lst>
                <a:ahLst/>
                <a:cxnLst>
                  <a:cxn ang="0">
                    <a:pos x="connsiteX0" y="connsiteY0"/>
                  </a:cxn>
                  <a:cxn ang="0">
                    <a:pos x="connsiteX1" y="connsiteY1"/>
                  </a:cxn>
                  <a:cxn ang="0">
                    <a:pos x="connsiteX2" y="connsiteY2"/>
                  </a:cxn>
                  <a:cxn ang="0">
                    <a:pos x="connsiteX3" y="connsiteY3"/>
                  </a:cxn>
                </a:cxnLst>
                <a:rect l="l" t="t" r="r" b="b"/>
                <a:pathLst>
                  <a:path w="1268489" h="870320">
                    <a:moveTo>
                      <a:pt x="258839" y="870320"/>
                    </a:moveTo>
                    <a:cubicBezTo>
                      <a:pt x="277889" y="362320"/>
                      <a:pt x="931939" y="489320"/>
                      <a:pt x="1268489" y="298820"/>
                    </a:cubicBezTo>
                    <a:lnTo>
                      <a:pt x="468389" y="13070"/>
                    </a:lnTo>
                    <a:cubicBezTo>
                      <a:pt x="93739" y="-69480"/>
                      <a:pt x="-255511" y="241670"/>
                      <a:pt x="258839" y="870320"/>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grpSp>
        <p:grpSp>
          <p:nvGrpSpPr>
            <p:cNvPr id="12" name="Группа 11"/>
            <p:cNvGrpSpPr/>
            <p:nvPr/>
          </p:nvGrpSpPr>
          <p:grpSpPr>
            <a:xfrm>
              <a:off x="6804247" y="2989943"/>
              <a:ext cx="1935357" cy="2630356"/>
              <a:chOff x="6804247" y="2989943"/>
              <a:chExt cx="1935357" cy="2630356"/>
            </a:xfrm>
            <a:effectLst>
              <a:outerShdw blurRad="152400" dist="88900" dir="2700000" algn="tl" rotWithShape="0">
                <a:prstClr val="black">
                  <a:alpha val="40000"/>
                </a:prstClr>
              </a:outerShdw>
            </a:effectLst>
          </p:grpSpPr>
          <p:sp>
            <p:nvSpPr>
              <p:cNvPr id="21" name="Полилиния 20"/>
              <p:cNvSpPr/>
              <p:nvPr/>
            </p:nvSpPr>
            <p:spPr>
              <a:xfrm>
                <a:off x="6804247" y="2989943"/>
                <a:ext cx="1935357" cy="1519178"/>
              </a:xfrm>
              <a:custGeom>
                <a:avLst/>
                <a:gdLst>
                  <a:gd name="connsiteX0" fmla="*/ 0 w 1262743"/>
                  <a:gd name="connsiteY0" fmla="*/ 0 h 2162628"/>
                  <a:gd name="connsiteX1" fmla="*/ 1262743 w 1262743"/>
                  <a:gd name="connsiteY1" fmla="*/ 928914 h 2162628"/>
                  <a:gd name="connsiteX2" fmla="*/ 899886 w 1262743"/>
                  <a:gd name="connsiteY2" fmla="*/ 2162628 h 2162628"/>
                  <a:gd name="connsiteX3" fmla="*/ 0 w 1262743"/>
                  <a:gd name="connsiteY3" fmla="*/ 0 h 2162628"/>
                  <a:gd name="connsiteX0" fmla="*/ 0 w 1521910"/>
                  <a:gd name="connsiteY0" fmla="*/ 0 h 2162628"/>
                  <a:gd name="connsiteX1" fmla="*/ 1262743 w 1521910"/>
                  <a:gd name="connsiteY1" fmla="*/ 928914 h 2162628"/>
                  <a:gd name="connsiteX2" fmla="*/ 899886 w 1521910"/>
                  <a:gd name="connsiteY2" fmla="*/ 2162628 h 2162628"/>
                  <a:gd name="connsiteX3" fmla="*/ 0 w 1521910"/>
                  <a:gd name="connsiteY3" fmla="*/ 0 h 2162628"/>
                  <a:gd name="connsiteX0" fmla="*/ 0 w 2389003"/>
                  <a:gd name="connsiteY0" fmla="*/ 0 h 2162628"/>
                  <a:gd name="connsiteX1" fmla="*/ 1262743 w 2389003"/>
                  <a:gd name="connsiteY1" fmla="*/ 928914 h 2162628"/>
                  <a:gd name="connsiteX2" fmla="*/ 899886 w 2389003"/>
                  <a:gd name="connsiteY2" fmla="*/ 2162628 h 2162628"/>
                  <a:gd name="connsiteX3" fmla="*/ 0 w 2389003"/>
                  <a:gd name="connsiteY3" fmla="*/ 0 h 2162628"/>
                  <a:gd name="connsiteX0" fmla="*/ 0 w 2389003"/>
                  <a:gd name="connsiteY0" fmla="*/ 0 h 2162628"/>
                  <a:gd name="connsiteX1" fmla="*/ 1262743 w 2389003"/>
                  <a:gd name="connsiteY1" fmla="*/ 928914 h 2162628"/>
                  <a:gd name="connsiteX2" fmla="*/ 899886 w 2389003"/>
                  <a:gd name="connsiteY2" fmla="*/ 2162628 h 2162628"/>
                  <a:gd name="connsiteX3" fmla="*/ 0 w 2389003"/>
                  <a:gd name="connsiteY3" fmla="*/ 0 h 2162628"/>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13544 w 2402547"/>
                  <a:gd name="connsiteY0" fmla="*/ 33885 h 2196513"/>
                  <a:gd name="connsiteX1" fmla="*/ 1029543 w 2402547"/>
                  <a:gd name="connsiteY1" fmla="*/ 1848171 h 2196513"/>
                  <a:gd name="connsiteX2" fmla="*/ 1276287 w 2402547"/>
                  <a:gd name="connsiteY2" fmla="*/ 962799 h 2196513"/>
                  <a:gd name="connsiteX3" fmla="*/ 913430 w 2402547"/>
                  <a:gd name="connsiteY3" fmla="*/ 2196513 h 2196513"/>
                  <a:gd name="connsiteX4" fmla="*/ 13544 w 2402547"/>
                  <a:gd name="connsiteY4" fmla="*/ 33885 h 2196513"/>
                  <a:gd name="connsiteX0" fmla="*/ 13544 w 2402547"/>
                  <a:gd name="connsiteY0" fmla="*/ 0 h 2162628"/>
                  <a:gd name="connsiteX1" fmla="*/ 1029543 w 2402547"/>
                  <a:gd name="connsiteY1" fmla="*/ 1814286 h 2162628"/>
                  <a:gd name="connsiteX2" fmla="*/ 1276287 w 2402547"/>
                  <a:gd name="connsiteY2" fmla="*/ 928914 h 2162628"/>
                  <a:gd name="connsiteX3" fmla="*/ 913430 w 2402547"/>
                  <a:gd name="connsiteY3" fmla="*/ 2162628 h 2162628"/>
                  <a:gd name="connsiteX4" fmla="*/ 13544 w 2402547"/>
                  <a:gd name="connsiteY4" fmla="*/ 0 h 2162628"/>
                  <a:gd name="connsiteX0" fmla="*/ 23919 w 2412922"/>
                  <a:gd name="connsiteY0" fmla="*/ 0 h 2162628"/>
                  <a:gd name="connsiteX1" fmla="*/ 1039918 w 2412922"/>
                  <a:gd name="connsiteY1" fmla="*/ 1814286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1039918 w 2412922"/>
                  <a:gd name="connsiteY1" fmla="*/ 1814286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19479 w 2408482"/>
                  <a:gd name="connsiteY0" fmla="*/ 0 h 2162628"/>
                  <a:gd name="connsiteX1" fmla="*/ 962906 w 2408482"/>
                  <a:gd name="connsiteY1" fmla="*/ 2002971 h 2162628"/>
                  <a:gd name="connsiteX2" fmla="*/ 1282222 w 2408482"/>
                  <a:gd name="connsiteY2" fmla="*/ 928914 h 2162628"/>
                  <a:gd name="connsiteX3" fmla="*/ 919365 w 2408482"/>
                  <a:gd name="connsiteY3" fmla="*/ 2162628 h 2162628"/>
                  <a:gd name="connsiteX4" fmla="*/ 19479 w 2408482"/>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86250"/>
                  <a:gd name="connsiteY0" fmla="*/ 0 h 2162628"/>
                  <a:gd name="connsiteX1" fmla="*/ 1300606 w 2486250"/>
                  <a:gd name="connsiteY1" fmla="*/ 1857828 h 2162628"/>
                  <a:gd name="connsiteX2" fmla="*/ 1286093 w 2486250"/>
                  <a:gd name="connsiteY2" fmla="*/ 928914 h 2162628"/>
                  <a:gd name="connsiteX3" fmla="*/ 923236 w 2486250"/>
                  <a:gd name="connsiteY3" fmla="*/ 2162628 h 2162628"/>
                  <a:gd name="connsiteX4" fmla="*/ 23350 w 2486250"/>
                  <a:gd name="connsiteY4" fmla="*/ 0 h 2162628"/>
                  <a:gd name="connsiteX0" fmla="*/ 14606 w 2639499"/>
                  <a:gd name="connsiteY0" fmla="*/ 0 h 2002971"/>
                  <a:gd name="connsiteX1" fmla="*/ 1291862 w 2639499"/>
                  <a:gd name="connsiteY1" fmla="*/ 1857828 h 2002971"/>
                  <a:gd name="connsiteX2" fmla="*/ 1277349 w 2639499"/>
                  <a:gd name="connsiteY2" fmla="*/ 928914 h 2002971"/>
                  <a:gd name="connsiteX3" fmla="*/ 1277349 w 2639499"/>
                  <a:gd name="connsiteY3" fmla="*/ 2002971 h 2002971"/>
                  <a:gd name="connsiteX4" fmla="*/ 14606 w 2639499"/>
                  <a:gd name="connsiteY4" fmla="*/ 0 h 2002971"/>
                  <a:gd name="connsiteX0" fmla="*/ 15519 w 2640412"/>
                  <a:gd name="connsiteY0" fmla="*/ 0 h 2002971"/>
                  <a:gd name="connsiteX1" fmla="*/ 1292775 w 2640412"/>
                  <a:gd name="connsiteY1" fmla="*/ 1857828 h 2002971"/>
                  <a:gd name="connsiteX2" fmla="*/ 1278262 w 2640412"/>
                  <a:gd name="connsiteY2" fmla="*/ 928914 h 2002971"/>
                  <a:gd name="connsiteX3" fmla="*/ 1278262 w 2640412"/>
                  <a:gd name="connsiteY3" fmla="*/ 2002971 h 2002971"/>
                  <a:gd name="connsiteX4" fmla="*/ 15519 w 2640412"/>
                  <a:gd name="connsiteY4" fmla="*/ 0 h 2002971"/>
                  <a:gd name="connsiteX0" fmla="*/ 1221 w 2626114"/>
                  <a:gd name="connsiteY0" fmla="*/ 0 h 2002971"/>
                  <a:gd name="connsiteX1" fmla="*/ 1278477 w 2626114"/>
                  <a:gd name="connsiteY1" fmla="*/ 1857828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26114"/>
                  <a:gd name="connsiteY0" fmla="*/ 0 h 2002971"/>
                  <a:gd name="connsiteX1" fmla="*/ 1263963 w 2626114"/>
                  <a:gd name="connsiteY1" fmla="*/ 1915885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26114"/>
                  <a:gd name="connsiteY0" fmla="*/ 0 h 2002971"/>
                  <a:gd name="connsiteX1" fmla="*/ 1263963 w 2626114"/>
                  <a:gd name="connsiteY1" fmla="*/ 1915885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73855"/>
                  <a:gd name="connsiteY0" fmla="*/ 0 h 2002971"/>
                  <a:gd name="connsiteX1" fmla="*/ 1263963 w 2673855"/>
                  <a:gd name="connsiteY1" fmla="*/ 1915885 h 2002971"/>
                  <a:gd name="connsiteX2" fmla="*/ 1263964 w 2673855"/>
                  <a:gd name="connsiteY2" fmla="*/ 928914 h 2002971"/>
                  <a:gd name="connsiteX3" fmla="*/ 1263964 w 2673855"/>
                  <a:gd name="connsiteY3" fmla="*/ 2002971 h 2002971"/>
                  <a:gd name="connsiteX4" fmla="*/ 1221 w 2673855"/>
                  <a:gd name="connsiteY4" fmla="*/ 0 h 2002971"/>
                  <a:gd name="connsiteX0" fmla="*/ 1221 w 2673855"/>
                  <a:gd name="connsiteY0" fmla="*/ 0 h 2002971"/>
                  <a:gd name="connsiteX1" fmla="*/ 1263963 w 2673855"/>
                  <a:gd name="connsiteY1" fmla="*/ 1915885 h 2002971"/>
                  <a:gd name="connsiteX2" fmla="*/ 1263964 w 2673855"/>
                  <a:gd name="connsiteY2" fmla="*/ 928914 h 2002971"/>
                  <a:gd name="connsiteX3" fmla="*/ 1263964 w 2673855"/>
                  <a:gd name="connsiteY3" fmla="*/ 2002971 h 2002971"/>
                  <a:gd name="connsiteX4" fmla="*/ 1221 w 2673855"/>
                  <a:gd name="connsiteY4" fmla="*/ 0 h 2002971"/>
                  <a:gd name="connsiteX0" fmla="*/ 2037 w 2674671"/>
                  <a:gd name="connsiteY0" fmla="*/ 0 h 2002987"/>
                  <a:gd name="connsiteX1" fmla="*/ 1264779 w 2674671"/>
                  <a:gd name="connsiteY1" fmla="*/ 1915885 h 2002987"/>
                  <a:gd name="connsiteX2" fmla="*/ 1264780 w 2674671"/>
                  <a:gd name="connsiteY2" fmla="*/ 928914 h 2002987"/>
                  <a:gd name="connsiteX3" fmla="*/ 1264780 w 2674671"/>
                  <a:gd name="connsiteY3" fmla="*/ 2002971 h 2002987"/>
                  <a:gd name="connsiteX4" fmla="*/ 2037 w 2674671"/>
                  <a:gd name="connsiteY4" fmla="*/ 0 h 2002987"/>
                  <a:gd name="connsiteX0" fmla="*/ 2106 w 2674740"/>
                  <a:gd name="connsiteY0" fmla="*/ 0 h 2002971"/>
                  <a:gd name="connsiteX1" fmla="*/ 1264848 w 2674740"/>
                  <a:gd name="connsiteY1" fmla="*/ 1915885 h 2002971"/>
                  <a:gd name="connsiteX2" fmla="*/ 1264849 w 2674740"/>
                  <a:gd name="connsiteY2" fmla="*/ 928914 h 2002971"/>
                  <a:gd name="connsiteX3" fmla="*/ 1264849 w 2674740"/>
                  <a:gd name="connsiteY3" fmla="*/ 2002971 h 2002971"/>
                  <a:gd name="connsiteX4" fmla="*/ 2106 w 2674740"/>
                  <a:gd name="connsiteY4" fmla="*/ 0 h 2002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740" h="2002971">
                    <a:moveTo>
                      <a:pt x="2106" y="0"/>
                    </a:moveTo>
                    <a:cubicBezTo>
                      <a:pt x="181116" y="599924"/>
                      <a:pt x="227077" y="1673980"/>
                      <a:pt x="1264848" y="1915885"/>
                    </a:cubicBezTo>
                    <a:cubicBezTo>
                      <a:pt x="3304104" y="1838477"/>
                      <a:pt x="2474373" y="-285448"/>
                      <a:pt x="1264849" y="928914"/>
                    </a:cubicBezTo>
                    <a:cubicBezTo>
                      <a:pt x="2145382" y="-503163"/>
                      <a:pt x="3940316" y="1722362"/>
                      <a:pt x="1264849" y="2002971"/>
                    </a:cubicBezTo>
                    <a:cubicBezTo>
                      <a:pt x="340774" y="1920725"/>
                      <a:pt x="-31760" y="967619"/>
                      <a:pt x="2106" y="0"/>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олилиния 21"/>
              <p:cNvSpPr/>
              <p:nvPr/>
            </p:nvSpPr>
            <p:spPr>
              <a:xfrm rot="16513135" flipH="1">
                <a:off x="7195453" y="4558086"/>
                <a:ext cx="1170704" cy="953721"/>
              </a:xfrm>
              <a:custGeom>
                <a:avLst/>
                <a:gdLst>
                  <a:gd name="connsiteX0" fmla="*/ 0 w 1262743"/>
                  <a:gd name="connsiteY0" fmla="*/ 0 h 2162628"/>
                  <a:gd name="connsiteX1" fmla="*/ 1262743 w 1262743"/>
                  <a:gd name="connsiteY1" fmla="*/ 928914 h 2162628"/>
                  <a:gd name="connsiteX2" fmla="*/ 899886 w 1262743"/>
                  <a:gd name="connsiteY2" fmla="*/ 2162628 h 2162628"/>
                  <a:gd name="connsiteX3" fmla="*/ 0 w 1262743"/>
                  <a:gd name="connsiteY3" fmla="*/ 0 h 2162628"/>
                  <a:gd name="connsiteX0" fmla="*/ 0 w 1521910"/>
                  <a:gd name="connsiteY0" fmla="*/ 0 h 2162628"/>
                  <a:gd name="connsiteX1" fmla="*/ 1262743 w 1521910"/>
                  <a:gd name="connsiteY1" fmla="*/ 928914 h 2162628"/>
                  <a:gd name="connsiteX2" fmla="*/ 899886 w 1521910"/>
                  <a:gd name="connsiteY2" fmla="*/ 2162628 h 2162628"/>
                  <a:gd name="connsiteX3" fmla="*/ 0 w 1521910"/>
                  <a:gd name="connsiteY3" fmla="*/ 0 h 2162628"/>
                  <a:gd name="connsiteX0" fmla="*/ 0 w 2389003"/>
                  <a:gd name="connsiteY0" fmla="*/ 0 h 2162628"/>
                  <a:gd name="connsiteX1" fmla="*/ 1262743 w 2389003"/>
                  <a:gd name="connsiteY1" fmla="*/ 928914 h 2162628"/>
                  <a:gd name="connsiteX2" fmla="*/ 899886 w 2389003"/>
                  <a:gd name="connsiteY2" fmla="*/ 2162628 h 2162628"/>
                  <a:gd name="connsiteX3" fmla="*/ 0 w 2389003"/>
                  <a:gd name="connsiteY3" fmla="*/ 0 h 2162628"/>
                  <a:gd name="connsiteX0" fmla="*/ 0 w 2389003"/>
                  <a:gd name="connsiteY0" fmla="*/ 0 h 2162628"/>
                  <a:gd name="connsiteX1" fmla="*/ 1262743 w 2389003"/>
                  <a:gd name="connsiteY1" fmla="*/ 928914 h 2162628"/>
                  <a:gd name="connsiteX2" fmla="*/ 899886 w 2389003"/>
                  <a:gd name="connsiteY2" fmla="*/ 2162628 h 2162628"/>
                  <a:gd name="connsiteX3" fmla="*/ 0 w 2389003"/>
                  <a:gd name="connsiteY3" fmla="*/ 0 h 2162628"/>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13544 w 2402547"/>
                  <a:gd name="connsiteY0" fmla="*/ 33885 h 2196513"/>
                  <a:gd name="connsiteX1" fmla="*/ 1029543 w 2402547"/>
                  <a:gd name="connsiteY1" fmla="*/ 1848171 h 2196513"/>
                  <a:gd name="connsiteX2" fmla="*/ 1276287 w 2402547"/>
                  <a:gd name="connsiteY2" fmla="*/ 962799 h 2196513"/>
                  <a:gd name="connsiteX3" fmla="*/ 913430 w 2402547"/>
                  <a:gd name="connsiteY3" fmla="*/ 2196513 h 2196513"/>
                  <a:gd name="connsiteX4" fmla="*/ 13544 w 2402547"/>
                  <a:gd name="connsiteY4" fmla="*/ 33885 h 2196513"/>
                  <a:gd name="connsiteX0" fmla="*/ 13544 w 2402547"/>
                  <a:gd name="connsiteY0" fmla="*/ 0 h 2162628"/>
                  <a:gd name="connsiteX1" fmla="*/ 1029543 w 2402547"/>
                  <a:gd name="connsiteY1" fmla="*/ 1814286 h 2162628"/>
                  <a:gd name="connsiteX2" fmla="*/ 1276287 w 2402547"/>
                  <a:gd name="connsiteY2" fmla="*/ 928914 h 2162628"/>
                  <a:gd name="connsiteX3" fmla="*/ 913430 w 2402547"/>
                  <a:gd name="connsiteY3" fmla="*/ 2162628 h 2162628"/>
                  <a:gd name="connsiteX4" fmla="*/ 13544 w 2402547"/>
                  <a:gd name="connsiteY4" fmla="*/ 0 h 2162628"/>
                  <a:gd name="connsiteX0" fmla="*/ 23919 w 2412922"/>
                  <a:gd name="connsiteY0" fmla="*/ 0 h 2162628"/>
                  <a:gd name="connsiteX1" fmla="*/ 1039918 w 2412922"/>
                  <a:gd name="connsiteY1" fmla="*/ 1814286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1039918 w 2412922"/>
                  <a:gd name="connsiteY1" fmla="*/ 1814286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19479 w 2408482"/>
                  <a:gd name="connsiteY0" fmla="*/ 0 h 2162628"/>
                  <a:gd name="connsiteX1" fmla="*/ 962906 w 2408482"/>
                  <a:gd name="connsiteY1" fmla="*/ 2002971 h 2162628"/>
                  <a:gd name="connsiteX2" fmla="*/ 1282222 w 2408482"/>
                  <a:gd name="connsiteY2" fmla="*/ 928914 h 2162628"/>
                  <a:gd name="connsiteX3" fmla="*/ 919365 w 2408482"/>
                  <a:gd name="connsiteY3" fmla="*/ 2162628 h 2162628"/>
                  <a:gd name="connsiteX4" fmla="*/ 19479 w 2408482"/>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86250"/>
                  <a:gd name="connsiteY0" fmla="*/ 0 h 2162628"/>
                  <a:gd name="connsiteX1" fmla="*/ 1300606 w 2486250"/>
                  <a:gd name="connsiteY1" fmla="*/ 1857828 h 2162628"/>
                  <a:gd name="connsiteX2" fmla="*/ 1286093 w 2486250"/>
                  <a:gd name="connsiteY2" fmla="*/ 928914 h 2162628"/>
                  <a:gd name="connsiteX3" fmla="*/ 923236 w 2486250"/>
                  <a:gd name="connsiteY3" fmla="*/ 2162628 h 2162628"/>
                  <a:gd name="connsiteX4" fmla="*/ 23350 w 2486250"/>
                  <a:gd name="connsiteY4" fmla="*/ 0 h 2162628"/>
                  <a:gd name="connsiteX0" fmla="*/ 14606 w 2639499"/>
                  <a:gd name="connsiteY0" fmla="*/ 0 h 2002971"/>
                  <a:gd name="connsiteX1" fmla="*/ 1291862 w 2639499"/>
                  <a:gd name="connsiteY1" fmla="*/ 1857828 h 2002971"/>
                  <a:gd name="connsiteX2" fmla="*/ 1277349 w 2639499"/>
                  <a:gd name="connsiteY2" fmla="*/ 928914 h 2002971"/>
                  <a:gd name="connsiteX3" fmla="*/ 1277349 w 2639499"/>
                  <a:gd name="connsiteY3" fmla="*/ 2002971 h 2002971"/>
                  <a:gd name="connsiteX4" fmla="*/ 14606 w 2639499"/>
                  <a:gd name="connsiteY4" fmla="*/ 0 h 2002971"/>
                  <a:gd name="connsiteX0" fmla="*/ 15519 w 2640412"/>
                  <a:gd name="connsiteY0" fmla="*/ 0 h 2002971"/>
                  <a:gd name="connsiteX1" fmla="*/ 1292775 w 2640412"/>
                  <a:gd name="connsiteY1" fmla="*/ 1857828 h 2002971"/>
                  <a:gd name="connsiteX2" fmla="*/ 1278262 w 2640412"/>
                  <a:gd name="connsiteY2" fmla="*/ 928914 h 2002971"/>
                  <a:gd name="connsiteX3" fmla="*/ 1278262 w 2640412"/>
                  <a:gd name="connsiteY3" fmla="*/ 2002971 h 2002971"/>
                  <a:gd name="connsiteX4" fmla="*/ 15519 w 2640412"/>
                  <a:gd name="connsiteY4" fmla="*/ 0 h 2002971"/>
                  <a:gd name="connsiteX0" fmla="*/ 1221 w 2626114"/>
                  <a:gd name="connsiteY0" fmla="*/ 0 h 2002971"/>
                  <a:gd name="connsiteX1" fmla="*/ 1278477 w 2626114"/>
                  <a:gd name="connsiteY1" fmla="*/ 1857828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26114"/>
                  <a:gd name="connsiteY0" fmla="*/ 0 h 2002971"/>
                  <a:gd name="connsiteX1" fmla="*/ 1263963 w 2626114"/>
                  <a:gd name="connsiteY1" fmla="*/ 1915885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26114"/>
                  <a:gd name="connsiteY0" fmla="*/ 0 h 2002971"/>
                  <a:gd name="connsiteX1" fmla="*/ 1263963 w 2626114"/>
                  <a:gd name="connsiteY1" fmla="*/ 1915885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73855"/>
                  <a:gd name="connsiteY0" fmla="*/ 0 h 2002971"/>
                  <a:gd name="connsiteX1" fmla="*/ 1263963 w 2673855"/>
                  <a:gd name="connsiteY1" fmla="*/ 1915885 h 2002971"/>
                  <a:gd name="connsiteX2" fmla="*/ 1263964 w 2673855"/>
                  <a:gd name="connsiteY2" fmla="*/ 928914 h 2002971"/>
                  <a:gd name="connsiteX3" fmla="*/ 1263964 w 2673855"/>
                  <a:gd name="connsiteY3" fmla="*/ 2002971 h 2002971"/>
                  <a:gd name="connsiteX4" fmla="*/ 1221 w 2673855"/>
                  <a:gd name="connsiteY4" fmla="*/ 0 h 2002971"/>
                  <a:gd name="connsiteX0" fmla="*/ 1221 w 2673855"/>
                  <a:gd name="connsiteY0" fmla="*/ 0 h 2002971"/>
                  <a:gd name="connsiteX1" fmla="*/ 1263963 w 2673855"/>
                  <a:gd name="connsiteY1" fmla="*/ 1915885 h 2002971"/>
                  <a:gd name="connsiteX2" fmla="*/ 1263964 w 2673855"/>
                  <a:gd name="connsiteY2" fmla="*/ 928914 h 2002971"/>
                  <a:gd name="connsiteX3" fmla="*/ 1263964 w 2673855"/>
                  <a:gd name="connsiteY3" fmla="*/ 2002971 h 2002971"/>
                  <a:gd name="connsiteX4" fmla="*/ 1221 w 2673855"/>
                  <a:gd name="connsiteY4" fmla="*/ 0 h 2002971"/>
                  <a:gd name="connsiteX0" fmla="*/ 2037 w 2674671"/>
                  <a:gd name="connsiteY0" fmla="*/ 0 h 2002987"/>
                  <a:gd name="connsiteX1" fmla="*/ 1264779 w 2674671"/>
                  <a:gd name="connsiteY1" fmla="*/ 1915885 h 2002987"/>
                  <a:gd name="connsiteX2" fmla="*/ 1264780 w 2674671"/>
                  <a:gd name="connsiteY2" fmla="*/ 928914 h 2002987"/>
                  <a:gd name="connsiteX3" fmla="*/ 1264780 w 2674671"/>
                  <a:gd name="connsiteY3" fmla="*/ 2002971 h 2002987"/>
                  <a:gd name="connsiteX4" fmla="*/ 2037 w 2674671"/>
                  <a:gd name="connsiteY4" fmla="*/ 0 h 2002987"/>
                  <a:gd name="connsiteX0" fmla="*/ 2106 w 2674740"/>
                  <a:gd name="connsiteY0" fmla="*/ 0 h 2002971"/>
                  <a:gd name="connsiteX1" fmla="*/ 1264848 w 2674740"/>
                  <a:gd name="connsiteY1" fmla="*/ 1915885 h 2002971"/>
                  <a:gd name="connsiteX2" fmla="*/ 1264849 w 2674740"/>
                  <a:gd name="connsiteY2" fmla="*/ 928914 h 2002971"/>
                  <a:gd name="connsiteX3" fmla="*/ 1264849 w 2674740"/>
                  <a:gd name="connsiteY3" fmla="*/ 2002971 h 2002971"/>
                  <a:gd name="connsiteX4" fmla="*/ 2106 w 2674740"/>
                  <a:gd name="connsiteY4" fmla="*/ 0 h 2002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740" h="2002971">
                    <a:moveTo>
                      <a:pt x="2106" y="0"/>
                    </a:moveTo>
                    <a:cubicBezTo>
                      <a:pt x="181116" y="599924"/>
                      <a:pt x="227077" y="1673980"/>
                      <a:pt x="1264848" y="1915885"/>
                    </a:cubicBezTo>
                    <a:cubicBezTo>
                      <a:pt x="3304104" y="1838477"/>
                      <a:pt x="2474373" y="-285448"/>
                      <a:pt x="1264849" y="928914"/>
                    </a:cubicBezTo>
                    <a:cubicBezTo>
                      <a:pt x="2145382" y="-503163"/>
                      <a:pt x="3940316" y="1722362"/>
                      <a:pt x="1264849" y="2002971"/>
                    </a:cubicBezTo>
                    <a:cubicBezTo>
                      <a:pt x="340774" y="1920725"/>
                      <a:pt x="-31760" y="967619"/>
                      <a:pt x="2106" y="0"/>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3" name="Группа 12"/>
            <p:cNvGrpSpPr/>
            <p:nvPr/>
          </p:nvGrpSpPr>
          <p:grpSpPr>
            <a:xfrm>
              <a:off x="185390" y="3243716"/>
              <a:ext cx="3590585" cy="5620207"/>
              <a:chOff x="185390" y="3243716"/>
              <a:chExt cx="3590585" cy="5620207"/>
            </a:xfrm>
            <a:effectLst>
              <a:outerShdw blurRad="241300" dist="127000" dir="2700000" algn="tl" rotWithShape="0">
                <a:prstClr val="black">
                  <a:alpha val="40000"/>
                </a:prstClr>
              </a:outerShdw>
            </a:effectLst>
          </p:grpSpPr>
          <p:grpSp>
            <p:nvGrpSpPr>
              <p:cNvPr id="14" name="Группа 13"/>
              <p:cNvGrpSpPr/>
              <p:nvPr/>
            </p:nvGrpSpPr>
            <p:grpSpPr>
              <a:xfrm rot="730301">
                <a:off x="185390" y="3243716"/>
                <a:ext cx="2537603" cy="1800200"/>
                <a:chOff x="1242309" y="3933056"/>
                <a:chExt cx="3179905" cy="2425676"/>
              </a:xfrm>
            </p:grpSpPr>
            <p:sp>
              <p:nvSpPr>
                <p:cNvPr id="19" name="Полилиния 18"/>
                <p:cNvSpPr/>
                <p:nvPr/>
              </p:nvSpPr>
              <p:spPr>
                <a:xfrm flipH="1">
                  <a:off x="1242309" y="3933056"/>
                  <a:ext cx="3179905" cy="2425676"/>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Lst>
                  <a:ahLst/>
                  <a:cxnLst>
                    <a:cxn ang="0">
                      <a:pos x="connsiteX0" y="connsiteY0"/>
                    </a:cxn>
                    <a:cxn ang="0">
                      <a:pos x="connsiteX1" y="connsiteY1"/>
                    </a:cxn>
                    <a:cxn ang="0">
                      <a:pos x="connsiteX2" y="connsiteY2"/>
                    </a:cxn>
                    <a:cxn ang="0">
                      <a:pos x="connsiteX3" y="connsiteY3"/>
                    </a:cxn>
                  </a:cxnLst>
                  <a:rect l="l" t="t" r="r" b="b"/>
                  <a:pathLst>
                    <a:path w="3179905" h="2425676">
                      <a:moveTo>
                        <a:pt x="457570" y="2425676"/>
                      </a:moveTo>
                      <a:cubicBezTo>
                        <a:pt x="723363" y="1917676"/>
                        <a:pt x="971012" y="985133"/>
                        <a:pt x="3179905" y="228576"/>
                      </a:cubicBezTo>
                      <a:cubicBezTo>
                        <a:pt x="2390691" y="-65037"/>
                        <a:pt x="890276" y="-126418"/>
                        <a:pt x="289748" y="349226"/>
                      </a:cubicBezTo>
                      <a:cubicBezTo>
                        <a:pt x="-171988" y="803704"/>
                        <a:pt x="-56780" y="1797026"/>
                        <a:pt x="457570" y="242567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20" name="Полилиния 19"/>
                <p:cNvSpPr/>
                <p:nvPr/>
              </p:nvSpPr>
              <p:spPr>
                <a:xfrm flipH="1">
                  <a:off x="1242309" y="4034146"/>
                  <a:ext cx="2973173" cy="2324586"/>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Lst>
                  <a:ahLst/>
                  <a:cxnLst>
                    <a:cxn ang="0">
                      <a:pos x="connsiteX0" y="connsiteY0"/>
                    </a:cxn>
                    <a:cxn ang="0">
                      <a:pos x="connsiteX1" y="connsiteY1"/>
                    </a:cxn>
                    <a:cxn ang="0">
                      <a:pos x="connsiteX2" y="connsiteY2"/>
                    </a:cxn>
                    <a:cxn ang="0">
                      <a:pos x="connsiteX3" y="connsiteY3"/>
                    </a:cxn>
                  </a:cxnLst>
                  <a:rect l="l" t="t" r="r" b="b"/>
                  <a:pathLst>
                    <a:path w="2973173" h="2324586">
                      <a:moveTo>
                        <a:pt x="250838" y="2324586"/>
                      </a:moveTo>
                      <a:cubicBezTo>
                        <a:pt x="-223597" y="1061844"/>
                        <a:pt x="764280" y="-146471"/>
                        <a:pt x="2973173" y="127486"/>
                      </a:cubicBezTo>
                      <a:cubicBezTo>
                        <a:pt x="2183959" y="-166127"/>
                        <a:pt x="1162516" y="77292"/>
                        <a:pt x="561988" y="552936"/>
                      </a:cubicBezTo>
                      <a:cubicBezTo>
                        <a:pt x="100252" y="1007414"/>
                        <a:pt x="-263512" y="1695936"/>
                        <a:pt x="250838" y="232458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grpSp>
          <p:grpSp>
            <p:nvGrpSpPr>
              <p:cNvPr id="15" name="Группа 14"/>
              <p:cNvGrpSpPr/>
              <p:nvPr/>
            </p:nvGrpSpPr>
            <p:grpSpPr>
              <a:xfrm rot="3587098" flipH="1">
                <a:off x="687085" y="5581915"/>
                <a:ext cx="2537603" cy="1800200"/>
                <a:chOff x="1242309" y="3933056"/>
                <a:chExt cx="3179905" cy="2425676"/>
              </a:xfrm>
            </p:grpSpPr>
            <p:sp>
              <p:nvSpPr>
                <p:cNvPr id="17" name="Полилиния 16"/>
                <p:cNvSpPr/>
                <p:nvPr/>
              </p:nvSpPr>
              <p:spPr>
                <a:xfrm flipH="1">
                  <a:off x="1242309" y="3933056"/>
                  <a:ext cx="3179905" cy="2425676"/>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Lst>
                  <a:ahLst/>
                  <a:cxnLst>
                    <a:cxn ang="0">
                      <a:pos x="connsiteX0" y="connsiteY0"/>
                    </a:cxn>
                    <a:cxn ang="0">
                      <a:pos x="connsiteX1" y="connsiteY1"/>
                    </a:cxn>
                    <a:cxn ang="0">
                      <a:pos x="connsiteX2" y="connsiteY2"/>
                    </a:cxn>
                    <a:cxn ang="0">
                      <a:pos x="connsiteX3" y="connsiteY3"/>
                    </a:cxn>
                  </a:cxnLst>
                  <a:rect l="l" t="t" r="r" b="b"/>
                  <a:pathLst>
                    <a:path w="3179905" h="2425676">
                      <a:moveTo>
                        <a:pt x="457570" y="2425676"/>
                      </a:moveTo>
                      <a:cubicBezTo>
                        <a:pt x="723363" y="1917676"/>
                        <a:pt x="971012" y="985133"/>
                        <a:pt x="3179905" y="228576"/>
                      </a:cubicBezTo>
                      <a:cubicBezTo>
                        <a:pt x="2390691" y="-65037"/>
                        <a:pt x="890276" y="-126418"/>
                        <a:pt x="289748" y="349226"/>
                      </a:cubicBezTo>
                      <a:cubicBezTo>
                        <a:pt x="-171988" y="803704"/>
                        <a:pt x="-56780" y="1797026"/>
                        <a:pt x="457570" y="242567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18" name="Полилиния 17"/>
                <p:cNvSpPr/>
                <p:nvPr/>
              </p:nvSpPr>
              <p:spPr>
                <a:xfrm flipH="1">
                  <a:off x="1242309" y="4034146"/>
                  <a:ext cx="2973173" cy="2324586"/>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Lst>
                  <a:ahLst/>
                  <a:cxnLst>
                    <a:cxn ang="0">
                      <a:pos x="connsiteX0" y="connsiteY0"/>
                    </a:cxn>
                    <a:cxn ang="0">
                      <a:pos x="connsiteX1" y="connsiteY1"/>
                    </a:cxn>
                    <a:cxn ang="0">
                      <a:pos x="connsiteX2" y="connsiteY2"/>
                    </a:cxn>
                    <a:cxn ang="0">
                      <a:pos x="connsiteX3" y="connsiteY3"/>
                    </a:cxn>
                  </a:cxnLst>
                  <a:rect l="l" t="t" r="r" b="b"/>
                  <a:pathLst>
                    <a:path w="2973173" h="2324586">
                      <a:moveTo>
                        <a:pt x="250838" y="2324586"/>
                      </a:moveTo>
                      <a:cubicBezTo>
                        <a:pt x="-223597" y="1061844"/>
                        <a:pt x="764280" y="-146471"/>
                        <a:pt x="2973173" y="127486"/>
                      </a:cubicBezTo>
                      <a:cubicBezTo>
                        <a:pt x="2183959" y="-166127"/>
                        <a:pt x="1162516" y="77292"/>
                        <a:pt x="561988" y="552936"/>
                      </a:cubicBezTo>
                      <a:cubicBezTo>
                        <a:pt x="100252" y="1007414"/>
                        <a:pt x="-263512" y="1695936"/>
                        <a:pt x="250838" y="232458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grpSp>
          <p:sp>
            <p:nvSpPr>
              <p:cNvPr id="16" name="Полилиния 15"/>
              <p:cNvSpPr/>
              <p:nvPr/>
            </p:nvSpPr>
            <p:spPr>
              <a:xfrm rot="7992440" flipV="1">
                <a:off x="-100822" y="4987126"/>
                <a:ext cx="4907839" cy="2845755"/>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Lst>
                <a:ahLst/>
                <a:cxnLst>
                  <a:cxn ang="0">
                    <a:pos x="connsiteX0" y="connsiteY0"/>
                  </a:cxn>
                  <a:cxn ang="0">
                    <a:pos x="connsiteX1" y="connsiteY1"/>
                  </a:cxn>
                  <a:cxn ang="0">
                    <a:pos x="connsiteX2" y="connsiteY2"/>
                  </a:cxn>
                  <a:cxn ang="0">
                    <a:pos x="connsiteX3" y="connsiteY3"/>
                  </a:cxn>
                </a:cxnLst>
                <a:rect l="l" t="t" r="r" b="b"/>
                <a:pathLst>
                  <a:path w="2973173" h="2324586">
                    <a:moveTo>
                      <a:pt x="250838" y="2324586"/>
                    </a:moveTo>
                    <a:cubicBezTo>
                      <a:pt x="237998" y="899249"/>
                      <a:pt x="764280" y="-146471"/>
                      <a:pt x="2973173" y="127486"/>
                    </a:cubicBezTo>
                    <a:cubicBezTo>
                      <a:pt x="2183959" y="-166127"/>
                      <a:pt x="1162516" y="77292"/>
                      <a:pt x="561988" y="552936"/>
                    </a:cubicBezTo>
                    <a:cubicBezTo>
                      <a:pt x="100252" y="1007414"/>
                      <a:pt x="-263512" y="1695936"/>
                      <a:pt x="250838" y="232458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grpSp>
      </p:grpSp>
      <p:sp>
        <p:nvSpPr>
          <p:cNvPr id="2" name="Заголовок 1"/>
          <p:cNvSpPr>
            <a:spLocks noGrp="1"/>
          </p:cNvSpPr>
          <p:nvPr>
            <p:ph type="title"/>
          </p:nvPr>
        </p:nvSpPr>
        <p:spPr>
          <a:xfrm>
            <a:off x="24133" y="116632"/>
            <a:ext cx="5916019" cy="1224136"/>
          </a:xfrm>
        </p:spPr>
        <p:txBody>
          <a:bodyPr vert="horz" lIns="91440" tIns="45720" rIns="91440" bIns="45720" rtlCol="0" anchor="ctr">
            <a:normAutofit/>
          </a:bodyPr>
          <a:lstStyle>
            <a:lvl1pPr>
              <a:defRPr lang="ru-RU" b="1" cap="none" spc="300">
                <a:ln w="11430" cmpd="sng">
                  <a:noFill/>
                  <a:prstDash val="solid"/>
                  <a:miter lim="800000"/>
                </a:ln>
                <a:solidFill>
                  <a:schemeClr val="bg1"/>
                </a:solidFill>
                <a:effectLst>
                  <a:glow rad="45500">
                    <a:schemeClr val="accent1">
                      <a:satMod val="220000"/>
                      <a:alpha val="35000"/>
                    </a:schemeClr>
                  </a:glow>
                </a:effectLst>
              </a:defRPr>
            </a:lvl1pPr>
          </a:lstStyle>
          <a:p>
            <a:pPr lvl="0"/>
            <a:r>
              <a:rPr lang="uk-UA" smtClean="0"/>
              <a:t>Образец заголовка</a:t>
            </a:r>
            <a:endParaRPr lang="uk-UA" dirty="0"/>
          </a:p>
        </p:txBody>
      </p:sp>
      <p:sp>
        <p:nvSpPr>
          <p:cNvPr id="3" name="Объект 2"/>
          <p:cNvSpPr>
            <a:spLocks noGrp="1"/>
          </p:cNvSpPr>
          <p:nvPr>
            <p:ph sz="half" idx="1"/>
          </p:nvPr>
        </p:nvSpPr>
        <p:spPr>
          <a:xfrm>
            <a:off x="539551" y="2348880"/>
            <a:ext cx="4038600" cy="4156529"/>
          </a:xfrm>
          <a:solidFill>
            <a:schemeClr val="bg1">
              <a:alpha val="69000"/>
            </a:schemeClr>
          </a:solidFill>
        </p:spPr>
        <p:txBody>
          <a:bodyPr vert="horz" lIns="91440" tIns="45720" rIns="91440" bIns="45720" rtlCol="0">
            <a:normAutofit/>
          </a:bodyPr>
          <a:lstStyle>
            <a:lvl1pPr>
              <a:defRPr lang="ru-RU" smtClean="0"/>
            </a:lvl1pPr>
            <a:lvl2pPr>
              <a:defRPr lang="ru-RU" smtClean="0"/>
            </a:lvl2pPr>
            <a:lvl3pPr>
              <a:defRPr lang="ru-RU" smtClean="0"/>
            </a:lvl3pPr>
            <a:lvl4pPr>
              <a:defRPr lang="ru-RU" smtClean="0"/>
            </a:lvl4pPr>
            <a:lvl5pPr>
              <a:defRPr lang="ru-RU"/>
            </a:lvl5pPr>
          </a:lstStyle>
          <a:p>
            <a:pPr lvl="0"/>
            <a:r>
              <a:rPr lang="uk-UA" smtClean="0"/>
              <a:t>Образец текста</a:t>
            </a:r>
          </a:p>
          <a:p>
            <a:pPr lvl="1"/>
            <a:r>
              <a:rPr lang="uk-UA" smtClean="0"/>
              <a:t>Второй уровень</a:t>
            </a:r>
          </a:p>
          <a:p>
            <a:pPr lvl="2"/>
            <a:r>
              <a:rPr lang="uk-UA" smtClean="0"/>
              <a:t>Третий уровень</a:t>
            </a:r>
          </a:p>
          <a:p>
            <a:pPr lvl="3"/>
            <a:r>
              <a:rPr lang="uk-UA" smtClean="0"/>
              <a:t>Четвертый уровень</a:t>
            </a:r>
          </a:p>
          <a:p>
            <a:pPr lvl="4"/>
            <a:r>
              <a:rPr lang="uk-UA" smtClean="0"/>
              <a:t>Пятый уровень</a:t>
            </a:r>
            <a:endParaRPr lang="uk-UA"/>
          </a:p>
        </p:txBody>
      </p:sp>
      <p:sp>
        <p:nvSpPr>
          <p:cNvPr id="4" name="Объект 3"/>
          <p:cNvSpPr>
            <a:spLocks noGrp="1"/>
          </p:cNvSpPr>
          <p:nvPr>
            <p:ph sz="half" idx="2"/>
          </p:nvPr>
        </p:nvSpPr>
        <p:spPr>
          <a:xfrm>
            <a:off x="4784947" y="2361713"/>
            <a:ext cx="4038600" cy="4104360"/>
          </a:xfrm>
          <a:solidFill>
            <a:schemeClr val="bg1">
              <a:alpha val="69000"/>
            </a:schemeClr>
          </a:solidFill>
        </p:spPr>
        <p:txBody>
          <a:bodyPr vert="horz" lIns="91440" tIns="45720" rIns="91440" bIns="45720" rtlCol="0">
            <a:normAutofit/>
          </a:bodyPr>
          <a:lstStyle>
            <a:lvl1pPr>
              <a:defRPr lang="ru-RU" smtClean="0"/>
            </a:lvl1pPr>
            <a:lvl2pPr>
              <a:defRPr lang="ru-RU" smtClean="0"/>
            </a:lvl2pPr>
            <a:lvl3pPr>
              <a:defRPr lang="ru-RU" smtClean="0"/>
            </a:lvl3pPr>
            <a:lvl4pPr>
              <a:defRPr lang="ru-RU" smtClean="0"/>
            </a:lvl4pPr>
            <a:lvl5pPr>
              <a:defRPr lang="ru-RU"/>
            </a:lvl5pPr>
          </a:lstStyle>
          <a:p>
            <a:pPr lvl="0"/>
            <a:r>
              <a:rPr lang="uk-UA" smtClean="0"/>
              <a:t>Образец текста</a:t>
            </a:r>
          </a:p>
          <a:p>
            <a:pPr lvl="1"/>
            <a:r>
              <a:rPr lang="uk-UA" smtClean="0"/>
              <a:t>Второй уровень</a:t>
            </a:r>
          </a:p>
          <a:p>
            <a:pPr lvl="2"/>
            <a:r>
              <a:rPr lang="uk-UA" smtClean="0"/>
              <a:t>Третий уровень</a:t>
            </a:r>
          </a:p>
          <a:p>
            <a:pPr lvl="3"/>
            <a:r>
              <a:rPr lang="uk-UA" smtClean="0"/>
              <a:t>Четвертый уровень</a:t>
            </a:r>
          </a:p>
          <a:p>
            <a:pPr lvl="4"/>
            <a:r>
              <a:rPr lang="uk-UA" smtClean="0"/>
              <a:t>Пятый уровень</a:t>
            </a:r>
            <a:endParaRPr lang="uk-UA" dirty="0"/>
          </a:p>
        </p:txBody>
      </p:sp>
      <p:grpSp>
        <p:nvGrpSpPr>
          <p:cNvPr id="25" name="Группа 24"/>
          <p:cNvGrpSpPr/>
          <p:nvPr/>
        </p:nvGrpSpPr>
        <p:grpSpPr>
          <a:xfrm rot="7987570">
            <a:off x="2709199" y="6420659"/>
            <a:ext cx="307901" cy="450659"/>
            <a:chOff x="2857488" y="4883951"/>
            <a:chExt cx="571504" cy="903297"/>
          </a:xfrm>
        </p:grpSpPr>
        <p:sp>
          <p:nvSpPr>
            <p:cNvPr id="26" name="Овал 25"/>
            <p:cNvSpPr/>
            <p:nvPr/>
          </p:nvSpPr>
          <p:spPr>
            <a:xfrm>
              <a:off x="3000364" y="4929198"/>
              <a:ext cx="285752" cy="1428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Овал 26">
              <a:hlinkClick r:id="" action="ppaction://hlinkshowjump?jump=nextslide"/>
            </p:cNvPr>
            <p:cNvSpPr/>
            <p:nvPr/>
          </p:nvSpPr>
          <p:spPr>
            <a:xfrm>
              <a:off x="2857488" y="5000636"/>
              <a:ext cx="571504" cy="785818"/>
            </a:xfrm>
            <a:prstGeom prst="ellipse">
              <a:avLst/>
            </a:prstGeom>
            <a:solidFill>
              <a:schemeClr val="accent5">
                <a:lumMod val="75000"/>
              </a:schemeClr>
            </a:solidFill>
            <a:ln w="6350">
              <a:solidFill>
                <a:schemeClr val="tx1"/>
              </a:solidFill>
            </a:ln>
            <a:scene3d>
              <a:camera prst="orthographicFront"/>
              <a:lightRig rig="threePt" dir="t"/>
            </a:scene3d>
            <a:sp3d prstMaterial="plastic">
              <a:bevelT w="26035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8" name="Прямая соединительная линия 27"/>
            <p:cNvCxnSpPr>
              <a:stCxn id="27" idx="0"/>
              <a:endCxn id="27" idx="4"/>
            </p:cNvCxnSpPr>
            <p:nvPr/>
          </p:nvCxnSpPr>
          <p:spPr>
            <a:xfrm rot="16200000" flipH="1">
              <a:off x="2750331" y="5393545"/>
              <a:ext cx="78581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Овал 28"/>
            <p:cNvSpPr/>
            <p:nvPr/>
          </p:nvSpPr>
          <p:spPr>
            <a:xfrm>
              <a:off x="3069421" y="4883951"/>
              <a:ext cx="142876"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Овал 29"/>
            <p:cNvSpPr/>
            <p:nvPr/>
          </p:nvSpPr>
          <p:spPr>
            <a:xfrm>
              <a:off x="3000364"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Овал 30"/>
            <p:cNvSpPr/>
            <p:nvPr/>
          </p:nvSpPr>
          <p:spPr>
            <a:xfrm>
              <a:off x="292892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Овал 31"/>
            <p:cNvSpPr/>
            <p:nvPr/>
          </p:nvSpPr>
          <p:spPr>
            <a:xfrm>
              <a:off x="292892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Овал 32"/>
            <p:cNvSpPr/>
            <p:nvPr/>
          </p:nvSpPr>
          <p:spPr>
            <a:xfrm>
              <a:off x="3000364"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Овал 33"/>
            <p:cNvSpPr/>
            <p:nvPr/>
          </p:nvSpPr>
          <p:spPr>
            <a:xfrm>
              <a:off x="3214678"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Овал 34"/>
            <p:cNvSpPr/>
            <p:nvPr/>
          </p:nvSpPr>
          <p:spPr>
            <a:xfrm>
              <a:off x="328611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Овал 35"/>
            <p:cNvSpPr/>
            <p:nvPr/>
          </p:nvSpPr>
          <p:spPr>
            <a:xfrm>
              <a:off x="328611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Овал 36"/>
            <p:cNvSpPr/>
            <p:nvPr/>
          </p:nvSpPr>
          <p:spPr>
            <a:xfrm>
              <a:off x="3214678"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8" name="Группа 37"/>
          <p:cNvGrpSpPr/>
          <p:nvPr/>
        </p:nvGrpSpPr>
        <p:grpSpPr>
          <a:xfrm rot="13759740">
            <a:off x="128706" y="6346842"/>
            <a:ext cx="307901" cy="450659"/>
            <a:chOff x="2857488" y="4883951"/>
            <a:chExt cx="571504" cy="903297"/>
          </a:xfrm>
        </p:grpSpPr>
        <p:sp>
          <p:nvSpPr>
            <p:cNvPr id="39" name="Овал 38"/>
            <p:cNvSpPr/>
            <p:nvPr/>
          </p:nvSpPr>
          <p:spPr>
            <a:xfrm>
              <a:off x="3000364" y="4929198"/>
              <a:ext cx="285752" cy="1428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 name="Овал 39">
              <a:hlinkClick r:id="" action="ppaction://hlinkshowjump?jump=previousslide"/>
            </p:cNvPr>
            <p:cNvSpPr/>
            <p:nvPr/>
          </p:nvSpPr>
          <p:spPr>
            <a:xfrm>
              <a:off x="2857488" y="5000636"/>
              <a:ext cx="571504" cy="785818"/>
            </a:xfrm>
            <a:prstGeom prst="ellipse">
              <a:avLst/>
            </a:prstGeom>
            <a:solidFill>
              <a:srgbClr val="FFC000"/>
            </a:solidFill>
            <a:ln w="6350">
              <a:solidFill>
                <a:schemeClr val="tx1"/>
              </a:solidFill>
            </a:ln>
            <a:scene3d>
              <a:camera prst="orthographicFront"/>
              <a:lightRig rig="threePt" dir="t"/>
            </a:scene3d>
            <a:sp3d prstMaterial="plastic">
              <a:bevelT w="26035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41" name="Прямая соединительная линия 40"/>
            <p:cNvCxnSpPr>
              <a:stCxn id="40" idx="0"/>
              <a:endCxn id="40" idx="4"/>
            </p:cNvCxnSpPr>
            <p:nvPr/>
          </p:nvCxnSpPr>
          <p:spPr>
            <a:xfrm rot="16200000" flipH="1">
              <a:off x="2750331" y="5393545"/>
              <a:ext cx="78581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Овал 41"/>
            <p:cNvSpPr/>
            <p:nvPr/>
          </p:nvSpPr>
          <p:spPr>
            <a:xfrm>
              <a:off x="3069421" y="4883951"/>
              <a:ext cx="142876"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Овал 42"/>
            <p:cNvSpPr/>
            <p:nvPr/>
          </p:nvSpPr>
          <p:spPr>
            <a:xfrm>
              <a:off x="3000364"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Овал 43"/>
            <p:cNvSpPr/>
            <p:nvPr/>
          </p:nvSpPr>
          <p:spPr>
            <a:xfrm>
              <a:off x="292892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 name="Овал 44"/>
            <p:cNvSpPr/>
            <p:nvPr/>
          </p:nvSpPr>
          <p:spPr>
            <a:xfrm>
              <a:off x="292892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Овал 45"/>
            <p:cNvSpPr/>
            <p:nvPr/>
          </p:nvSpPr>
          <p:spPr>
            <a:xfrm>
              <a:off x="3000364"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Овал 46"/>
            <p:cNvSpPr/>
            <p:nvPr/>
          </p:nvSpPr>
          <p:spPr>
            <a:xfrm>
              <a:off x="3214678"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Овал 47"/>
            <p:cNvSpPr/>
            <p:nvPr/>
          </p:nvSpPr>
          <p:spPr>
            <a:xfrm>
              <a:off x="328611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9" name="Овал 48"/>
            <p:cNvSpPr/>
            <p:nvPr/>
          </p:nvSpPr>
          <p:spPr>
            <a:xfrm>
              <a:off x="328611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 name="Овал 49"/>
            <p:cNvSpPr/>
            <p:nvPr/>
          </p:nvSpPr>
          <p:spPr>
            <a:xfrm>
              <a:off x="3214678"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51" name="Группа 50"/>
          <p:cNvGrpSpPr/>
          <p:nvPr/>
        </p:nvGrpSpPr>
        <p:grpSpPr>
          <a:xfrm rot="4965394">
            <a:off x="8589021" y="104103"/>
            <a:ext cx="307901" cy="450659"/>
            <a:chOff x="2857488" y="4883951"/>
            <a:chExt cx="571504" cy="903297"/>
          </a:xfrm>
        </p:grpSpPr>
        <p:sp>
          <p:nvSpPr>
            <p:cNvPr id="52" name="Овал 51"/>
            <p:cNvSpPr/>
            <p:nvPr/>
          </p:nvSpPr>
          <p:spPr>
            <a:xfrm>
              <a:off x="3000364" y="4929198"/>
              <a:ext cx="285752" cy="1428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Овал 52">
              <a:hlinkClick r:id="" action="ppaction://hlinkshowjump?jump=endshow"/>
            </p:cNvPr>
            <p:cNvSpPr/>
            <p:nvPr/>
          </p:nvSpPr>
          <p:spPr>
            <a:xfrm>
              <a:off x="2857488" y="5000636"/>
              <a:ext cx="571504" cy="785818"/>
            </a:xfrm>
            <a:prstGeom prst="ellipse">
              <a:avLst/>
            </a:prstGeom>
            <a:solidFill>
              <a:srgbClr val="A50021"/>
            </a:solidFill>
            <a:ln w="6350">
              <a:solidFill>
                <a:schemeClr val="tx1"/>
              </a:solidFill>
            </a:ln>
            <a:scene3d>
              <a:camera prst="orthographicFront"/>
              <a:lightRig rig="threePt" dir="t"/>
            </a:scene3d>
            <a:sp3d prstMaterial="plastic">
              <a:bevelT w="26035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54" name="Прямая соединительная линия 53"/>
            <p:cNvCxnSpPr>
              <a:stCxn id="53" idx="0"/>
              <a:endCxn id="53" idx="4"/>
            </p:cNvCxnSpPr>
            <p:nvPr/>
          </p:nvCxnSpPr>
          <p:spPr>
            <a:xfrm rot="16200000" flipH="1">
              <a:off x="2750331" y="5393545"/>
              <a:ext cx="78581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Овал 54"/>
            <p:cNvSpPr/>
            <p:nvPr/>
          </p:nvSpPr>
          <p:spPr>
            <a:xfrm>
              <a:off x="3069421" y="4883951"/>
              <a:ext cx="142876"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6" name="Овал 55"/>
            <p:cNvSpPr/>
            <p:nvPr/>
          </p:nvSpPr>
          <p:spPr>
            <a:xfrm>
              <a:off x="3000364"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7" name="Овал 56"/>
            <p:cNvSpPr/>
            <p:nvPr/>
          </p:nvSpPr>
          <p:spPr>
            <a:xfrm>
              <a:off x="292892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Овал 57"/>
            <p:cNvSpPr/>
            <p:nvPr/>
          </p:nvSpPr>
          <p:spPr>
            <a:xfrm>
              <a:off x="292892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Овал 58"/>
            <p:cNvSpPr/>
            <p:nvPr/>
          </p:nvSpPr>
          <p:spPr>
            <a:xfrm>
              <a:off x="3000364"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Овал 59"/>
            <p:cNvSpPr/>
            <p:nvPr/>
          </p:nvSpPr>
          <p:spPr>
            <a:xfrm>
              <a:off x="3214678"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1" name="Овал 60"/>
            <p:cNvSpPr/>
            <p:nvPr/>
          </p:nvSpPr>
          <p:spPr>
            <a:xfrm>
              <a:off x="328611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Овал 61"/>
            <p:cNvSpPr/>
            <p:nvPr/>
          </p:nvSpPr>
          <p:spPr>
            <a:xfrm>
              <a:off x="328611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Овал 62"/>
            <p:cNvSpPr/>
            <p:nvPr/>
          </p:nvSpPr>
          <p:spPr>
            <a:xfrm>
              <a:off x="3214678"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103834200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grpSp>
        <p:nvGrpSpPr>
          <p:cNvPr id="5" name="Группа 4"/>
          <p:cNvGrpSpPr/>
          <p:nvPr/>
        </p:nvGrpSpPr>
        <p:grpSpPr>
          <a:xfrm>
            <a:off x="-26242" y="-1220213"/>
            <a:ext cx="9180633" cy="10084136"/>
            <a:chOff x="-26242" y="-1220213"/>
            <a:chExt cx="9180633" cy="10084136"/>
          </a:xfrm>
        </p:grpSpPr>
        <p:sp>
          <p:nvSpPr>
            <p:cNvPr id="6" name="Полилиния 5"/>
            <p:cNvSpPr/>
            <p:nvPr/>
          </p:nvSpPr>
          <p:spPr>
            <a:xfrm>
              <a:off x="10391" y="-27384"/>
              <a:ext cx="9144000" cy="2234538"/>
            </a:xfrm>
            <a:custGeom>
              <a:avLst/>
              <a:gdLst>
                <a:gd name="connsiteX0" fmla="*/ 0 w 9144000"/>
                <a:gd name="connsiteY0" fmla="*/ 1579418 h 2161309"/>
                <a:gd name="connsiteX1" fmla="*/ 10391 w 9144000"/>
                <a:gd name="connsiteY1" fmla="*/ 1194954 h 2161309"/>
                <a:gd name="connsiteX2" fmla="*/ 9144000 w 9144000"/>
                <a:gd name="connsiteY2" fmla="*/ 0 h 2161309"/>
                <a:gd name="connsiteX3" fmla="*/ 9133609 w 9144000"/>
                <a:gd name="connsiteY3" fmla="*/ 550718 h 2161309"/>
                <a:gd name="connsiteX4" fmla="*/ 3564082 w 9144000"/>
                <a:gd name="connsiteY4" fmla="*/ 2161309 h 2161309"/>
                <a:gd name="connsiteX5" fmla="*/ 0 w 9144000"/>
                <a:gd name="connsiteY5" fmla="*/ 1579418 h 2161309"/>
                <a:gd name="connsiteX0" fmla="*/ 0 w 9144000"/>
                <a:gd name="connsiteY0" fmla="*/ 1579418 h 2161309"/>
                <a:gd name="connsiteX1" fmla="*/ 10391 w 9144000"/>
                <a:gd name="connsiteY1" fmla="*/ 1194954 h 2161309"/>
                <a:gd name="connsiteX2" fmla="*/ 9144000 w 9144000"/>
                <a:gd name="connsiteY2" fmla="*/ 0 h 2161309"/>
                <a:gd name="connsiteX3" fmla="*/ 9133609 w 9144000"/>
                <a:gd name="connsiteY3" fmla="*/ 550718 h 2161309"/>
                <a:gd name="connsiteX4" fmla="*/ 3564082 w 9144000"/>
                <a:gd name="connsiteY4" fmla="*/ 2161309 h 2161309"/>
                <a:gd name="connsiteX5" fmla="*/ 0 w 9144000"/>
                <a:gd name="connsiteY5" fmla="*/ 1579418 h 2161309"/>
                <a:gd name="connsiteX0" fmla="*/ 0 w 9144000"/>
                <a:gd name="connsiteY0" fmla="*/ 1579418 h 2161845"/>
                <a:gd name="connsiteX1" fmla="*/ 10391 w 9144000"/>
                <a:gd name="connsiteY1" fmla="*/ 1194954 h 2161845"/>
                <a:gd name="connsiteX2" fmla="*/ 9144000 w 9144000"/>
                <a:gd name="connsiteY2" fmla="*/ 0 h 2161845"/>
                <a:gd name="connsiteX3" fmla="*/ 9133609 w 9144000"/>
                <a:gd name="connsiteY3" fmla="*/ 550718 h 2161845"/>
                <a:gd name="connsiteX4" fmla="*/ 3564082 w 9144000"/>
                <a:gd name="connsiteY4" fmla="*/ 2161309 h 2161845"/>
                <a:gd name="connsiteX5" fmla="*/ 0 w 9144000"/>
                <a:gd name="connsiteY5" fmla="*/ 1579418 h 2161845"/>
                <a:gd name="connsiteX0" fmla="*/ 0 w 9144000"/>
                <a:gd name="connsiteY0" fmla="*/ 1579418 h 2161845"/>
                <a:gd name="connsiteX1" fmla="*/ 10391 w 9144000"/>
                <a:gd name="connsiteY1" fmla="*/ 1194954 h 2161845"/>
                <a:gd name="connsiteX2" fmla="*/ 9144000 w 9144000"/>
                <a:gd name="connsiteY2" fmla="*/ 0 h 2161845"/>
                <a:gd name="connsiteX3" fmla="*/ 9133609 w 9144000"/>
                <a:gd name="connsiteY3" fmla="*/ 550718 h 2161845"/>
                <a:gd name="connsiteX4" fmla="*/ 3564082 w 9144000"/>
                <a:gd name="connsiteY4" fmla="*/ 2161309 h 2161845"/>
                <a:gd name="connsiteX5" fmla="*/ 0 w 9144000"/>
                <a:gd name="connsiteY5" fmla="*/ 1579418 h 2161845"/>
                <a:gd name="connsiteX0" fmla="*/ 0 w 9144000"/>
                <a:gd name="connsiteY0" fmla="*/ 1579418 h 2161845"/>
                <a:gd name="connsiteX1" fmla="*/ 10391 w 9144000"/>
                <a:gd name="connsiteY1" fmla="*/ 1194954 h 2161845"/>
                <a:gd name="connsiteX2" fmla="*/ 9144000 w 9144000"/>
                <a:gd name="connsiteY2" fmla="*/ 0 h 2161845"/>
                <a:gd name="connsiteX3" fmla="*/ 9133609 w 9144000"/>
                <a:gd name="connsiteY3" fmla="*/ 550718 h 2161845"/>
                <a:gd name="connsiteX4" fmla="*/ 3564082 w 9144000"/>
                <a:gd name="connsiteY4" fmla="*/ 2161309 h 2161845"/>
                <a:gd name="connsiteX5" fmla="*/ 0 w 9144000"/>
                <a:gd name="connsiteY5" fmla="*/ 1579418 h 2161845"/>
                <a:gd name="connsiteX0" fmla="*/ 0 w 9144000"/>
                <a:gd name="connsiteY0" fmla="*/ 1579418 h 2276079"/>
                <a:gd name="connsiteX1" fmla="*/ 10391 w 9144000"/>
                <a:gd name="connsiteY1" fmla="*/ 1194954 h 2276079"/>
                <a:gd name="connsiteX2" fmla="*/ 9144000 w 9144000"/>
                <a:gd name="connsiteY2" fmla="*/ 0 h 2276079"/>
                <a:gd name="connsiteX3" fmla="*/ 9133609 w 9144000"/>
                <a:gd name="connsiteY3" fmla="*/ 550718 h 2276079"/>
                <a:gd name="connsiteX4" fmla="*/ 3574473 w 9144000"/>
                <a:gd name="connsiteY4" fmla="*/ 2275609 h 2276079"/>
                <a:gd name="connsiteX5" fmla="*/ 0 w 9144000"/>
                <a:gd name="connsiteY5" fmla="*/ 1579418 h 2276079"/>
                <a:gd name="connsiteX0" fmla="*/ 0 w 9144000"/>
                <a:gd name="connsiteY0" fmla="*/ 1579418 h 2234538"/>
                <a:gd name="connsiteX1" fmla="*/ 10391 w 9144000"/>
                <a:gd name="connsiteY1" fmla="*/ 1194954 h 2234538"/>
                <a:gd name="connsiteX2" fmla="*/ 9144000 w 9144000"/>
                <a:gd name="connsiteY2" fmla="*/ 0 h 2234538"/>
                <a:gd name="connsiteX3" fmla="*/ 9133609 w 9144000"/>
                <a:gd name="connsiteY3" fmla="*/ 550718 h 2234538"/>
                <a:gd name="connsiteX4" fmla="*/ 3418609 w 9144000"/>
                <a:gd name="connsiteY4" fmla="*/ 2234046 h 2234538"/>
                <a:gd name="connsiteX5" fmla="*/ 0 w 9144000"/>
                <a:gd name="connsiteY5" fmla="*/ 1579418 h 223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2234538">
                  <a:moveTo>
                    <a:pt x="0" y="1579418"/>
                  </a:moveTo>
                  <a:lnTo>
                    <a:pt x="10391" y="1194954"/>
                  </a:lnTo>
                  <a:lnTo>
                    <a:pt x="9144000" y="0"/>
                  </a:lnTo>
                  <a:lnTo>
                    <a:pt x="9133609" y="550718"/>
                  </a:lnTo>
                  <a:cubicBezTo>
                    <a:pt x="6591300" y="651164"/>
                    <a:pt x="5534890" y="1998518"/>
                    <a:pt x="3418609" y="2234046"/>
                  </a:cubicBezTo>
                  <a:cubicBezTo>
                    <a:pt x="1929246" y="2258291"/>
                    <a:pt x="543790" y="1378528"/>
                    <a:pt x="0" y="1579418"/>
                  </a:cubicBezTo>
                  <a:close/>
                </a:path>
              </a:pathLst>
            </a:custGeom>
            <a:solidFill>
              <a:schemeClr val="bg1">
                <a:lumMod val="85000"/>
              </a:schemeClr>
            </a:solidFill>
            <a:ln>
              <a:noFill/>
            </a:ln>
            <a:effectLst>
              <a:outerShdw blurRad="317500" dist="152400" dir="2700000" algn="tl" rotWithShape="0">
                <a:prstClr val="black">
                  <a:alpha val="40000"/>
                </a:prstClr>
              </a:outerShdw>
            </a:effectLst>
            <a:scene3d>
              <a:camera prst="orthographicFront"/>
              <a:lightRig rig="threePt" dir="t">
                <a:rot lat="0" lon="0" rev="9000000"/>
              </a:lightRig>
            </a:scene3d>
            <a:sp3d prstMaterial="metal">
              <a:bevelT w="234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олилиния 6"/>
            <p:cNvSpPr/>
            <p:nvPr/>
          </p:nvSpPr>
          <p:spPr>
            <a:xfrm rot="6303356">
              <a:off x="2533853" y="-3780308"/>
              <a:ext cx="3776723" cy="8896913"/>
            </a:xfrm>
            <a:custGeom>
              <a:avLst/>
              <a:gdLst>
                <a:gd name="connsiteX0" fmla="*/ 1101437 w 1101437"/>
                <a:gd name="connsiteY0" fmla="*/ 10391 h 6889173"/>
                <a:gd name="connsiteX1" fmla="*/ 1007918 w 1101437"/>
                <a:gd name="connsiteY1" fmla="*/ 0 h 6889173"/>
                <a:gd name="connsiteX2" fmla="*/ 0 w 1101437"/>
                <a:gd name="connsiteY2" fmla="*/ 5081155 h 6889173"/>
                <a:gd name="connsiteX3" fmla="*/ 613064 w 1101437"/>
                <a:gd name="connsiteY3" fmla="*/ 6889173 h 6889173"/>
                <a:gd name="connsiteX4" fmla="*/ 665018 w 1101437"/>
                <a:gd name="connsiteY4" fmla="*/ 6889173 h 6889173"/>
                <a:gd name="connsiteX5" fmla="*/ 467591 w 1101437"/>
                <a:gd name="connsiteY5" fmla="*/ 4073237 h 6889173"/>
                <a:gd name="connsiteX6" fmla="*/ 1101437 w 1101437"/>
                <a:gd name="connsiteY6" fmla="*/ 10391 h 6889173"/>
                <a:gd name="connsiteX0" fmla="*/ 1418094 w 1418094"/>
                <a:gd name="connsiteY0" fmla="*/ 10391 h 6889173"/>
                <a:gd name="connsiteX1" fmla="*/ 1324575 w 1418094"/>
                <a:gd name="connsiteY1" fmla="*/ 0 h 6889173"/>
                <a:gd name="connsiteX2" fmla="*/ 316657 w 1418094"/>
                <a:gd name="connsiteY2" fmla="*/ 5081155 h 6889173"/>
                <a:gd name="connsiteX3" fmla="*/ 929721 w 1418094"/>
                <a:gd name="connsiteY3" fmla="*/ 6889173 h 6889173"/>
                <a:gd name="connsiteX4" fmla="*/ 981675 w 1418094"/>
                <a:gd name="connsiteY4" fmla="*/ 6889173 h 6889173"/>
                <a:gd name="connsiteX5" fmla="*/ 784248 w 1418094"/>
                <a:gd name="connsiteY5" fmla="*/ 4073237 h 6889173"/>
                <a:gd name="connsiteX6" fmla="*/ 1418094 w 1418094"/>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668296"/>
                <a:gd name="connsiteY0" fmla="*/ 10391 h 6889173"/>
                <a:gd name="connsiteX1" fmla="*/ 1450199 w 1668296"/>
                <a:gd name="connsiteY1" fmla="*/ 0 h 6889173"/>
                <a:gd name="connsiteX2" fmla="*/ 442281 w 1668296"/>
                <a:gd name="connsiteY2" fmla="*/ 5081155 h 6889173"/>
                <a:gd name="connsiteX3" fmla="*/ 1055345 w 1668296"/>
                <a:gd name="connsiteY3" fmla="*/ 6889173 h 6889173"/>
                <a:gd name="connsiteX4" fmla="*/ 1107299 w 1668296"/>
                <a:gd name="connsiteY4" fmla="*/ 6889173 h 6889173"/>
                <a:gd name="connsiteX5" fmla="*/ 909872 w 1668296"/>
                <a:gd name="connsiteY5" fmla="*/ 4073237 h 6889173"/>
                <a:gd name="connsiteX6" fmla="*/ 1543718 w 1668296"/>
                <a:gd name="connsiteY6" fmla="*/ 10391 h 6889173"/>
                <a:gd name="connsiteX0" fmla="*/ 1543718 w 1668296"/>
                <a:gd name="connsiteY0" fmla="*/ 10391 h 6889173"/>
                <a:gd name="connsiteX1" fmla="*/ 1450199 w 1668296"/>
                <a:gd name="connsiteY1" fmla="*/ 0 h 6889173"/>
                <a:gd name="connsiteX2" fmla="*/ 442281 w 1668296"/>
                <a:gd name="connsiteY2" fmla="*/ 5081155 h 6889173"/>
                <a:gd name="connsiteX3" fmla="*/ 1055345 w 1668296"/>
                <a:gd name="connsiteY3" fmla="*/ 6889173 h 6889173"/>
                <a:gd name="connsiteX4" fmla="*/ 1107299 w 1668296"/>
                <a:gd name="connsiteY4" fmla="*/ 6889173 h 6889173"/>
                <a:gd name="connsiteX5" fmla="*/ 909872 w 1668296"/>
                <a:gd name="connsiteY5" fmla="*/ 4073237 h 6889173"/>
                <a:gd name="connsiteX6" fmla="*/ 1543718 w 1668296"/>
                <a:gd name="connsiteY6" fmla="*/ 10391 h 6889173"/>
                <a:gd name="connsiteX0" fmla="*/ 1543718 w 1668296"/>
                <a:gd name="connsiteY0" fmla="*/ 10391 h 6889173"/>
                <a:gd name="connsiteX1" fmla="*/ 1450199 w 1668296"/>
                <a:gd name="connsiteY1" fmla="*/ 0 h 6889173"/>
                <a:gd name="connsiteX2" fmla="*/ 442281 w 1668296"/>
                <a:gd name="connsiteY2" fmla="*/ 5081155 h 6889173"/>
                <a:gd name="connsiteX3" fmla="*/ 1055345 w 1668296"/>
                <a:gd name="connsiteY3" fmla="*/ 6889173 h 6889173"/>
                <a:gd name="connsiteX4" fmla="*/ 1107299 w 1668296"/>
                <a:gd name="connsiteY4" fmla="*/ 6889173 h 6889173"/>
                <a:gd name="connsiteX5" fmla="*/ 909872 w 1668296"/>
                <a:gd name="connsiteY5" fmla="*/ 4073237 h 6889173"/>
                <a:gd name="connsiteX6" fmla="*/ 1543718 w 1668296"/>
                <a:gd name="connsiteY6" fmla="*/ 10391 h 6889173"/>
                <a:gd name="connsiteX0" fmla="*/ 3526525 w 3651103"/>
                <a:gd name="connsiteY0" fmla="*/ 415545 h 7294327"/>
                <a:gd name="connsiteX1" fmla="*/ 317711 w 3651103"/>
                <a:gd name="connsiteY1" fmla="*/ 0 h 7294327"/>
                <a:gd name="connsiteX2" fmla="*/ 2425088 w 3651103"/>
                <a:gd name="connsiteY2" fmla="*/ 5486309 h 7294327"/>
                <a:gd name="connsiteX3" fmla="*/ 3038152 w 3651103"/>
                <a:gd name="connsiteY3" fmla="*/ 7294327 h 7294327"/>
                <a:gd name="connsiteX4" fmla="*/ 3090106 w 3651103"/>
                <a:gd name="connsiteY4" fmla="*/ 7294327 h 7294327"/>
                <a:gd name="connsiteX5" fmla="*/ 2892679 w 3651103"/>
                <a:gd name="connsiteY5" fmla="*/ 4478391 h 7294327"/>
                <a:gd name="connsiteX6" fmla="*/ 3526525 w 3651103"/>
                <a:gd name="connsiteY6" fmla="*/ 415545 h 7294327"/>
                <a:gd name="connsiteX0" fmla="*/ 445914 w 3651103"/>
                <a:gd name="connsiteY0" fmla="*/ 0 h 7347603"/>
                <a:gd name="connsiteX1" fmla="*/ 317711 w 3651103"/>
                <a:gd name="connsiteY1" fmla="*/ 53276 h 7347603"/>
                <a:gd name="connsiteX2" fmla="*/ 2425088 w 3651103"/>
                <a:gd name="connsiteY2" fmla="*/ 5539585 h 7347603"/>
                <a:gd name="connsiteX3" fmla="*/ 3038152 w 3651103"/>
                <a:gd name="connsiteY3" fmla="*/ 7347603 h 7347603"/>
                <a:gd name="connsiteX4" fmla="*/ 3090106 w 3651103"/>
                <a:gd name="connsiteY4" fmla="*/ 7347603 h 7347603"/>
                <a:gd name="connsiteX5" fmla="*/ 2892679 w 3651103"/>
                <a:gd name="connsiteY5" fmla="*/ 4531667 h 7347603"/>
                <a:gd name="connsiteX6" fmla="*/ 445914 w 3651103"/>
                <a:gd name="connsiteY6" fmla="*/ 0 h 7347603"/>
                <a:gd name="connsiteX0" fmla="*/ 445914 w 3651103"/>
                <a:gd name="connsiteY0" fmla="*/ 0 h 8896913"/>
                <a:gd name="connsiteX1" fmla="*/ 317711 w 3651103"/>
                <a:gd name="connsiteY1" fmla="*/ 53276 h 8896913"/>
                <a:gd name="connsiteX2" fmla="*/ 2425088 w 3651103"/>
                <a:gd name="connsiteY2" fmla="*/ 5539585 h 8896913"/>
                <a:gd name="connsiteX3" fmla="*/ 2546947 w 3651103"/>
                <a:gd name="connsiteY3" fmla="*/ 8896913 h 8896913"/>
                <a:gd name="connsiteX4" fmla="*/ 3090106 w 3651103"/>
                <a:gd name="connsiteY4" fmla="*/ 7347603 h 8896913"/>
                <a:gd name="connsiteX5" fmla="*/ 2892679 w 3651103"/>
                <a:gd name="connsiteY5" fmla="*/ 4531667 h 8896913"/>
                <a:gd name="connsiteX6" fmla="*/ 445914 w 3651103"/>
                <a:gd name="connsiteY6" fmla="*/ 0 h 8896913"/>
                <a:gd name="connsiteX0" fmla="*/ 445914 w 4168321"/>
                <a:gd name="connsiteY0" fmla="*/ 0 h 8896913"/>
                <a:gd name="connsiteX1" fmla="*/ 317711 w 4168321"/>
                <a:gd name="connsiteY1" fmla="*/ 53276 h 8896913"/>
                <a:gd name="connsiteX2" fmla="*/ 2425088 w 4168321"/>
                <a:gd name="connsiteY2" fmla="*/ 5539585 h 8896913"/>
                <a:gd name="connsiteX3" fmla="*/ 2546947 w 4168321"/>
                <a:gd name="connsiteY3" fmla="*/ 8896913 h 8896913"/>
                <a:gd name="connsiteX4" fmla="*/ 3853382 w 4168321"/>
                <a:gd name="connsiteY4" fmla="*/ 8507821 h 8896913"/>
                <a:gd name="connsiteX5" fmla="*/ 2892679 w 4168321"/>
                <a:gd name="connsiteY5" fmla="*/ 4531667 h 8896913"/>
                <a:gd name="connsiteX6" fmla="*/ 445914 w 4168321"/>
                <a:gd name="connsiteY6" fmla="*/ 0 h 8896913"/>
                <a:gd name="connsiteX0" fmla="*/ 509951 w 4232358"/>
                <a:gd name="connsiteY0" fmla="*/ 0 h 8896913"/>
                <a:gd name="connsiteX1" fmla="*/ 381748 w 4232358"/>
                <a:gd name="connsiteY1" fmla="*/ 53276 h 8896913"/>
                <a:gd name="connsiteX2" fmla="*/ 1946105 w 4232358"/>
                <a:gd name="connsiteY2" fmla="*/ 5285145 h 8896913"/>
                <a:gd name="connsiteX3" fmla="*/ 2610984 w 4232358"/>
                <a:gd name="connsiteY3" fmla="*/ 8896913 h 8896913"/>
                <a:gd name="connsiteX4" fmla="*/ 3917419 w 4232358"/>
                <a:gd name="connsiteY4" fmla="*/ 8507821 h 8896913"/>
                <a:gd name="connsiteX5" fmla="*/ 2956716 w 4232358"/>
                <a:gd name="connsiteY5" fmla="*/ 4531667 h 8896913"/>
                <a:gd name="connsiteX6" fmla="*/ 509951 w 4232358"/>
                <a:gd name="connsiteY6" fmla="*/ 0 h 8896913"/>
                <a:gd name="connsiteX0" fmla="*/ 192745 w 3915152"/>
                <a:gd name="connsiteY0" fmla="*/ 0 h 8896913"/>
                <a:gd name="connsiteX1" fmla="*/ 64542 w 3915152"/>
                <a:gd name="connsiteY1" fmla="*/ 53276 h 8896913"/>
                <a:gd name="connsiteX2" fmla="*/ 2293778 w 3915152"/>
                <a:gd name="connsiteY2" fmla="*/ 8896913 h 8896913"/>
                <a:gd name="connsiteX3" fmla="*/ 3600213 w 3915152"/>
                <a:gd name="connsiteY3" fmla="*/ 8507821 h 8896913"/>
                <a:gd name="connsiteX4" fmla="*/ 2639510 w 3915152"/>
                <a:gd name="connsiteY4" fmla="*/ 4531667 h 8896913"/>
                <a:gd name="connsiteX5" fmla="*/ 192745 w 3915152"/>
                <a:gd name="connsiteY5" fmla="*/ 0 h 8896913"/>
                <a:gd name="connsiteX0" fmla="*/ 128203 w 3850610"/>
                <a:gd name="connsiteY0" fmla="*/ 0 h 8896913"/>
                <a:gd name="connsiteX1" fmla="*/ 0 w 3850610"/>
                <a:gd name="connsiteY1" fmla="*/ 53276 h 8896913"/>
                <a:gd name="connsiteX2" fmla="*/ 2229236 w 3850610"/>
                <a:gd name="connsiteY2" fmla="*/ 8896913 h 8896913"/>
                <a:gd name="connsiteX3" fmla="*/ 3535671 w 3850610"/>
                <a:gd name="connsiteY3" fmla="*/ 8507821 h 8896913"/>
                <a:gd name="connsiteX4" fmla="*/ 2574968 w 3850610"/>
                <a:gd name="connsiteY4" fmla="*/ 4531667 h 8896913"/>
                <a:gd name="connsiteX5" fmla="*/ 128203 w 3850610"/>
                <a:gd name="connsiteY5" fmla="*/ 0 h 8896913"/>
                <a:gd name="connsiteX0" fmla="*/ 128203 w 3862195"/>
                <a:gd name="connsiteY0" fmla="*/ 0 h 8896913"/>
                <a:gd name="connsiteX1" fmla="*/ 0 w 3862195"/>
                <a:gd name="connsiteY1" fmla="*/ 53276 h 8896913"/>
                <a:gd name="connsiteX2" fmla="*/ 2229236 w 3862195"/>
                <a:gd name="connsiteY2" fmla="*/ 8896913 h 8896913"/>
                <a:gd name="connsiteX3" fmla="*/ 3535671 w 3862195"/>
                <a:gd name="connsiteY3" fmla="*/ 8507821 h 8896913"/>
                <a:gd name="connsiteX4" fmla="*/ 2629859 w 3862195"/>
                <a:gd name="connsiteY4" fmla="*/ 3827397 h 8896913"/>
                <a:gd name="connsiteX5" fmla="*/ 128203 w 3862195"/>
                <a:gd name="connsiteY5" fmla="*/ 0 h 8896913"/>
                <a:gd name="connsiteX0" fmla="*/ 128203 w 3862195"/>
                <a:gd name="connsiteY0" fmla="*/ 0 h 8896913"/>
                <a:gd name="connsiteX1" fmla="*/ 0 w 3862195"/>
                <a:gd name="connsiteY1" fmla="*/ 53276 h 8896913"/>
                <a:gd name="connsiteX2" fmla="*/ 2229236 w 3862195"/>
                <a:gd name="connsiteY2" fmla="*/ 8896913 h 8896913"/>
                <a:gd name="connsiteX3" fmla="*/ 3535671 w 3862195"/>
                <a:gd name="connsiteY3" fmla="*/ 8507821 h 8896913"/>
                <a:gd name="connsiteX4" fmla="*/ 2629859 w 3862195"/>
                <a:gd name="connsiteY4" fmla="*/ 3827397 h 8896913"/>
                <a:gd name="connsiteX5" fmla="*/ 128203 w 3862195"/>
                <a:gd name="connsiteY5" fmla="*/ 0 h 8896913"/>
                <a:gd name="connsiteX0" fmla="*/ 128203 w 3862195"/>
                <a:gd name="connsiteY0" fmla="*/ 0 h 8896913"/>
                <a:gd name="connsiteX1" fmla="*/ 0 w 3862195"/>
                <a:gd name="connsiteY1" fmla="*/ 53276 h 8896913"/>
                <a:gd name="connsiteX2" fmla="*/ 2229236 w 3862195"/>
                <a:gd name="connsiteY2" fmla="*/ 8896913 h 8896913"/>
                <a:gd name="connsiteX3" fmla="*/ 3535671 w 3862195"/>
                <a:gd name="connsiteY3" fmla="*/ 8507821 h 8896913"/>
                <a:gd name="connsiteX4" fmla="*/ 2629859 w 3862195"/>
                <a:gd name="connsiteY4" fmla="*/ 3827397 h 8896913"/>
                <a:gd name="connsiteX5" fmla="*/ 128203 w 3862195"/>
                <a:gd name="connsiteY5" fmla="*/ 0 h 8896913"/>
                <a:gd name="connsiteX0" fmla="*/ 128203 w 3535671"/>
                <a:gd name="connsiteY0" fmla="*/ 0 h 8896913"/>
                <a:gd name="connsiteX1" fmla="*/ 0 w 3535671"/>
                <a:gd name="connsiteY1" fmla="*/ 53276 h 8896913"/>
                <a:gd name="connsiteX2" fmla="*/ 2229236 w 3535671"/>
                <a:gd name="connsiteY2" fmla="*/ 8896913 h 8896913"/>
                <a:gd name="connsiteX3" fmla="*/ 3535671 w 3535671"/>
                <a:gd name="connsiteY3" fmla="*/ 8507821 h 8896913"/>
                <a:gd name="connsiteX4" fmla="*/ 2629859 w 3535671"/>
                <a:gd name="connsiteY4" fmla="*/ 3827397 h 8896913"/>
                <a:gd name="connsiteX5" fmla="*/ 128203 w 3535671"/>
                <a:gd name="connsiteY5" fmla="*/ 0 h 8896913"/>
                <a:gd name="connsiteX0" fmla="*/ 128203 w 3535671"/>
                <a:gd name="connsiteY0" fmla="*/ 0 h 8896913"/>
                <a:gd name="connsiteX1" fmla="*/ 0 w 3535671"/>
                <a:gd name="connsiteY1" fmla="*/ 53276 h 8896913"/>
                <a:gd name="connsiteX2" fmla="*/ 2229236 w 3535671"/>
                <a:gd name="connsiteY2" fmla="*/ 8896913 h 8896913"/>
                <a:gd name="connsiteX3" fmla="*/ 3535671 w 3535671"/>
                <a:gd name="connsiteY3" fmla="*/ 8507821 h 8896913"/>
                <a:gd name="connsiteX4" fmla="*/ 2629859 w 3535671"/>
                <a:gd name="connsiteY4" fmla="*/ 3827397 h 8896913"/>
                <a:gd name="connsiteX5" fmla="*/ 128203 w 3535671"/>
                <a:gd name="connsiteY5" fmla="*/ 0 h 8896913"/>
                <a:gd name="connsiteX0" fmla="*/ 128203 w 3535671"/>
                <a:gd name="connsiteY0" fmla="*/ 0 h 8896913"/>
                <a:gd name="connsiteX1" fmla="*/ 0 w 3535671"/>
                <a:gd name="connsiteY1" fmla="*/ 53276 h 8896913"/>
                <a:gd name="connsiteX2" fmla="*/ 2229236 w 3535671"/>
                <a:gd name="connsiteY2" fmla="*/ 8896913 h 8896913"/>
                <a:gd name="connsiteX3" fmla="*/ 3535671 w 3535671"/>
                <a:gd name="connsiteY3" fmla="*/ 8507821 h 8896913"/>
                <a:gd name="connsiteX4" fmla="*/ 2629859 w 3535671"/>
                <a:gd name="connsiteY4" fmla="*/ 3827397 h 8896913"/>
                <a:gd name="connsiteX5" fmla="*/ 128203 w 3535671"/>
                <a:gd name="connsiteY5" fmla="*/ 0 h 8896913"/>
                <a:gd name="connsiteX0" fmla="*/ 164332 w 3571800"/>
                <a:gd name="connsiteY0" fmla="*/ 0 h 8896913"/>
                <a:gd name="connsiteX1" fmla="*/ 0 w 3571800"/>
                <a:gd name="connsiteY1" fmla="*/ 31271 h 8896913"/>
                <a:gd name="connsiteX2" fmla="*/ 2265365 w 3571800"/>
                <a:gd name="connsiteY2" fmla="*/ 8896913 h 8896913"/>
                <a:gd name="connsiteX3" fmla="*/ 3571800 w 3571800"/>
                <a:gd name="connsiteY3" fmla="*/ 8507821 h 8896913"/>
                <a:gd name="connsiteX4" fmla="*/ 2665988 w 3571800"/>
                <a:gd name="connsiteY4" fmla="*/ 3827397 h 8896913"/>
                <a:gd name="connsiteX5" fmla="*/ 164332 w 3571800"/>
                <a:gd name="connsiteY5" fmla="*/ 0 h 8896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800" h="8896913">
                  <a:moveTo>
                    <a:pt x="164332" y="0"/>
                  </a:moveTo>
                  <a:lnTo>
                    <a:pt x="0" y="31271"/>
                  </a:lnTo>
                  <a:cubicBezTo>
                    <a:pt x="350172" y="1514090"/>
                    <a:pt x="1676087" y="7487822"/>
                    <a:pt x="2265365" y="8896913"/>
                  </a:cubicBezTo>
                  <a:lnTo>
                    <a:pt x="3571800" y="8507821"/>
                  </a:lnTo>
                  <a:cubicBezTo>
                    <a:pt x="3036553" y="6682818"/>
                    <a:pt x="4168320" y="6104029"/>
                    <a:pt x="2665988" y="3827397"/>
                  </a:cubicBezTo>
                  <a:cubicBezTo>
                    <a:pt x="1652017" y="2416566"/>
                    <a:pt x="447622" y="1672663"/>
                    <a:pt x="164332" y="0"/>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8" name="Группа 7"/>
            <p:cNvGrpSpPr/>
            <p:nvPr/>
          </p:nvGrpSpPr>
          <p:grpSpPr>
            <a:xfrm>
              <a:off x="6394068" y="481180"/>
              <a:ext cx="2749932" cy="3166048"/>
              <a:chOff x="6394068" y="481180"/>
              <a:chExt cx="2749932" cy="3166048"/>
            </a:xfrm>
            <a:effectLst>
              <a:outerShdw blurRad="139700" dist="114300" dir="2700000" algn="tl" rotWithShape="0">
                <a:prstClr val="black">
                  <a:alpha val="40000"/>
                </a:prstClr>
              </a:outerShdw>
            </a:effectLst>
          </p:grpSpPr>
          <p:sp>
            <p:nvSpPr>
              <p:cNvPr id="20" name="Полилиния 19"/>
              <p:cNvSpPr/>
              <p:nvPr/>
            </p:nvSpPr>
            <p:spPr>
              <a:xfrm>
                <a:off x="6394068" y="481180"/>
                <a:ext cx="2749932" cy="3166048"/>
              </a:xfrm>
              <a:custGeom>
                <a:avLst/>
                <a:gdLst>
                  <a:gd name="connsiteX0" fmla="*/ 2914650 w 2952750"/>
                  <a:gd name="connsiteY0" fmla="*/ 38100 h 3086100"/>
                  <a:gd name="connsiteX1" fmla="*/ 0 w 2952750"/>
                  <a:gd name="connsiteY1" fmla="*/ 2952750 h 3086100"/>
                  <a:gd name="connsiteX2" fmla="*/ 2171700 w 2952750"/>
                  <a:gd name="connsiteY2" fmla="*/ 3086100 h 3086100"/>
                  <a:gd name="connsiteX3" fmla="*/ 2952750 w 2952750"/>
                  <a:gd name="connsiteY3" fmla="*/ 0 h 3086100"/>
                  <a:gd name="connsiteX4" fmla="*/ 2914650 w 2952750"/>
                  <a:gd name="connsiteY4" fmla="*/ 38100 h 3086100"/>
                  <a:gd name="connsiteX0" fmla="*/ 3886200 w 3924300"/>
                  <a:gd name="connsiteY0" fmla="*/ 38100 h 3086100"/>
                  <a:gd name="connsiteX1" fmla="*/ 0 w 3924300"/>
                  <a:gd name="connsiteY1" fmla="*/ 2838450 h 3086100"/>
                  <a:gd name="connsiteX2" fmla="*/ 3143250 w 3924300"/>
                  <a:gd name="connsiteY2" fmla="*/ 3086100 h 3086100"/>
                  <a:gd name="connsiteX3" fmla="*/ 3924300 w 3924300"/>
                  <a:gd name="connsiteY3" fmla="*/ 0 h 3086100"/>
                  <a:gd name="connsiteX4" fmla="*/ 3886200 w 3924300"/>
                  <a:gd name="connsiteY4" fmla="*/ 38100 h 3086100"/>
                  <a:gd name="connsiteX0" fmla="*/ 3886200 w 3924300"/>
                  <a:gd name="connsiteY0" fmla="*/ 38100 h 3086100"/>
                  <a:gd name="connsiteX1" fmla="*/ 0 w 3924300"/>
                  <a:gd name="connsiteY1" fmla="*/ 2838450 h 3086100"/>
                  <a:gd name="connsiteX2" fmla="*/ 3143250 w 3924300"/>
                  <a:gd name="connsiteY2" fmla="*/ 3086100 h 3086100"/>
                  <a:gd name="connsiteX3" fmla="*/ 3924300 w 3924300"/>
                  <a:gd name="connsiteY3" fmla="*/ 0 h 3086100"/>
                  <a:gd name="connsiteX4" fmla="*/ 3886200 w 3924300"/>
                  <a:gd name="connsiteY4" fmla="*/ 38100 h 3086100"/>
                  <a:gd name="connsiteX0" fmla="*/ 3886200 w 3924300"/>
                  <a:gd name="connsiteY0" fmla="*/ 38100 h 3086100"/>
                  <a:gd name="connsiteX1" fmla="*/ 0 w 3924300"/>
                  <a:gd name="connsiteY1" fmla="*/ 2838450 h 3086100"/>
                  <a:gd name="connsiteX2" fmla="*/ 3886200 w 3924300"/>
                  <a:gd name="connsiteY2" fmla="*/ 190500 h 3086100"/>
                  <a:gd name="connsiteX3" fmla="*/ 3143250 w 3924300"/>
                  <a:gd name="connsiteY3" fmla="*/ 3086100 h 3086100"/>
                  <a:gd name="connsiteX4" fmla="*/ 3924300 w 3924300"/>
                  <a:gd name="connsiteY4" fmla="*/ 0 h 3086100"/>
                  <a:gd name="connsiteX5" fmla="*/ 3886200 w 3924300"/>
                  <a:gd name="connsiteY5" fmla="*/ 38100 h 3086100"/>
                  <a:gd name="connsiteX0" fmla="*/ 3886200 w 3924300"/>
                  <a:gd name="connsiteY0" fmla="*/ 38100 h 3086100"/>
                  <a:gd name="connsiteX1" fmla="*/ 0 w 3924300"/>
                  <a:gd name="connsiteY1" fmla="*/ 2838450 h 3086100"/>
                  <a:gd name="connsiteX2" fmla="*/ 3886200 w 3924300"/>
                  <a:gd name="connsiteY2" fmla="*/ 190500 h 3086100"/>
                  <a:gd name="connsiteX3" fmla="*/ 3143250 w 3924300"/>
                  <a:gd name="connsiteY3" fmla="*/ 3086100 h 3086100"/>
                  <a:gd name="connsiteX4" fmla="*/ 3924300 w 3924300"/>
                  <a:gd name="connsiteY4" fmla="*/ 0 h 3086100"/>
                  <a:gd name="connsiteX5" fmla="*/ 3886200 w 3924300"/>
                  <a:gd name="connsiteY5" fmla="*/ 38100 h 3086100"/>
                  <a:gd name="connsiteX0" fmla="*/ 4424835 w 4462935"/>
                  <a:gd name="connsiteY0" fmla="*/ 38100 h 3086100"/>
                  <a:gd name="connsiteX1" fmla="*/ 538635 w 4462935"/>
                  <a:gd name="connsiteY1" fmla="*/ 2838450 h 3086100"/>
                  <a:gd name="connsiteX2" fmla="*/ 4424835 w 4462935"/>
                  <a:gd name="connsiteY2" fmla="*/ 190500 h 3086100"/>
                  <a:gd name="connsiteX3" fmla="*/ 3681885 w 4462935"/>
                  <a:gd name="connsiteY3" fmla="*/ 3086100 h 3086100"/>
                  <a:gd name="connsiteX4" fmla="*/ 4462935 w 4462935"/>
                  <a:gd name="connsiteY4" fmla="*/ 0 h 3086100"/>
                  <a:gd name="connsiteX5" fmla="*/ 4424835 w 4462935"/>
                  <a:gd name="connsiteY5" fmla="*/ 38100 h 3086100"/>
                  <a:gd name="connsiteX0" fmla="*/ 4563456 w 4601556"/>
                  <a:gd name="connsiteY0" fmla="*/ 38100 h 3086100"/>
                  <a:gd name="connsiteX1" fmla="*/ 677256 w 4601556"/>
                  <a:gd name="connsiteY1" fmla="*/ 2838450 h 3086100"/>
                  <a:gd name="connsiteX2" fmla="*/ 4563456 w 4601556"/>
                  <a:gd name="connsiteY2" fmla="*/ 190500 h 3086100"/>
                  <a:gd name="connsiteX3" fmla="*/ 3820506 w 4601556"/>
                  <a:gd name="connsiteY3" fmla="*/ 3086100 h 3086100"/>
                  <a:gd name="connsiteX4" fmla="*/ 4601556 w 4601556"/>
                  <a:gd name="connsiteY4" fmla="*/ 0 h 3086100"/>
                  <a:gd name="connsiteX5" fmla="*/ 4563456 w 4601556"/>
                  <a:gd name="connsiteY5" fmla="*/ 38100 h 3086100"/>
                  <a:gd name="connsiteX0" fmla="*/ 3550191 w 3588291"/>
                  <a:gd name="connsiteY0" fmla="*/ 38100 h 3714750"/>
                  <a:gd name="connsiteX1" fmla="*/ 787941 w 3588291"/>
                  <a:gd name="connsiteY1" fmla="*/ 3714750 h 3714750"/>
                  <a:gd name="connsiteX2" fmla="*/ 3550191 w 3588291"/>
                  <a:gd name="connsiteY2" fmla="*/ 190500 h 3714750"/>
                  <a:gd name="connsiteX3" fmla="*/ 2807241 w 3588291"/>
                  <a:gd name="connsiteY3" fmla="*/ 3086100 h 3714750"/>
                  <a:gd name="connsiteX4" fmla="*/ 3588291 w 3588291"/>
                  <a:gd name="connsiteY4" fmla="*/ 0 h 3714750"/>
                  <a:gd name="connsiteX5" fmla="*/ 3550191 w 3588291"/>
                  <a:gd name="connsiteY5" fmla="*/ 38100 h 3714750"/>
                  <a:gd name="connsiteX0" fmla="*/ 3550191 w 3588291"/>
                  <a:gd name="connsiteY0" fmla="*/ 38100 h 3714750"/>
                  <a:gd name="connsiteX1" fmla="*/ 787941 w 3588291"/>
                  <a:gd name="connsiteY1" fmla="*/ 3714750 h 3714750"/>
                  <a:gd name="connsiteX2" fmla="*/ 3550191 w 3588291"/>
                  <a:gd name="connsiteY2" fmla="*/ 190500 h 3714750"/>
                  <a:gd name="connsiteX3" fmla="*/ 2807241 w 3588291"/>
                  <a:gd name="connsiteY3" fmla="*/ 3086100 h 3714750"/>
                  <a:gd name="connsiteX4" fmla="*/ 3588291 w 3588291"/>
                  <a:gd name="connsiteY4" fmla="*/ 0 h 3714750"/>
                  <a:gd name="connsiteX5" fmla="*/ 3550191 w 3588291"/>
                  <a:gd name="connsiteY5" fmla="*/ 38100 h 3714750"/>
                  <a:gd name="connsiteX0" fmla="*/ 3252162 w 3290262"/>
                  <a:gd name="connsiteY0" fmla="*/ 38100 h 3714750"/>
                  <a:gd name="connsiteX1" fmla="*/ 489912 w 3290262"/>
                  <a:gd name="connsiteY1" fmla="*/ 3714750 h 3714750"/>
                  <a:gd name="connsiteX2" fmla="*/ 3252162 w 3290262"/>
                  <a:gd name="connsiteY2" fmla="*/ 190500 h 3714750"/>
                  <a:gd name="connsiteX3" fmla="*/ 2509212 w 3290262"/>
                  <a:gd name="connsiteY3" fmla="*/ 3086100 h 3714750"/>
                  <a:gd name="connsiteX4" fmla="*/ 3290262 w 3290262"/>
                  <a:gd name="connsiteY4" fmla="*/ 0 h 3714750"/>
                  <a:gd name="connsiteX5" fmla="*/ 3252162 w 3290262"/>
                  <a:gd name="connsiteY5" fmla="*/ 38100 h 3714750"/>
                  <a:gd name="connsiteX0" fmla="*/ 3228144 w 3513894"/>
                  <a:gd name="connsiteY0" fmla="*/ 58070 h 3734720"/>
                  <a:gd name="connsiteX1" fmla="*/ 465894 w 3513894"/>
                  <a:gd name="connsiteY1" fmla="*/ 3734720 h 3734720"/>
                  <a:gd name="connsiteX2" fmla="*/ 3513894 w 3513894"/>
                  <a:gd name="connsiteY2" fmla="*/ 920 h 3734720"/>
                  <a:gd name="connsiteX3" fmla="*/ 2485194 w 3513894"/>
                  <a:gd name="connsiteY3" fmla="*/ 3106070 h 3734720"/>
                  <a:gd name="connsiteX4" fmla="*/ 3266244 w 3513894"/>
                  <a:gd name="connsiteY4" fmla="*/ 19970 h 3734720"/>
                  <a:gd name="connsiteX5" fmla="*/ 3228144 w 3513894"/>
                  <a:gd name="connsiteY5" fmla="*/ 58070 h 3734720"/>
                  <a:gd name="connsiteX0" fmla="*/ 3247194 w 3513894"/>
                  <a:gd name="connsiteY0" fmla="*/ 191420 h 3734720"/>
                  <a:gd name="connsiteX1" fmla="*/ 465894 w 3513894"/>
                  <a:gd name="connsiteY1" fmla="*/ 3734720 h 3734720"/>
                  <a:gd name="connsiteX2" fmla="*/ 3513894 w 3513894"/>
                  <a:gd name="connsiteY2" fmla="*/ 920 h 3734720"/>
                  <a:gd name="connsiteX3" fmla="*/ 2485194 w 3513894"/>
                  <a:gd name="connsiteY3" fmla="*/ 3106070 h 3734720"/>
                  <a:gd name="connsiteX4" fmla="*/ 3266244 w 3513894"/>
                  <a:gd name="connsiteY4" fmla="*/ 19970 h 3734720"/>
                  <a:gd name="connsiteX5" fmla="*/ 3247194 w 3513894"/>
                  <a:gd name="connsiteY5" fmla="*/ 191420 h 3734720"/>
                  <a:gd name="connsiteX0" fmla="*/ 3247194 w 3513894"/>
                  <a:gd name="connsiteY0" fmla="*/ 191420 h 3734720"/>
                  <a:gd name="connsiteX1" fmla="*/ 465894 w 3513894"/>
                  <a:gd name="connsiteY1" fmla="*/ 3734720 h 3734720"/>
                  <a:gd name="connsiteX2" fmla="*/ 3513894 w 3513894"/>
                  <a:gd name="connsiteY2" fmla="*/ 920 h 3734720"/>
                  <a:gd name="connsiteX3" fmla="*/ 2485194 w 3513894"/>
                  <a:gd name="connsiteY3" fmla="*/ 3106070 h 3734720"/>
                  <a:gd name="connsiteX4" fmla="*/ 3266244 w 3513894"/>
                  <a:gd name="connsiteY4" fmla="*/ 19970 h 3734720"/>
                  <a:gd name="connsiteX5" fmla="*/ 3247194 w 3513894"/>
                  <a:gd name="connsiteY5" fmla="*/ 191420 h 3734720"/>
                  <a:gd name="connsiteX0" fmla="*/ 2985462 w 3252162"/>
                  <a:gd name="connsiteY0" fmla="*/ 200397 h 3115047"/>
                  <a:gd name="connsiteX1" fmla="*/ 489912 w 3252162"/>
                  <a:gd name="connsiteY1" fmla="*/ 2543547 h 3115047"/>
                  <a:gd name="connsiteX2" fmla="*/ 3252162 w 3252162"/>
                  <a:gd name="connsiteY2" fmla="*/ 9897 h 3115047"/>
                  <a:gd name="connsiteX3" fmla="*/ 2223462 w 3252162"/>
                  <a:gd name="connsiteY3" fmla="*/ 3115047 h 3115047"/>
                  <a:gd name="connsiteX4" fmla="*/ 3004512 w 3252162"/>
                  <a:gd name="connsiteY4" fmla="*/ 28947 h 3115047"/>
                  <a:gd name="connsiteX5" fmla="*/ 2985462 w 3252162"/>
                  <a:gd name="connsiteY5" fmla="*/ 200397 h 3115047"/>
                  <a:gd name="connsiteX0" fmla="*/ 2985462 w 3252162"/>
                  <a:gd name="connsiteY0" fmla="*/ 200397 h 3115047"/>
                  <a:gd name="connsiteX1" fmla="*/ 489912 w 3252162"/>
                  <a:gd name="connsiteY1" fmla="*/ 2543547 h 3115047"/>
                  <a:gd name="connsiteX2" fmla="*/ 3252162 w 3252162"/>
                  <a:gd name="connsiteY2" fmla="*/ 9897 h 3115047"/>
                  <a:gd name="connsiteX3" fmla="*/ 2223462 w 3252162"/>
                  <a:gd name="connsiteY3" fmla="*/ 3115047 h 3115047"/>
                  <a:gd name="connsiteX4" fmla="*/ 3004512 w 3252162"/>
                  <a:gd name="connsiteY4" fmla="*/ 28947 h 3115047"/>
                  <a:gd name="connsiteX5" fmla="*/ 2985462 w 3252162"/>
                  <a:gd name="connsiteY5" fmla="*/ 200397 h 3115047"/>
                  <a:gd name="connsiteX0" fmla="*/ 2619284 w 2885984"/>
                  <a:gd name="connsiteY0" fmla="*/ 193733 h 3108383"/>
                  <a:gd name="connsiteX1" fmla="*/ 123734 w 2885984"/>
                  <a:gd name="connsiteY1" fmla="*/ 2536883 h 3108383"/>
                  <a:gd name="connsiteX2" fmla="*/ 2885984 w 2885984"/>
                  <a:gd name="connsiteY2" fmla="*/ 3233 h 3108383"/>
                  <a:gd name="connsiteX3" fmla="*/ 1857284 w 2885984"/>
                  <a:gd name="connsiteY3" fmla="*/ 3108383 h 3108383"/>
                  <a:gd name="connsiteX4" fmla="*/ 2638334 w 2885984"/>
                  <a:gd name="connsiteY4" fmla="*/ 22283 h 3108383"/>
                  <a:gd name="connsiteX5" fmla="*/ 2619284 w 2885984"/>
                  <a:gd name="connsiteY5" fmla="*/ 193733 h 3108383"/>
                  <a:gd name="connsiteX0" fmla="*/ 2638334 w 2885984"/>
                  <a:gd name="connsiteY0" fmla="*/ 22283 h 3108383"/>
                  <a:gd name="connsiteX1" fmla="*/ 123734 w 2885984"/>
                  <a:gd name="connsiteY1" fmla="*/ 2536883 h 3108383"/>
                  <a:gd name="connsiteX2" fmla="*/ 2885984 w 2885984"/>
                  <a:gd name="connsiteY2" fmla="*/ 3233 h 3108383"/>
                  <a:gd name="connsiteX3" fmla="*/ 1857284 w 2885984"/>
                  <a:gd name="connsiteY3" fmla="*/ 3108383 h 3108383"/>
                  <a:gd name="connsiteX4" fmla="*/ 2638334 w 2885984"/>
                  <a:gd name="connsiteY4" fmla="*/ 22283 h 3108383"/>
                  <a:gd name="connsiteX0" fmla="*/ 2638334 w 3113196"/>
                  <a:gd name="connsiteY0" fmla="*/ 325176 h 2839776"/>
                  <a:gd name="connsiteX1" fmla="*/ 123734 w 3113196"/>
                  <a:gd name="connsiteY1" fmla="*/ 2839776 h 2839776"/>
                  <a:gd name="connsiteX2" fmla="*/ 2885984 w 3113196"/>
                  <a:gd name="connsiteY2" fmla="*/ 306126 h 2839776"/>
                  <a:gd name="connsiteX3" fmla="*/ 2638334 w 3113196"/>
                  <a:gd name="connsiteY3" fmla="*/ 325176 h 2839776"/>
                  <a:gd name="connsiteX0" fmla="*/ 2638334 w 2885984"/>
                  <a:gd name="connsiteY0" fmla="*/ 62045 h 2576645"/>
                  <a:gd name="connsiteX1" fmla="*/ 123734 w 2885984"/>
                  <a:gd name="connsiteY1" fmla="*/ 2576645 h 2576645"/>
                  <a:gd name="connsiteX2" fmla="*/ 2885984 w 2885984"/>
                  <a:gd name="connsiteY2" fmla="*/ 42995 h 2576645"/>
                  <a:gd name="connsiteX3" fmla="*/ 2638334 w 2885984"/>
                  <a:gd name="connsiteY3" fmla="*/ 62045 h 2576645"/>
                  <a:gd name="connsiteX0" fmla="*/ 2514600 w 2514600"/>
                  <a:gd name="connsiteY0" fmla="*/ 0 h 2514600"/>
                  <a:gd name="connsiteX1" fmla="*/ 0 w 2514600"/>
                  <a:gd name="connsiteY1" fmla="*/ 2514600 h 2514600"/>
                  <a:gd name="connsiteX2" fmla="*/ 2514600 w 2514600"/>
                  <a:gd name="connsiteY2" fmla="*/ 0 h 2514600"/>
                  <a:gd name="connsiteX0" fmla="*/ 2569404 w 2569404"/>
                  <a:gd name="connsiteY0" fmla="*/ 0 h 2514600"/>
                  <a:gd name="connsiteX1" fmla="*/ 54804 w 2569404"/>
                  <a:gd name="connsiteY1" fmla="*/ 2514600 h 2514600"/>
                  <a:gd name="connsiteX2" fmla="*/ 2569404 w 2569404"/>
                  <a:gd name="connsiteY2" fmla="*/ 0 h 2514600"/>
                  <a:gd name="connsiteX0" fmla="*/ 2569404 w 2569404"/>
                  <a:gd name="connsiteY0" fmla="*/ 0 h 2514600"/>
                  <a:gd name="connsiteX1" fmla="*/ 54804 w 2569404"/>
                  <a:gd name="connsiteY1" fmla="*/ 2514600 h 2514600"/>
                  <a:gd name="connsiteX2" fmla="*/ 2569404 w 2569404"/>
                  <a:gd name="connsiteY2" fmla="*/ 0 h 2514600"/>
                  <a:gd name="connsiteX0" fmla="*/ 2569404 w 2569404"/>
                  <a:gd name="connsiteY0" fmla="*/ 0 h 2514600"/>
                  <a:gd name="connsiteX1" fmla="*/ 54804 w 2569404"/>
                  <a:gd name="connsiteY1" fmla="*/ 2514600 h 2514600"/>
                  <a:gd name="connsiteX2" fmla="*/ 2569404 w 2569404"/>
                  <a:gd name="connsiteY2" fmla="*/ 0 h 2514600"/>
                  <a:gd name="connsiteX0" fmla="*/ 2569404 w 2569404"/>
                  <a:gd name="connsiteY0" fmla="*/ 0 h 2514600"/>
                  <a:gd name="connsiteX1" fmla="*/ 54804 w 2569404"/>
                  <a:gd name="connsiteY1" fmla="*/ 2514600 h 2514600"/>
                  <a:gd name="connsiteX2" fmla="*/ 2569404 w 2569404"/>
                  <a:gd name="connsiteY2" fmla="*/ 0 h 2514600"/>
                  <a:gd name="connsiteX0" fmla="*/ 2569404 w 2569404"/>
                  <a:gd name="connsiteY0" fmla="*/ 0 h 2514600"/>
                  <a:gd name="connsiteX1" fmla="*/ 54804 w 2569404"/>
                  <a:gd name="connsiteY1" fmla="*/ 2514600 h 2514600"/>
                  <a:gd name="connsiteX2" fmla="*/ 2569404 w 2569404"/>
                  <a:gd name="connsiteY2" fmla="*/ 0 h 2514600"/>
                </a:gdLst>
                <a:ahLst/>
                <a:cxnLst>
                  <a:cxn ang="0">
                    <a:pos x="connsiteX0" y="connsiteY0"/>
                  </a:cxn>
                  <a:cxn ang="0">
                    <a:pos x="connsiteX1" y="connsiteY1"/>
                  </a:cxn>
                  <a:cxn ang="0">
                    <a:pos x="connsiteX2" y="connsiteY2"/>
                  </a:cxn>
                </a:cxnLst>
                <a:rect l="l" t="t" r="r" b="b"/>
                <a:pathLst>
                  <a:path w="2569404" h="2514600">
                    <a:moveTo>
                      <a:pt x="2569404" y="0"/>
                    </a:moveTo>
                    <a:cubicBezTo>
                      <a:pt x="1731204" y="838200"/>
                      <a:pt x="-364296" y="800100"/>
                      <a:pt x="54804" y="2514600"/>
                    </a:cubicBezTo>
                    <a:cubicBezTo>
                      <a:pt x="-21396" y="990600"/>
                      <a:pt x="2219417" y="810673"/>
                      <a:pt x="2569404" y="0"/>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олилиния 20"/>
              <p:cNvSpPr/>
              <p:nvPr/>
            </p:nvSpPr>
            <p:spPr>
              <a:xfrm>
                <a:off x="7437360" y="2231840"/>
                <a:ext cx="1268489" cy="870320"/>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Lst>
                <a:ahLst/>
                <a:cxnLst>
                  <a:cxn ang="0">
                    <a:pos x="connsiteX0" y="connsiteY0"/>
                  </a:cxn>
                  <a:cxn ang="0">
                    <a:pos x="connsiteX1" y="connsiteY1"/>
                  </a:cxn>
                  <a:cxn ang="0">
                    <a:pos x="connsiteX2" y="connsiteY2"/>
                  </a:cxn>
                  <a:cxn ang="0">
                    <a:pos x="connsiteX3" y="connsiteY3"/>
                  </a:cxn>
                </a:cxnLst>
                <a:rect l="l" t="t" r="r" b="b"/>
                <a:pathLst>
                  <a:path w="1268489" h="870320">
                    <a:moveTo>
                      <a:pt x="258839" y="870320"/>
                    </a:moveTo>
                    <a:cubicBezTo>
                      <a:pt x="277889" y="362320"/>
                      <a:pt x="931939" y="489320"/>
                      <a:pt x="1268489" y="298820"/>
                    </a:cubicBezTo>
                    <a:lnTo>
                      <a:pt x="468389" y="13070"/>
                    </a:lnTo>
                    <a:cubicBezTo>
                      <a:pt x="93739" y="-69480"/>
                      <a:pt x="-255511" y="241670"/>
                      <a:pt x="258839" y="870320"/>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grpSp>
        <p:grpSp>
          <p:nvGrpSpPr>
            <p:cNvPr id="9" name="Группа 8"/>
            <p:cNvGrpSpPr/>
            <p:nvPr/>
          </p:nvGrpSpPr>
          <p:grpSpPr>
            <a:xfrm>
              <a:off x="6804247" y="2989943"/>
              <a:ext cx="1935357" cy="2630356"/>
              <a:chOff x="6804247" y="2989943"/>
              <a:chExt cx="1935357" cy="2630356"/>
            </a:xfrm>
            <a:effectLst>
              <a:outerShdw blurRad="152400" dist="88900" dir="2700000" algn="tl" rotWithShape="0">
                <a:prstClr val="black">
                  <a:alpha val="40000"/>
                </a:prstClr>
              </a:outerShdw>
            </a:effectLst>
          </p:grpSpPr>
          <p:sp>
            <p:nvSpPr>
              <p:cNvPr id="18" name="Полилиния 17"/>
              <p:cNvSpPr/>
              <p:nvPr/>
            </p:nvSpPr>
            <p:spPr>
              <a:xfrm>
                <a:off x="6804247" y="2989943"/>
                <a:ext cx="1935357" cy="1519178"/>
              </a:xfrm>
              <a:custGeom>
                <a:avLst/>
                <a:gdLst>
                  <a:gd name="connsiteX0" fmla="*/ 0 w 1262743"/>
                  <a:gd name="connsiteY0" fmla="*/ 0 h 2162628"/>
                  <a:gd name="connsiteX1" fmla="*/ 1262743 w 1262743"/>
                  <a:gd name="connsiteY1" fmla="*/ 928914 h 2162628"/>
                  <a:gd name="connsiteX2" fmla="*/ 899886 w 1262743"/>
                  <a:gd name="connsiteY2" fmla="*/ 2162628 h 2162628"/>
                  <a:gd name="connsiteX3" fmla="*/ 0 w 1262743"/>
                  <a:gd name="connsiteY3" fmla="*/ 0 h 2162628"/>
                  <a:gd name="connsiteX0" fmla="*/ 0 w 1521910"/>
                  <a:gd name="connsiteY0" fmla="*/ 0 h 2162628"/>
                  <a:gd name="connsiteX1" fmla="*/ 1262743 w 1521910"/>
                  <a:gd name="connsiteY1" fmla="*/ 928914 h 2162628"/>
                  <a:gd name="connsiteX2" fmla="*/ 899886 w 1521910"/>
                  <a:gd name="connsiteY2" fmla="*/ 2162628 h 2162628"/>
                  <a:gd name="connsiteX3" fmla="*/ 0 w 1521910"/>
                  <a:gd name="connsiteY3" fmla="*/ 0 h 2162628"/>
                  <a:gd name="connsiteX0" fmla="*/ 0 w 2389003"/>
                  <a:gd name="connsiteY0" fmla="*/ 0 h 2162628"/>
                  <a:gd name="connsiteX1" fmla="*/ 1262743 w 2389003"/>
                  <a:gd name="connsiteY1" fmla="*/ 928914 h 2162628"/>
                  <a:gd name="connsiteX2" fmla="*/ 899886 w 2389003"/>
                  <a:gd name="connsiteY2" fmla="*/ 2162628 h 2162628"/>
                  <a:gd name="connsiteX3" fmla="*/ 0 w 2389003"/>
                  <a:gd name="connsiteY3" fmla="*/ 0 h 2162628"/>
                  <a:gd name="connsiteX0" fmla="*/ 0 w 2389003"/>
                  <a:gd name="connsiteY0" fmla="*/ 0 h 2162628"/>
                  <a:gd name="connsiteX1" fmla="*/ 1262743 w 2389003"/>
                  <a:gd name="connsiteY1" fmla="*/ 928914 h 2162628"/>
                  <a:gd name="connsiteX2" fmla="*/ 899886 w 2389003"/>
                  <a:gd name="connsiteY2" fmla="*/ 2162628 h 2162628"/>
                  <a:gd name="connsiteX3" fmla="*/ 0 w 2389003"/>
                  <a:gd name="connsiteY3" fmla="*/ 0 h 2162628"/>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13544 w 2402547"/>
                  <a:gd name="connsiteY0" fmla="*/ 33885 h 2196513"/>
                  <a:gd name="connsiteX1" fmla="*/ 1029543 w 2402547"/>
                  <a:gd name="connsiteY1" fmla="*/ 1848171 h 2196513"/>
                  <a:gd name="connsiteX2" fmla="*/ 1276287 w 2402547"/>
                  <a:gd name="connsiteY2" fmla="*/ 962799 h 2196513"/>
                  <a:gd name="connsiteX3" fmla="*/ 913430 w 2402547"/>
                  <a:gd name="connsiteY3" fmla="*/ 2196513 h 2196513"/>
                  <a:gd name="connsiteX4" fmla="*/ 13544 w 2402547"/>
                  <a:gd name="connsiteY4" fmla="*/ 33885 h 2196513"/>
                  <a:gd name="connsiteX0" fmla="*/ 13544 w 2402547"/>
                  <a:gd name="connsiteY0" fmla="*/ 0 h 2162628"/>
                  <a:gd name="connsiteX1" fmla="*/ 1029543 w 2402547"/>
                  <a:gd name="connsiteY1" fmla="*/ 1814286 h 2162628"/>
                  <a:gd name="connsiteX2" fmla="*/ 1276287 w 2402547"/>
                  <a:gd name="connsiteY2" fmla="*/ 928914 h 2162628"/>
                  <a:gd name="connsiteX3" fmla="*/ 913430 w 2402547"/>
                  <a:gd name="connsiteY3" fmla="*/ 2162628 h 2162628"/>
                  <a:gd name="connsiteX4" fmla="*/ 13544 w 2402547"/>
                  <a:gd name="connsiteY4" fmla="*/ 0 h 2162628"/>
                  <a:gd name="connsiteX0" fmla="*/ 23919 w 2412922"/>
                  <a:gd name="connsiteY0" fmla="*/ 0 h 2162628"/>
                  <a:gd name="connsiteX1" fmla="*/ 1039918 w 2412922"/>
                  <a:gd name="connsiteY1" fmla="*/ 1814286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1039918 w 2412922"/>
                  <a:gd name="connsiteY1" fmla="*/ 1814286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19479 w 2408482"/>
                  <a:gd name="connsiteY0" fmla="*/ 0 h 2162628"/>
                  <a:gd name="connsiteX1" fmla="*/ 962906 w 2408482"/>
                  <a:gd name="connsiteY1" fmla="*/ 2002971 h 2162628"/>
                  <a:gd name="connsiteX2" fmla="*/ 1282222 w 2408482"/>
                  <a:gd name="connsiteY2" fmla="*/ 928914 h 2162628"/>
                  <a:gd name="connsiteX3" fmla="*/ 919365 w 2408482"/>
                  <a:gd name="connsiteY3" fmla="*/ 2162628 h 2162628"/>
                  <a:gd name="connsiteX4" fmla="*/ 19479 w 2408482"/>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86250"/>
                  <a:gd name="connsiteY0" fmla="*/ 0 h 2162628"/>
                  <a:gd name="connsiteX1" fmla="*/ 1300606 w 2486250"/>
                  <a:gd name="connsiteY1" fmla="*/ 1857828 h 2162628"/>
                  <a:gd name="connsiteX2" fmla="*/ 1286093 w 2486250"/>
                  <a:gd name="connsiteY2" fmla="*/ 928914 h 2162628"/>
                  <a:gd name="connsiteX3" fmla="*/ 923236 w 2486250"/>
                  <a:gd name="connsiteY3" fmla="*/ 2162628 h 2162628"/>
                  <a:gd name="connsiteX4" fmla="*/ 23350 w 2486250"/>
                  <a:gd name="connsiteY4" fmla="*/ 0 h 2162628"/>
                  <a:gd name="connsiteX0" fmla="*/ 14606 w 2639499"/>
                  <a:gd name="connsiteY0" fmla="*/ 0 h 2002971"/>
                  <a:gd name="connsiteX1" fmla="*/ 1291862 w 2639499"/>
                  <a:gd name="connsiteY1" fmla="*/ 1857828 h 2002971"/>
                  <a:gd name="connsiteX2" fmla="*/ 1277349 w 2639499"/>
                  <a:gd name="connsiteY2" fmla="*/ 928914 h 2002971"/>
                  <a:gd name="connsiteX3" fmla="*/ 1277349 w 2639499"/>
                  <a:gd name="connsiteY3" fmla="*/ 2002971 h 2002971"/>
                  <a:gd name="connsiteX4" fmla="*/ 14606 w 2639499"/>
                  <a:gd name="connsiteY4" fmla="*/ 0 h 2002971"/>
                  <a:gd name="connsiteX0" fmla="*/ 15519 w 2640412"/>
                  <a:gd name="connsiteY0" fmla="*/ 0 h 2002971"/>
                  <a:gd name="connsiteX1" fmla="*/ 1292775 w 2640412"/>
                  <a:gd name="connsiteY1" fmla="*/ 1857828 h 2002971"/>
                  <a:gd name="connsiteX2" fmla="*/ 1278262 w 2640412"/>
                  <a:gd name="connsiteY2" fmla="*/ 928914 h 2002971"/>
                  <a:gd name="connsiteX3" fmla="*/ 1278262 w 2640412"/>
                  <a:gd name="connsiteY3" fmla="*/ 2002971 h 2002971"/>
                  <a:gd name="connsiteX4" fmla="*/ 15519 w 2640412"/>
                  <a:gd name="connsiteY4" fmla="*/ 0 h 2002971"/>
                  <a:gd name="connsiteX0" fmla="*/ 1221 w 2626114"/>
                  <a:gd name="connsiteY0" fmla="*/ 0 h 2002971"/>
                  <a:gd name="connsiteX1" fmla="*/ 1278477 w 2626114"/>
                  <a:gd name="connsiteY1" fmla="*/ 1857828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26114"/>
                  <a:gd name="connsiteY0" fmla="*/ 0 h 2002971"/>
                  <a:gd name="connsiteX1" fmla="*/ 1263963 w 2626114"/>
                  <a:gd name="connsiteY1" fmla="*/ 1915885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26114"/>
                  <a:gd name="connsiteY0" fmla="*/ 0 h 2002971"/>
                  <a:gd name="connsiteX1" fmla="*/ 1263963 w 2626114"/>
                  <a:gd name="connsiteY1" fmla="*/ 1915885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73855"/>
                  <a:gd name="connsiteY0" fmla="*/ 0 h 2002971"/>
                  <a:gd name="connsiteX1" fmla="*/ 1263963 w 2673855"/>
                  <a:gd name="connsiteY1" fmla="*/ 1915885 h 2002971"/>
                  <a:gd name="connsiteX2" fmla="*/ 1263964 w 2673855"/>
                  <a:gd name="connsiteY2" fmla="*/ 928914 h 2002971"/>
                  <a:gd name="connsiteX3" fmla="*/ 1263964 w 2673855"/>
                  <a:gd name="connsiteY3" fmla="*/ 2002971 h 2002971"/>
                  <a:gd name="connsiteX4" fmla="*/ 1221 w 2673855"/>
                  <a:gd name="connsiteY4" fmla="*/ 0 h 2002971"/>
                  <a:gd name="connsiteX0" fmla="*/ 1221 w 2673855"/>
                  <a:gd name="connsiteY0" fmla="*/ 0 h 2002971"/>
                  <a:gd name="connsiteX1" fmla="*/ 1263963 w 2673855"/>
                  <a:gd name="connsiteY1" fmla="*/ 1915885 h 2002971"/>
                  <a:gd name="connsiteX2" fmla="*/ 1263964 w 2673855"/>
                  <a:gd name="connsiteY2" fmla="*/ 928914 h 2002971"/>
                  <a:gd name="connsiteX3" fmla="*/ 1263964 w 2673855"/>
                  <a:gd name="connsiteY3" fmla="*/ 2002971 h 2002971"/>
                  <a:gd name="connsiteX4" fmla="*/ 1221 w 2673855"/>
                  <a:gd name="connsiteY4" fmla="*/ 0 h 2002971"/>
                  <a:gd name="connsiteX0" fmla="*/ 2037 w 2674671"/>
                  <a:gd name="connsiteY0" fmla="*/ 0 h 2002987"/>
                  <a:gd name="connsiteX1" fmla="*/ 1264779 w 2674671"/>
                  <a:gd name="connsiteY1" fmla="*/ 1915885 h 2002987"/>
                  <a:gd name="connsiteX2" fmla="*/ 1264780 w 2674671"/>
                  <a:gd name="connsiteY2" fmla="*/ 928914 h 2002987"/>
                  <a:gd name="connsiteX3" fmla="*/ 1264780 w 2674671"/>
                  <a:gd name="connsiteY3" fmla="*/ 2002971 h 2002987"/>
                  <a:gd name="connsiteX4" fmla="*/ 2037 w 2674671"/>
                  <a:gd name="connsiteY4" fmla="*/ 0 h 2002987"/>
                  <a:gd name="connsiteX0" fmla="*/ 2106 w 2674740"/>
                  <a:gd name="connsiteY0" fmla="*/ 0 h 2002971"/>
                  <a:gd name="connsiteX1" fmla="*/ 1264848 w 2674740"/>
                  <a:gd name="connsiteY1" fmla="*/ 1915885 h 2002971"/>
                  <a:gd name="connsiteX2" fmla="*/ 1264849 w 2674740"/>
                  <a:gd name="connsiteY2" fmla="*/ 928914 h 2002971"/>
                  <a:gd name="connsiteX3" fmla="*/ 1264849 w 2674740"/>
                  <a:gd name="connsiteY3" fmla="*/ 2002971 h 2002971"/>
                  <a:gd name="connsiteX4" fmla="*/ 2106 w 2674740"/>
                  <a:gd name="connsiteY4" fmla="*/ 0 h 2002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740" h="2002971">
                    <a:moveTo>
                      <a:pt x="2106" y="0"/>
                    </a:moveTo>
                    <a:cubicBezTo>
                      <a:pt x="181116" y="599924"/>
                      <a:pt x="227077" y="1673980"/>
                      <a:pt x="1264848" y="1915885"/>
                    </a:cubicBezTo>
                    <a:cubicBezTo>
                      <a:pt x="3304104" y="1838477"/>
                      <a:pt x="2474373" y="-285448"/>
                      <a:pt x="1264849" y="928914"/>
                    </a:cubicBezTo>
                    <a:cubicBezTo>
                      <a:pt x="2145382" y="-503163"/>
                      <a:pt x="3940316" y="1722362"/>
                      <a:pt x="1264849" y="2002971"/>
                    </a:cubicBezTo>
                    <a:cubicBezTo>
                      <a:pt x="340774" y="1920725"/>
                      <a:pt x="-31760" y="967619"/>
                      <a:pt x="2106" y="0"/>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Полилиния 18"/>
              <p:cNvSpPr/>
              <p:nvPr/>
            </p:nvSpPr>
            <p:spPr>
              <a:xfrm rot="16513135" flipH="1">
                <a:off x="7195453" y="4558086"/>
                <a:ext cx="1170704" cy="953721"/>
              </a:xfrm>
              <a:custGeom>
                <a:avLst/>
                <a:gdLst>
                  <a:gd name="connsiteX0" fmla="*/ 0 w 1262743"/>
                  <a:gd name="connsiteY0" fmla="*/ 0 h 2162628"/>
                  <a:gd name="connsiteX1" fmla="*/ 1262743 w 1262743"/>
                  <a:gd name="connsiteY1" fmla="*/ 928914 h 2162628"/>
                  <a:gd name="connsiteX2" fmla="*/ 899886 w 1262743"/>
                  <a:gd name="connsiteY2" fmla="*/ 2162628 h 2162628"/>
                  <a:gd name="connsiteX3" fmla="*/ 0 w 1262743"/>
                  <a:gd name="connsiteY3" fmla="*/ 0 h 2162628"/>
                  <a:gd name="connsiteX0" fmla="*/ 0 w 1521910"/>
                  <a:gd name="connsiteY0" fmla="*/ 0 h 2162628"/>
                  <a:gd name="connsiteX1" fmla="*/ 1262743 w 1521910"/>
                  <a:gd name="connsiteY1" fmla="*/ 928914 h 2162628"/>
                  <a:gd name="connsiteX2" fmla="*/ 899886 w 1521910"/>
                  <a:gd name="connsiteY2" fmla="*/ 2162628 h 2162628"/>
                  <a:gd name="connsiteX3" fmla="*/ 0 w 1521910"/>
                  <a:gd name="connsiteY3" fmla="*/ 0 h 2162628"/>
                  <a:gd name="connsiteX0" fmla="*/ 0 w 2389003"/>
                  <a:gd name="connsiteY0" fmla="*/ 0 h 2162628"/>
                  <a:gd name="connsiteX1" fmla="*/ 1262743 w 2389003"/>
                  <a:gd name="connsiteY1" fmla="*/ 928914 h 2162628"/>
                  <a:gd name="connsiteX2" fmla="*/ 899886 w 2389003"/>
                  <a:gd name="connsiteY2" fmla="*/ 2162628 h 2162628"/>
                  <a:gd name="connsiteX3" fmla="*/ 0 w 2389003"/>
                  <a:gd name="connsiteY3" fmla="*/ 0 h 2162628"/>
                  <a:gd name="connsiteX0" fmla="*/ 0 w 2389003"/>
                  <a:gd name="connsiteY0" fmla="*/ 0 h 2162628"/>
                  <a:gd name="connsiteX1" fmla="*/ 1262743 w 2389003"/>
                  <a:gd name="connsiteY1" fmla="*/ 928914 h 2162628"/>
                  <a:gd name="connsiteX2" fmla="*/ 899886 w 2389003"/>
                  <a:gd name="connsiteY2" fmla="*/ 2162628 h 2162628"/>
                  <a:gd name="connsiteX3" fmla="*/ 0 w 2389003"/>
                  <a:gd name="connsiteY3" fmla="*/ 0 h 2162628"/>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13544 w 2402547"/>
                  <a:gd name="connsiteY0" fmla="*/ 33885 h 2196513"/>
                  <a:gd name="connsiteX1" fmla="*/ 1029543 w 2402547"/>
                  <a:gd name="connsiteY1" fmla="*/ 1848171 h 2196513"/>
                  <a:gd name="connsiteX2" fmla="*/ 1276287 w 2402547"/>
                  <a:gd name="connsiteY2" fmla="*/ 962799 h 2196513"/>
                  <a:gd name="connsiteX3" fmla="*/ 913430 w 2402547"/>
                  <a:gd name="connsiteY3" fmla="*/ 2196513 h 2196513"/>
                  <a:gd name="connsiteX4" fmla="*/ 13544 w 2402547"/>
                  <a:gd name="connsiteY4" fmla="*/ 33885 h 2196513"/>
                  <a:gd name="connsiteX0" fmla="*/ 13544 w 2402547"/>
                  <a:gd name="connsiteY0" fmla="*/ 0 h 2162628"/>
                  <a:gd name="connsiteX1" fmla="*/ 1029543 w 2402547"/>
                  <a:gd name="connsiteY1" fmla="*/ 1814286 h 2162628"/>
                  <a:gd name="connsiteX2" fmla="*/ 1276287 w 2402547"/>
                  <a:gd name="connsiteY2" fmla="*/ 928914 h 2162628"/>
                  <a:gd name="connsiteX3" fmla="*/ 913430 w 2402547"/>
                  <a:gd name="connsiteY3" fmla="*/ 2162628 h 2162628"/>
                  <a:gd name="connsiteX4" fmla="*/ 13544 w 2402547"/>
                  <a:gd name="connsiteY4" fmla="*/ 0 h 2162628"/>
                  <a:gd name="connsiteX0" fmla="*/ 23919 w 2412922"/>
                  <a:gd name="connsiteY0" fmla="*/ 0 h 2162628"/>
                  <a:gd name="connsiteX1" fmla="*/ 1039918 w 2412922"/>
                  <a:gd name="connsiteY1" fmla="*/ 1814286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1039918 w 2412922"/>
                  <a:gd name="connsiteY1" fmla="*/ 1814286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19479 w 2408482"/>
                  <a:gd name="connsiteY0" fmla="*/ 0 h 2162628"/>
                  <a:gd name="connsiteX1" fmla="*/ 962906 w 2408482"/>
                  <a:gd name="connsiteY1" fmla="*/ 2002971 h 2162628"/>
                  <a:gd name="connsiteX2" fmla="*/ 1282222 w 2408482"/>
                  <a:gd name="connsiteY2" fmla="*/ 928914 h 2162628"/>
                  <a:gd name="connsiteX3" fmla="*/ 919365 w 2408482"/>
                  <a:gd name="connsiteY3" fmla="*/ 2162628 h 2162628"/>
                  <a:gd name="connsiteX4" fmla="*/ 19479 w 2408482"/>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86250"/>
                  <a:gd name="connsiteY0" fmla="*/ 0 h 2162628"/>
                  <a:gd name="connsiteX1" fmla="*/ 1300606 w 2486250"/>
                  <a:gd name="connsiteY1" fmla="*/ 1857828 h 2162628"/>
                  <a:gd name="connsiteX2" fmla="*/ 1286093 w 2486250"/>
                  <a:gd name="connsiteY2" fmla="*/ 928914 h 2162628"/>
                  <a:gd name="connsiteX3" fmla="*/ 923236 w 2486250"/>
                  <a:gd name="connsiteY3" fmla="*/ 2162628 h 2162628"/>
                  <a:gd name="connsiteX4" fmla="*/ 23350 w 2486250"/>
                  <a:gd name="connsiteY4" fmla="*/ 0 h 2162628"/>
                  <a:gd name="connsiteX0" fmla="*/ 14606 w 2639499"/>
                  <a:gd name="connsiteY0" fmla="*/ 0 h 2002971"/>
                  <a:gd name="connsiteX1" fmla="*/ 1291862 w 2639499"/>
                  <a:gd name="connsiteY1" fmla="*/ 1857828 h 2002971"/>
                  <a:gd name="connsiteX2" fmla="*/ 1277349 w 2639499"/>
                  <a:gd name="connsiteY2" fmla="*/ 928914 h 2002971"/>
                  <a:gd name="connsiteX3" fmla="*/ 1277349 w 2639499"/>
                  <a:gd name="connsiteY3" fmla="*/ 2002971 h 2002971"/>
                  <a:gd name="connsiteX4" fmla="*/ 14606 w 2639499"/>
                  <a:gd name="connsiteY4" fmla="*/ 0 h 2002971"/>
                  <a:gd name="connsiteX0" fmla="*/ 15519 w 2640412"/>
                  <a:gd name="connsiteY0" fmla="*/ 0 h 2002971"/>
                  <a:gd name="connsiteX1" fmla="*/ 1292775 w 2640412"/>
                  <a:gd name="connsiteY1" fmla="*/ 1857828 h 2002971"/>
                  <a:gd name="connsiteX2" fmla="*/ 1278262 w 2640412"/>
                  <a:gd name="connsiteY2" fmla="*/ 928914 h 2002971"/>
                  <a:gd name="connsiteX3" fmla="*/ 1278262 w 2640412"/>
                  <a:gd name="connsiteY3" fmla="*/ 2002971 h 2002971"/>
                  <a:gd name="connsiteX4" fmla="*/ 15519 w 2640412"/>
                  <a:gd name="connsiteY4" fmla="*/ 0 h 2002971"/>
                  <a:gd name="connsiteX0" fmla="*/ 1221 w 2626114"/>
                  <a:gd name="connsiteY0" fmla="*/ 0 h 2002971"/>
                  <a:gd name="connsiteX1" fmla="*/ 1278477 w 2626114"/>
                  <a:gd name="connsiteY1" fmla="*/ 1857828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26114"/>
                  <a:gd name="connsiteY0" fmla="*/ 0 h 2002971"/>
                  <a:gd name="connsiteX1" fmla="*/ 1263963 w 2626114"/>
                  <a:gd name="connsiteY1" fmla="*/ 1915885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26114"/>
                  <a:gd name="connsiteY0" fmla="*/ 0 h 2002971"/>
                  <a:gd name="connsiteX1" fmla="*/ 1263963 w 2626114"/>
                  <a:gd name="connsiteY1" fmla="*/ 1915885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73855"/>
                  <a:gd name="connsiteY0" fmla="*/ 0 h 2002971"/>
                  <a:gd name="connsiteX1" fmla="*/ 1263963 w 2673855"/>
                  <a:gd name="connsiteY1" fmla="*/ 1915885 h 2002971"/>
                  <a:gd name="connsiteX2" fmla="*/ 1263964 w 2673855"/>
                  <a:gd name="connsiteY2" fmla="*/ 928914 h 2002971"/>
                  <a:gd name="connsiteX3" fmla="*/ 1263964 w 2673855"/>
                  <a:gd name="connsiteY3" fmla="*/ 2002971 h 2002971"/>
                  <a:gd name="connsiteX4" fmla="*/ 1221 w 2673855"/>
                  <a:gd name="connsiteY4" fmla="*/ 0 h 2002971"/>
                  <a:gd name="connsiteX0" fmla="*/ 1221 w 2673855"/>
                  <a:gd name="connsiteY0" fmla="*/ 0 h 2002971"/>
                  <a:gd name="connsiteX1" fmla="*/ 1263963 w 2673855"/>
                  <a:gd name="connsiteY1" fmla="*/ 1915885 h 2002971"/>
                  <a:gd name="connsiteX2" fmla="*/ 1263964 w 2673855"/>
                  <a:gd name="connsiteY2" fmla="*/ 928914 h 2002971"/>
                  <a:gd name="connsiteX3" fmla="*/ 1263964 w 2673855"/>
                  <a:gd name="connsiteY3" fmla="*/ 2002971 h 2002971"/>
                  <a:gd name="connsiteX4" fmla="*/ 1221 w 2673855"/>
                  <a:gd name="connsiteY4" fmla="*/ 0 h 2002971"/>
                  <a:gd name="connsiteX0" fmla="*/ 2037 w 2674671"/>
                  <a:gd name="connsiteY0" fmla="*/ 0 h 2002987"/>
                  <a:gd name="connsiteX1" fmla="*/ 1264779 w 2674671"/>
                  <a:gd name="connsiteY1" fmla="*/ 1915885 h 2002987"/>
                  <a:gd name="connsiteX2" fmla="*/ 1264780 w 2674671"/>
                  <a:gd name="connsiteY2" fmla="*/ 928914 h 2002987"/>
                  <a:gd name="connsiteX3" fmla="*/ 1264780 w 2674671"/>
                  <a:gd name="connsiteY3" fmla="*/ 2002971 h 2002987"/>
                  <a:gd name="connsiteX4" fmla="*/ 2037 w 2674671"/>
                  <a:gd name="connsiteY4" fmla="*/ 0 h 2002987"/>
                  <a:gd name="connsiteX0" fmla="*/ 2106 w 2674740"/>
                  <a:gd name="connsiteY0" fmla="*/ 0 h 2002971"/>
                  <a:gd name="connsiteX1" fmla="*/ 1264848 w 2674740"/>
                  <a:gd name="connsiteY1" fmla="*/ 1915885 h 2002971"/>
                  <a:gd name="connsiteX2" fmla="*/ 1264849 w 2674740"/>
                  <a:gd name="connsiteY2" fmla="*/ 928914 h 2002971"/>
                  <a:gd name="connsiteX3" fmla="*/ 1264849 w 2674740"/>
                  <a:gd name="connsiteY3" fmla="*/ 2002971 h 2002971"/>
                  <a:gd name="connsiteX4" fmla="*/ 2106 w 2674740"/>
                  <a:gd name="connsiteY4" fmla="*/ 0 h 2002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740" h="2002971">
                    <a:moveTo>
                      <a:pt x="2106" y="0"/>
                    </a:moveTo>
                    <a:cubicBezTo>
                      <a:pt x="181116" y="599924"/>
                      <a:pt x="227077" y="1673980"/>
                      <a:pt x="1264848" y="1915885"/>
                    </a:cubicBezTo>
                    <a:cubicBezTo>
                      <a:pt x="3304104" y="1838477"/>
                      <a:pt x="2474373" y="-285448"/>
                      <a:pt x="1264849" y="928914"/>
                    </a:cubicBezTo>
                    <a:cubicBezTo>
                      <a:pt x="2145382" y="-503163"/>
                      <a:pt x="3940316" y="1722362"/>
                      <a:pt x="1264849" y="2002971"/>
                    </a:cubicBezTo>
                    <a:cubicBezTo>
                      <a:pt x="340774" y="1920725"/>
                      <a:pt x="-31760" y="967619"/>
                      <a:pt x="2106" y="0"/>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0" name="Группа 9"/>
            <p:cNvGrpSpPr/>
            <p:nvPr/>
          </p:nvGrpSpPr>
          <p:grpSpPr>
            <a:xfrm>
              <a:off x="185390" y="3243716"/>
              <a:ext cx="3590585" cy="5620207"/>
              <a:chOff x="185390" y="3243716"/>
              <a:chExt cx="3590585" cy="5620207"/>
            </a:xfrm>
            <a:effectLst>
              <a:outerShdw blurRad="241300" dist="127000" dir="2700000" algn="tl" rotWithShape="0">
                <a:prstClr val="black">
                  <a:alpha val="40000"/>
                </a:prstClr>
              </a:outerShdw>
            </a:effectLst>
          </p:grpSpPr>
          <p:grpSp>
            <p:nvGrpSpPr>
              <p:cNvPr id="11" name="Группа 10"/>
              <p:cNvGrpSpPr/>
              <p:nvPr/>
            </p:nvGrpSpPr>
            <p:grpSpPr>
              <a:xfrm rot="730301">
                <a:off x="185390" y="3243716"/>
                <a:ext cx="2537603" cy="1800200"/>
                <a:chOff x="1242309" y="3933056"/>
                <a:chExt cx="3179905" cy="2425676"/>
              </a:xfrm>
            </p:grpSpPr>
            <p:sp>
              <p:nvSpPr>
                <p:cNvPr id="16" name="Полилиния 15"/>
                <p:cNvSpPr/>
                <p:nvPr/>
              </p:nvSpPr>
              <p:spPr>
                <a:xfrm flipH="1">
                  <a:off x="1242309" y="3933056"/>
                  <a:ext cx="3179905" cy="2425676"/>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Lst>
                  <a:ahLst/>
                  <a:cxnLst>
                    <a:cxn ang="0">
                      <a:pos x="connsiteX0" y="connsiteY0"/>
                    </a:cxn>
                    <a:cxn ang="0">
                      <a:pos x="connsiteX1" y="connsiteY1"/>
                    </a:cxn>
                    <a:cxn ang="0">
                      <a:pos x="connsiteX2" y="connsiteY2"/>
                    </a:cxn>
                    <a:cxn ang="0">
                      <a:pos x="connsiteX3" y="connsiteY3"/>
                    </a:cxn>
                  </a:cxnLst>
                  <a:rect l="l" t="t" r="r" b="b"/>
                  <a:pathLst>
                    <a:path w="3179905" h="2425676">
                      <a:moveTo>
                        <a:pt x="457570" y="2425676"/>
                      </a:moveTo>
                      <a:cubicBezTo>
                        <a:pt x="723363" y="1917676"/>
                        <a:pt x="971012" y="985133"/>
                        <a:pt x="3179905" y="228576"/>
                      </a:cubicBezTo>
                      <a:cubicBezTo>
                        <a:pt x="2390691" y="-65037"/>
                        <a:pt x="890276" y="-126418"/>
                        <a:pt x="289748" y="349226"/>
                      </a:cubicBezTo>
                      <a:cubicBezTo>
                        <a:pt x="-171988" y="803704"/>
                        <a:pt x="-56780" y="1797026"/>
                        <a:pt x="457570" y="242567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17" name="Полилиния 16"/>
                <p:cNvSpPr/>
                <p:nvPr/>
              </p:nvSpPr>
              <p:spPr>
                <a:xfrm flipH="1">
                  <a:off x="1242309" y="4034146"/>
                  <a:ext cx="2973173" cy="2324586"/>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Lst>
                  <a:ahLst/>
                  <a:cxnLst>
                    <a:cxn ang="0">
                      <a:pos x="connsiteX0" y="connsiteY0"/>
                    </a:cxn>
                    <a:cxn ang="0">
                      <a:pos x="connsiteX1" y="connsiteY1"/>
                    </a:cxn>
                    <a:cxn ang="0">
                      <a:pos x="connsiteX2" y="connsiteY2"/>
                    </a:cxn>
                    <a:cxn ang="0">
                      <a:pos x="connsiteX3" y="connsiteY3"/>
                    </a:cxn>
                  </a:cxnLst>
                  <a:rect l="l" t="t" r="r" b="b"/>
                  <a:pathLst>
                    <a:path w="2973173" h="2324586">
                      <a:moveTo>
                        <a:pt x="250838" y="2324586"/>
                      </a:moveTo>
                      <a:cubicBezTo>
                        <a:pt x="-223597" y="1061844"/>
                        <a:pt x="764280" y="-146471"/>
                        <a:pt x="2973173" y="127486"/>
                      </a:cubicBezTo>
                      <a:cubicBezTo>
                        <a:pt x="2183959" y="-166127"/>
                        <a:pt x="1162516" y="77292"/>
                        <a:pt x="561988" y="552936"/>
                      </a:cubicBezTo>
                      <a:cubicBezTo>
                        <a:pt x="100252" y="1007414"/>
                        <a:pt x="-263512" y="1695936"/>
                        <a:pt x="250838" y="232458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grpSp>
          <p:grpSp>
            <p:nvGrpSpPr>
              <p:cNvPr id="12" name="Группа 11"/>
              <p:cNvGrpSpPr/>
              <p:nvPr/>
            </p:nvGrpSpPr>
            <p:grpSpPr>
              <a:xfrm rot="3587098" flipH="1">
                <a:off x="687085" y="5581915"/>
                <a:ext cx="2537603" cy="1800200"/>
                <a:chOff x="1242309" y="3933056"/>
                <a:chExt cx="3179905" cy="2425676"/>
              </a:xfrm>
            </p:grpSpPr>
            <p:sp>
              <p:nvSpPr>
                <p:cNvPr id="14" name="Полилиния 13"/>
                <p:cNvSpPr/>
                <p:nvPr/>
              </p:nvSpPr>
              <p:spPr>
                <a:xfrm flipH="1">
                  <a:off x="1242309" y="3933056"/>
                  <a:ext cx="3179905" cy="2425676"/>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Lst>
                  <a:ahLst/>
                  <a:cxnLst>
                    <a:cxn ang="0">
                      <a:pos x="connsiteX0" y="connsiteY0"/>
                    </a:cxn>
                    <a:cxn ang="0">
                      <a:pos x="connsiteX1" y="connsiteY1"/>
                    </a:cxn>
                    <a:cxn ang="0">
                      <a:pos x="connsiteX2" y="connsiteY2"/>
                    </a:cxn>
                    <a:cxn ang="0">
                      <a:pos x="connsiteX3" y="connsiteY3"/>
                    </a:cxn>
                  </a:cxnLst>
                  <a:rect l="l" t="t" r="r" b="b"/>
                  <a:pathLst>
                    <a:path w="3179905" h="2425676">
                      <a:moveTo>
                        <a:pt x="457570" y="2425676"/>
                      </a:moveTo>
                      <a:cubicBezTo>
                        <a:pt x="723363" y="1917676"/>
                        <a:pt x="971012" y="985133"/>
                        <a:pt x="3179905" y="228576"/>
                      </a:cubicBezTo>
                      <a:cubicBezTo>
                        <a:pt x="2390691" y="-65037"/>
                        <a:pt x="890276" y="-126418"/>
                        <a:pt x="289748" y="349226"/>
                      </a:cubicBezTo>
                      <a:cubicBezTo>
                        <a:pt x="-171988" y="803704"/>
                        <a:pt x="-56780" y="1797026"/>
                        <a:pt x="457570" y="242567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15" name="Полилиния 14"/>
                <p:cNvSpPr/>
                <p:nvPr/>
              </p:nvSpPr>
              <p:spPr>
                <a:xfrm flipH="1">
                  <a:off x="1242309" y="4034146"/>
                  <a:ext cx="2973173" cy="2324586"/>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Lst>
                  <a:ahLst/>
                  <a:cxnLst>
                    <a:cxn ang="0">
                      <a:pos x="connsiteX0" y="connsiteY0"/>
                    </a:cxn>
                    <a:cxn ang="0">
                      <a:pos x="connsiteX1" y="connsiteY1"/>
                    </a:cxn>
                    <a:cxn ang="0">
                      <a:pos x="connsiteX2" y="connsiteY2"/>
                    </a:cxn>
                    <a:cxn ang="0">
                      <a:pos x="connsiteX3" y="connsiteY3"/>
                    </a:cxn>
                  </a:cxnLst>
                  <a:rect l="l" t="t" r="r" b="b"/>
                  <a:pathLst>
                    <a:path w="2973173" h="2324586">
                      <a:moveTo>
                        <a:pt x="250838" y="2324586"/>
                      </a:moveTo>
                      <a:cubicBezTo>
                        <a:pt x="-223597" y="1061844"/>
                        <a:pt x="764280" y="-146471"/>
                        <a:pt x="2973173" y="127486"/>
                      </a:cubicBezTo>
                      <a:cubicBezTo>
                        <a:pt x="2183959" y="-166127"/>
                        <a:pt x="1162516" y="77292"/>
                        <a:pt x="561988" y="552936"/>
                      </a:cubicBezTo>
                      <a:cubicBezTo>
                        <a:pt x="100252" y="1007414"/>
                        <a:pt x="-263512" y="1695936"/>
                        <a:pt x="250838" y="232458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grpSp>
          <p:sp>
            <p:nvSpPr>
              <p:cNvPr id="13" name="Полилиния 12"/>
              <p:cNvSpPr/>
              <p:nvPr/>
            </p:nvSpPr>
            <p:spPr>
              <a:xfrm rot="7992440" flipV="1">
                <a:off x="-100822" y="4987126"/>
                <a:ext cx="4907839" cy="2845755"/>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Lst>
                <a:ahLst/>
                <a:cxnLst>
                  <a:cxn ang="0">
                    <a:pos x="connsiteX0" y="connsiteY0"/>
                  </a:cxn>
                  <a:cxn ang="0">
                    <a:pos x="connsiteX1" y="connsiteY1"/>
                  </a:cxn>
                  <a:cxn ang="0">
                    <a:pos x="connsiteX2" y="connsiteY2"/>
                  </a:cxn>
                  <a:cxn ang="0">
                    <a:pos x="connsiteX3" y="connsiteY3"/>
                  </a:cxn>
                </a:cxnLst>
                <a:rect l="l" t="t" r="r" b="b"/>
                <a:pathLst>
                  <a:path w="2973173" h="2324586">
                    <a:moveTo>
                      <a:pt x="250838" y="2324586"/>
                    </a:moveTo>
                    <a:cubicBezTo>
                      <a:pt x="237998" y="899249"/>
                      <a:pt x="764280" y="-146471"/>
                      <a:pt x="2973173" y="127486"/>
                    </a:cubicBezTo>
                    <a:cubicBezTo>
                      <a:pt x="2183959" y="-166127"/>
                      <a:pt x="1162516" y="77292"/>
                      <a:pt x="561988" y="552936"/>
                    </a:cubicBezTo>
                    <a:cubicBezTo>
                      <a:pt x="100252" y="1007414"/>
                      <a:pt x="-263512" y="1695936"/>
                      <a:pt x="250838" y="232458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grpSp>
      </p:grpSp>
      <p:grpSp>
        <p:nvGrpSpPr>
          <p:cNvPr id="22" name="Группа 21"/>
          <p:cNvGrpSpPr/>
          <p:nvPr/>
        </p:nvGrpSpPr>
        <p:grpSpPr>
          <a:xfrm rot="7987570">
            <a:off x="2709199" y="6420659"/>
            <a:ext cx="307901" cy="450659"/>
            <a:chOff x="2857488" y="4883951"/>
            <a:chExt cx="571504" cy="903297"/>
          </a:xfrm>
        </p:grpSpPr>
        <p:sp>
          <p:nvSpPr>
            <p:cNvPr id="23" name="Овал 22"/>
            <p:cNvSpPr/>
            <p:nvPr/>
          </p:nvSpPr>
          <p:spPr>
            <a:xfrm>
              <a:off x="3000364" y="4929198"/>
              <a:ext cx="285752" cy="1428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Овал 23">
              <a:hlinkClick r:id="" action="ppaction://hlinkshowjump?jump=nextslide"/>
            </p:cNvPr>
            <p:cNvSpPr/>
            <p:nvPr/>
          </p:nvSpPr>
          <p:spPr>
            <a:xfrm>
              <a:off x="2857488" y="5000636"/>
              <a:ext cx="571504" cy="785818"/>
            </a:xfrm>
            <a:prstGeom prst="ellipse">
              <a:avLst/>
            </a:prstGeom>
            <a:solidFill>
              <a:schemeClr val="accent5">
                <a:lumMod val="75000"/>
              </a:schemeClr>
            </a:solidFill>
            <a:ln w="6350">
              <a:solidFill>
                <a:schemeClr val="tx1"/>
              </a:solidFill>
            </a:ln>
            <a:scene3d>
              <a:camera prst="orthographicFront"/>
              <a:lightRig rig="threePt" dir="t"/>
            </a:scene3d>
            <a:sp3d prstMaterial="plastic">
              <a:bevelT w="26035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5" name="Прямая соединительная линия 24"/>
            <p:cNvCxnSpPr>
              <a:stCxn id="24" idx="0"/>
              <a:endCxn id="24" idx="4"/>
            </p:cNvCxnSpPr>
            <p:nvPr/>
          </p:nvCxnSpPr>
          <p:spPr>
            <a:xfrm rot="16200000" flipH="1">
              <a:off x="2750331" y="5393545"/>
              <a:ext cx="78581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Овал 25"/>
            <p:cNvSpPr/>
            <p:nvPr/>
          </p:nvSpPr>
          <p:spPr>
            <a:xfrm>
              <a:off x="3069421" y="4883951"/>
              <a:ext cx="142876"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Овал 26"/>
            <p:cNvSpPr/>
            <p:nvPr/>
          </p:nvSpPr>
          <p:spPr>
            <a:xfrm>
              <a:off x="3000364"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Овал 27"/>
            <p:cNvSpPr/>
            <p:nvPr/>
          </p:nvSpPr>
          <p:spPr>
            <a:xfrm>
              <a:off x="292892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Овал 28"/>
            <p:cNvSpPr/>
            <p:nvPr/>
          </p:nvSpPr>
          <p:spPr>
            <a:xfrm>
              <a:off x="292892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Овал 29"/>
            <p:cNvSpPr/>
            <p:nvPr/>
          </p:nvSpPr>
          <p:spPr>
            <a:xfrm>
              <a:off x="3000364"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Овал 30"/>
            <p:cNvSpPr/>
            <p:nvPr/>
          </p:nvSpPr>
          <p:spPr>
            <a:xfrm>
              <a:off x="3214678"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Овал 31"/>
            <p:cNvSpPr/>
            <p:nvPr/>
          </p:nvSpPr>
          <p:spPr>
            <a:xfrm>
              <a:off x="328611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Овал 32"/>
            <p:cNvSpPr/>
            <p:nvPr/>
          </p:nvSpPr>
          <p:spPr>
            <a:xfrm>
              <a:off x="328611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Овал 33"/>
            <p:cNvSpPr/>
            <p:nvPr/>
          </p:nvSpPr>
          <p:spPr>
            <a:xfrm>
              <a:off x="3214678"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5" name="Группа 34"/>
          <p:cNvGrpSpPr/>
          <p:nvPr/>
        </p:nvGrpSpPr>
        <p:grpSpPr>
          <a:xfrm rot="13759740">
            <a:off x="128706" y="6346842"/>
            <a:ext cx="307901" cy="450659"/>
            <a:chOff x="2857488" y="4883951"/>
            <a:chExt cx="571504" cy="903297"/>
          </a:xfrm>
        </p:grpSpPr>
        <p:sp>
          <p:nvSpPr>
            <p:cNvPr id="36" name="Овал 35"/>
            <p:cNvSpPr/>
            <p:nvPr/>
          </p:nvSpPr>
          <p:spPr>
            <a:xfrm>
              <a:off x="3000364" y="4929198"/>
              <a:ext cx="285752" cy="1428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Овал 36">
              <a:hlinkClick r:id="" action="ppaction://hlinkshowjump?jump=previousslide"/>
            </p:cNvPr>
            <p:cNvSpPr/>
            <p:nvPr/>
          </p:nvSpPr>
          <p:spPr>
            <a:xfrm>
              <a:off x="2857488" y="5000636"/>
              <a:ext cx="571504" cy="785818"/>
            </a:xfrm>
            <a:prstGeom prst="ellipse">
              <a:avLst/>
            </a:prstGeom>
            <a:solidFill>
              <a:srgbClr val="FFC000"/>
            </a:solidFill>
            <a:ln w="6350">
              <a:solidFill>
                <a:schemeClr val="tx1"/>
              </a:solidFill>
            </a:ln>
            <a:scene3d>
              <a:camera prst="orthographicFront"/>
              <a:lightRig rig="threePt" dir="t"/>
            </a:scene3d>
            <a:sp3d prstMaterial="plastic">
              <a:bevelT w="26035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8" name="Прямая соединительная линия 37"/>
            <p:cNvCxnSpPr>
              <a:stCxn id="37" idx="0"/>
              <a:endCxn id="37" idx="4"/>
            </p:cNvCxnSpPr>
            <p:nvPr/>
          </p:nvCxnSpPr>
          <p:spPr>
            <a:xfrm rot="16200000" flipH="1">
              <a:off x="2750331" y="5393545"/>
              <a:ext cx="78581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Овал 38"/>
            <p:cNvSpPr/>
            <p:nvPr/>
          </p:nvSpPr>
          <p:spPr>
            <a:xfrm>
              <a:off x="3069421" y="4883951"/>
              <a:ext cx="142876"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 name="Овал 39"/>
            <p:cNvSpPr/>
            <p:nvPr/>
          </p:nvSpPr>
          <p:spPr>
            <a:xfrm>
              <a:off x="3000364"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Овал 40"/>
            <p:cNvSpPr/>
            <p:nvPr/>
          </p:nvSpPr>
          <p:spPr>
            <a:xfrm>
              <a:off x="292892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Овал 41"/>
            <p:cNvSpPr/>
            <p:nvPr/>
          </p:nvSpPr>
          <p:spPr>
            <a:xfrm>
              <a:off x="292892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Овал 42"/>
            <p:cNvSpPr/>
            <p:nvPr/>
          </p:nvSpPr>
          <p:spPr>
            <a:xfrm>
              <a:off x="3000364"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Овал 43"/>
            <p:cNvSpPr/>
            <p:nvPr/>
          </p:nvSpPr>
          <p:spPr>
            <a:xfrm>
              <a:off x="3214678"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 name="Овал 44"/>
            <p:cNvSpPr/>
            <p:nvPr/>
          </p:nvSpPr>
          <p:spPr>
            <a:xfrm>
              <a:off x="328611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Овал 45"/>
            <p:cNvSpPr/>
            <p:nvPr/>
          </p:nvSpPr>
          <p:spPr>
            <a:xfrm>
              <a:off x="328611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Овал 46"/>
            <p:cNvSpPr/>
            <p:nvPr/>
          </p:nvSpPr>
          <p:spPr>
            <a:xfrm>
              <a:off x="3214678"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48" name="Группа 47"/>
          <p:cNvGrpSpPr/>
          <p:nvPr/>
        </p:nvGrpSpPr>
        <p:grpSpPr>
          <a:xfrm rot="4965394">
            <a:off x="8589021" y="104103"/>
            <a:ext cx="307901" cy="450659"/>
            <a:chOff x="2857488" y="4883951"/>
            <a:chExt cx="571504" cy="903297"/>
          </a:xfrm>
        </p:grpSpPr>
        <p:sp>
          <p:nvSpPr>
            <p:cNvPr id="49" name="Овал 48"/>
            <p:cNvSpPr/>
            <p:nvPr/>
          </p:nvSpPr>
          <p:spPr>
            <a:xfrm>
              <a:off x="3000364" y="4929198"/>
              <a:ext cx="285752" cy="1428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 name="Овал 49">
              <a:hlinkClick r:id="" action="ppaction://hlinkshowjump?jump=endshow"/>
            </p:cNvPr>
            <p:cNvSpPr/>
            <p:nvPr/>
          </p:nvSpPr>
          <p:spPr>
            <a:xfrm>
              <a:off x="2857488" y="5000636"/>
              <a:ext cx="571504" cy="785818"/>
            </a:xfrm>
            <a:prstGeom prst="ellipse">
              <a:avLst/>
            </a:prstGeom>
            <a:solidFill>
              <a:srgbClr val="A50021"/>
            </a:solidFill>
            <a:ln w="6350">
              <a:solidFill>
                <a:schemeClr val="tx1"/>
              </a:solidFill>
            </a:ln>
            <a:scene3d>
              <a:camera prst="orthographicFront"/>
              <a:lightRig rig="threePt" dir="t"/>
            </a:scene3d>
            <a:sp3d prstMaterial="plastic">
              <a:bevelT w="26035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51" name="Прямая соединительная линия 50"/>
            <p:cNvCxnSpPr>
              <a:stCxn id="50" idx="0"/>
              <a:endCxn id="50" idx="4"/>
            </p:cNvCxnSpPr>
            <p:nvPr/>
          </p:nvCxnSpPr>
          <p:spPr>
            <a:xfrm rot="16200000" flipH="1">
              <a:off x="2750331" y="5393545"/>
              <a:ext cx="78581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Овал 51"/>
            <p:cNvSpPr/>
            <p:nvPr/>
          </p:nvSpPr>
          <p:spPr>
            <a:xfrm>
              <a:off x="3069421" y="4883951"/>
              <a:ext cx="142876"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Овал 52"/>
            <p:cNvSpPr/>
            <p:nvPr/>
          </p:nvSpPr>
          <p:spPr>
            <a:xfrm>
              <a:off x="3000364"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Овал 53"/>
            <p:cNvSpPr/>
            <p:nvPr/>
          </p:nvSpPr>
          <p:spPr>
            <a:xfrm>
              <a:off x="292892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Овал 54"/>
            <p:cNvSpPr/>
            <p:nvPr/>
          </p:nvSpPr>
          <p:spPr>
            <a:xfrm>
              <a:off x="292892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6" name="Овал 55"/>
            <p:cNvSpPr/>
            <p:nvPr/>
          </p:nvSpPr>
          <p:spPr>
            <a:xfrm>
              <a:off x="3000364"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7" name="Овал 56"/>
            <p:cNvSpPr/>
            <p:nvPr/>
          </p:nvSpPr>
          <p:spPr>
            <a:xfrm>
              <a:off x="3214678"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Овал 57"/>
            <p:cNvSpPr/>
            <p:nvPr/>
          </p:nvSpPr>
          <p:spPr>
            <a:xfrm>
              <a:off x="328611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Овал 58"/>
            <p:cNvSpPr/>
            <p:nvPr/>
          </p:nvSpPr>
          <p:spPr>
            <a:xfrm>
              <a:off x="328611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Овал 59"/>
            <p:cNvSpPr/>
            <p:nvPr/>
          </p:nvSpPr>
          <p:spPr>
            <a:xfrm>
              <a:off x="3214678"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392644702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grpSp>
        <p:nvGrpSpPr>
          <p:cNvPr id="8" name="Группа 7"/>
          <p:cNvGrpSpPr/>
          <p:nvPr/>
        </p:nvGrpSpPr>
        <p:grpSpPr>
          <a:xfrm>
            <a:off x="-89897" y="-27384"/>
            <a:ext cx="9298389" cy="8086773"/>
            <a:chOff x="-89897" y="0"/>
            <a:chExt cx="9298389" cy="8086773"/>
          </a:xfrm>
        </p:grpSpPr>
        <p:sp>
          <p:nvSpPr>
            <p:cNvPr id="9" name="Полилиния 8"/>
            <p:cNvSpPr/>
            <p:nvPr/>
          </p:nvSpPr>
          <p:spPr>
            <a:xfrm flipV="1">
              <a:off x="-36512" y="4592248"/>
              <a:ext cx="9245004" cy="2381122"/>
            </a:xfrm>
            <a:custGeom>
              <a:avLst/>
              <a:gdLst>
                <a:gd name="connsiteX0" fmla="*/ 0 w 9144000"/>
                <a:gd name="connsiteY0" fmla="*/ 1579418 h 2161309"/>
                <a:gd name="connsiteX1" fmla="*/ 10391 w 9144000"/>
                <a:gd name="connsiteY1" fmla="*/ 1194954 h 2161309"/>
                <a:gd name="connsiteX2" fmla="*/ 9144000 w 9144000"/>
                <a:gd name="connsiteY2" fmla="*/ 0 h 2161309"/>
                <a:gd name="connsiteX3" fmla="*/ 9133609 w 9144000"/>
                <a:gd name="connsiteY3" fmla="*/ 550718 h 2161309"/>
                <a:gd name="connsiteX4" fmla="*/ 3564082 w 9144000"/>
                <a:gd name="connsiteY4" fmla="*/ 2161309 h 2161309"/>
                <a:gd name="connsiteX5" fmla="*/ 0 w 9144000"/>
                <a:gd name="connsiteY5" fmla="*/ 1579418 h 2161309"/>
                <a:gd name="connsiteX0" fmla="*/ 0 w 9144000"/>
                <a:gd name="connsiteY0" fmla="*/ 1579418 h 2161309"/>
                <a:gd name="connsiteX1" fmla="*/ 10391 w 9144000"/>
                <a:gd name="connsiteY1" fmla="*/ 1194954 h 2161309"/>
                <a:gd name="connsiteX2" fmla="*/ 9144000 w 9144000"/>
                <a:gd name="connsiteY2" fmla="*/ 0 h 2161309"/>
                <a:gd name="connsiteX3" fmla="*/ 9133609 w 9144000"/>
                <a:gd name="connsiteY3" fmla="*/ 550718 h 2161309"/>
                <a:gd name="connsiteX4" fmla="*/ 3564082 w 9144000"/>
                <a:gd name="connsiteY4" fmla="*/ 2161309 h 2161309"/>
                <a:gd name="connsiteX5" fmla="*/ 0 w 9144000"/>
                <a:gd name="connsiteY5" fmla="*/ 1579418 h 2161309"/>
                <a:gd name="connsiteX0" fmla="*/ 0 w 9144000"/>
                <a:gd name="connsiteY0" fmla="*/ 1579418 h 2161845"/>
                <a:gd name="connsiteX1" fmla="*/ 10391 w 9144000"/>
                <a:gd name="connsiteY1" fmla="*/ 1194954 h 2161845"/>
                <a:gd name="connsiteX2" fmla="*/ 9144000 w 9144000"/>
                <a:gd name="connsiteY2" fmla="*/ 0 h 2161845"/>
                <a:gd name="connsiteX3" fmla="*/ 9133609 w 9144000"/>
                <a:gd name="connsiteY3" fmla="*/ 550718 h 2161845"/>
                <a:gd name="connsiteX4" fmla="*/ 3564082 w 9144000"/>
                <a:gd name="connsiteY4" fmla="*/ 2161309 h 2161845"/>
                <a:gd name="connsiteX5" fmla="*/ 0 w 9144000"/>
                <a:gd name="connsiteY5" fmla="*/ 1579418 h 2161845"/>
                <a:gd name="connsiteX0" fmla="*/ 0 w 9144000"/>
                <a:gd name="connsiteY0" fmla="*/ 1579418 h 2161845"/>
                <a:gd name="connsiteX1" fmla="*/ 10391 w 9144000"/>
                <a:gd name="connsiteY1" fmla="*/ 1194954 h 2161845"/>
                <a:gd name="connsiteX2" fmla="*/ 9144000 w 9144000"/>
                <a:gd name="connsiteY2" fmla="*/ 0 h 2161845"/>
                <a:gd name="connsiteX3" fmla="*/ 9133609 w 9144000"/>
                <a:gd name="connsiteY3" fmla="*/ 550718 h 2161845"/>
                <a:gd name="connsiteX4" fmla="*/ 3564082 w 9144000"/>
                <a:gd name="connsiteY4" fmla="*/ 2161309 h 2161845"/>
                <a:gd name="connsiteX5" fmla="*/ 0 w 9144000"/>
                <a:gd name="connsiteY5" fmla="*/ 1579418 h 2161845"/>
                <a:gd name="connsiteX0" fmla="*/ 0 w 9144000"/>
                <a:gd name="connsiteY0" fmla="*/ 1579418 h 2161845"/>
                <a:gd name="connsiteX1" fmla="*/ 10391 w 9144000"/>
                <a:gd name="connsiteY1" fmla="*/ 1194954 h 2161845"/>
                <a:gd name="connsiteX2" fmla="*/ 9144000 w 9144000"/>
                <a:gd name="connsiteY2" fmla="*/ 0 h 2161845"/>
                <a:gd name="connsiteX3" fmla="*/ 9133609 w 9144000"/>
                <a:gd name="connsiteY3" fmla="*/ 550718 h 2161845"/>
                <a:gd name="connsiteX4" fmla="*/ 3564082 w 9144000"/>
                <a:gd name="connsiteY4" fmla="*/ 2161309 h 2161845"/>
                <a:gd name="connsiteX5" fmla="*/ 0 w 9144000"/>
                <a:gd name="connsiteY5" fmla="*/ 1579418 h 2161845"/>
                <a:gd name="connsiteX0" fmla="*/ 0 w 9144000"/>
                <a:gd name="connsiteY0" fmla="*/ 1579418 h 2276079"/>
                <a:gd name="connsiteX1" fmla="*/ 10391 w 9144000"/>
                <a:gd name="connsiteY1" fmla="*/ 1194954 h 2276079"/>
                <a:gd name="connsiteX2" fmla="*/ 9144000 w 9144000"/>
                <a:gd name="connsiteY2" fmla="*/ 0 h 2276079"/>
                <a:gd name="connsiteX3" fmla="*/ 9133609 w 9144000"/>
                <a:gd name="connsiteY3" fmla="*/ 550718 h 2276079"/>
                <a:gd name="connsiteX4" fmla="*/ 3574473 w 9144000"/>
                <a:gd name="connsiteY4" fmla="*/ 2275609 h 2276079"/>
                <a:gd name="connsiteX5" fmla="*/ 0 w 9144000"/>
                <a:gd name="connsiteY5" fmla="*/ 1579418 h 2276079"/>
                <a:gd name="connsiteX0" fmla="*/ 0 w 9144000"/>
                <a:gd name="connsiteY0" fmla="*/ 1579418 h 2234538"/>
                <a:gd name="connsiteX1" fmla="*/ 10391 w 9144000"/>
                <a:gd name="connsiteY1" fmla="*/ 1194954 h 2234538"/>
                <a:gd name="connsiteX2" fmla="*/ 9144000 w 9144000"/>
                <a:gd name="connsiteY2" fmla="*/ 0 h 2234538"/>
                <a:gd name="connsiteX3" fmla="*/ 9133609 w 9144000"/>
                <a:gd name="connsiteY3" fmla="*/ 550718 h 2234538"/>
                <a:gd name="connsiteX4" fmla="*/ 3418609 w 9144000"/>
                <a:gd name="connsiteY4" fmla="*/ 2234046 h 2234538"/>
                <a:gd name="connsiteX5" fmla="*/ 0 w 9144000"/>
                <a:gd name="connsiteY5" fmla="*/ 1579418 h 223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0" h="2234538">
                  <a:moveTo>
                    <a:pt x="0" y="1579418"/>
                  </a:moveTo>
                  <a:lnTo>
                    <a:pt x="10391" y="1194954"/>
                  </a:lnTo>
                  <a:lnTo>
                    <a:pt x="9144000" y="0"/>
                  </a:lnTo>
                  <a:lnTo>
                    <a:pt x="9133609" y="550718"/>
                  </a:lnTo>
                  <a:cubicBezTo>
                    <a:pt x="6591300" y="651164"/>
                    <a:pt x="5534890" y="1998518"/>
                    <a:pt x="3418609" y="2234046"/>
                  </a:cubicBezTo>
                  <a:cubicBezTo>
                    <a:pt x="1929246" y="2258291"/>
                    <a:pt x="543790" y="1378528"/>
                    <a:pt x="0" y="1579418"/>
                  </a:cubicBezTo>
                  <a:close/>
                </a:path>
              </a:pathLst>
            </a:custGeom>
            <a:solidFill>
              <a:schemeClr val="bg1">
                <a:lumMod val="85000"/>
              </a:schemeClr>
            </a:solidFill>
            <a:ln>
              <a:noFill/>
            </a:ln>
            <a:effectLst>
              <a:outerShdw blurRad="165100" dist="127000" algn="l" rotWithShape="0">
                <a:prstClr val="black">
                  <a:alpha val="40000"/>
                </a:prstClr>
              </a:outerShdw>
            </a:effectLst>
            <a:scene3d>
              <a:camera prst="orthographicFront"/>
              <a:lightRig rig="threePt" dir="t">
                <a:rot lat="0" lon="0" rev="4200000"/>
              </a:lightRig>
            </a:scene3d>
            <a:sp3d prstMaterial="metal">
              <a:bevelT w="2349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олилиния 9"/>
            <p:cNvSpPr/>
            <p:nvPr/>
          </p:nvSpPr>
          <p:spPr>
            <a:xfrm rot="15296644" flipV="1">
              <a:off x="2494221" y="1711164"/>
              <a:ext cx="3791491" cy="8959727"/>
            </a:xfrm>
            <a:custGeom>
              <a:avLst/>
              <a:gdLst>
                <a:gd name="connsiteX0" fmla="*/ 1101437 w 1101437"/>
                <a:gd name="connsiteY0" fmla="*/ 10391 h 6889173"/>
                <a:gd name="connsiteX1" fmla="*/ 1007918 w 1101437"/>
                <a:gd name="connsiteY1" fmla="*/ 0 h 6889173"/>
                <a:gd name="connsiteX2" fmla="*/ 0 w 1101437"/>
                <a:gd name="connsiteY2" fmla="*/ 5081155 h 6889173"/>
                <a:gd name="connsiteX3" fmla="*/ 613064 w 1101437"/>
                <a:gd name="connsiteY3" fmla="*/ 6889173 h 6889173"/>
                <a:gd name="connsiteX4" fmla="*/ 665018 w 1101437"/>
                <a:gd name="connsiteY4" fmla="*/ 6889173 h 6889173"/>
                <a:gd name="connsiteX5" fmla="*/ 467591 w 1101437"/>
                <a:gd name="connsiteY5" fmla="*/ 4073237 h 6889173"/>
                <a:gd name="connsiteX6" fmla="*/ 1101437 w 1101437"/>
                <a:gd name="connsiteY6" fmla="*/ 10391 h 6889173"/>
                <a:gd name="connsiteX0" fmla="*/ 1418094 w 1418094"/>
                <a:gd name="connsiteY0" fmla="*/ 10391 h 6889173"/>
                <a:gd name="connsiteX1" fmla="*/ 1324575 w 1418094"/>
                <a:gd name="connsiteY1" fmla="*/ 0 h 6889173"/>
                <a:gd name="connsiteX2" fmla="*/ 316657 w 1418094"/>
                <a:gd name="connsiteY2" fmla="*/ 5081155 h 6889173"/>
                <a:gd name="connsiteX3" fmla="*/ 929721 w 1418094"/>
                <a:gd name="connsiteY3" fmla="*/ 6889173 h 6889173"/>
                <a:gd name="connsiteX4" fmla="*/ 981675 w 1418094"/>
                <a:gd name="connsiteY4" fmla="*/ 6889173 h 6889173"/>
                <a:gd name="connsiteX5" fmla="*/ 784248 w 1418094"/>
                <a:gd name="connsiteY5" fmla="*/ 4073237 h 6889173"/>
                <a:gd name="connsiteX6" fmla="*/ 1418094 w 1418094"/>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543718"/>
                <a:gd name="connsiteY0" fmla="*/ 10391 h 6889173"/>
                <a:gd name="connsiteX1" fmla="*/ 1450199 w 1543718"/>
                <a:gd name="connsiteY1" fmla="*/ 0 h 6889173"/>
                <a:gd name="connsiteX2" fmla="*/ 442281 w 1543718"/>
                <a:gd name="connsiteY2" fmla="*/ 5081155 h 6889173"/>
                <a:gd name="connsiteX3" fmla="*/ 1055345 w 1543718"/>
                <a:gd name="connsiteY3" fmla="*/ 6889173 h 6889173"/>
                <a:gd name="connsiteX4" fmla="*/ 1107299 w 1543718"/>
                <a:gd name="connsiteY4" fmla="*/ 6889173 h 6889173"/>
                <a:gd name="connsiteX5" fmla="*/ 909872 w 1543718"/>
                <a:gd name="connsiteY5" fmla="*/ 4073237 h 6889173"/>
                <a:gd name="connsiteX6" fmla="*/ 1543718 w 1543718"/>
                <a:gd name="connsiteY6" fmla="*/ 10391 h 6889173"/>
                <a:gd name="connsiteX0" fmla="*/ 1543718 w 1668296"/>
                <a:gd name="connsiteY0" fmla="*/ 10391 h 6889173"/>
                <a:gd name="connsiteX1" fmla="*/ 1450199 w 1668296"/>
                <a:gd name="connsiteY1" fmla="*/ 0 h 6889173"/>
                <a:gd name="connsiteX2" fmla="*/ 442281 w 1668296"/>
                <a:gd name="connsiteY2" fmla="*/ 5081155 h 6889173"/>
                <a:gd name="connsiteX3" fmla="*/ 1055345 w 1668296"/>
                <a:gd name="connsiteY3" fmla="*/ 6889173 h 6889173"/>
                <a:gd name="connsiteX4" fmla="*/ 1107299 w 1668296"/>
                <a:gd name="connsiteY4" fmla="*/ 6889173 h 6889173"/>
                <a:gd name="connsiteX5" fmla="*/ 909872 w 1668296"/>
                <a:gd name="connsiteY5" fmla="*/ 4073237 h 6889173"/>
                <a:gd name="connsiteX6" fmla="*/ 1543718 w 1668296"/>
                <a:gd name="connsiteY6" fmla="*/ 10391 h 6889173"/>
                <a:gd name="connsiteX0" fmla="*/ 1543718 w 1668296"/>
                <a:gd name="connsiteY0" fmla="*/ 10391 h 6889173"/>
                <a:gd name="connsiteX1" fmla="*/ 1450199 w 1668296"/>
                <a:gd name="connsiteY1" fmla="*/ 0 h 6889173"/>
                <a:gd name="connsiteX2" fmla="*/ 442281 w 1668296"/>
                <a:gd name="connsiteY2" fmla="*/ 5081155 h 6889173"/>
                <a:gd name="connsiteX3" fmla="*/ 1055345 w 1668296"/>
                <a:gd name="connsiteY3" fmla="*/ 6889173 h 6889173"/>
                <a:gd name="connsiteX4" fmla="*/ 1107299 w 1668296"/>
                <a:gd name="connsiteY4" fmla="*/ 6889173 h 6889173"/>
                <a:gd name="connsiteX5" fmla="*/ 909872 w 1668296"/>
                <a:gd name="connsiteY5" fmla="*/ 4073237 h 6889173"/>
                <a:gd name="connsiteX6" fmla="*/ 1543718 w 1668296"/>
                <a:gd name="connsiteY6" fmla="*/ 10391 h 6889173"/>
                <a:gd name="connsiteX0" fmla="*/ 1543718 w 1668296"/>
                <a:gd name="connsiteY0" fmla="*/ 10391 h 6889173"/>
                <a:gd name="connsiteX1" fmla="*/ 1450199 w 1668296"/>
                <a:gd name="connsiteY1" fmla="*/ 0 h 6889173"/>
                <a:gd name="connsiteX2" fmla="*/ 442281 w 1668296"/>
                <a:gd name="connsiteY2" fmla="*/ 5081155 h 6889173"/>
                <a:gd name="connsiteX3" fmla="*/ 1055345 w 1668296"/>
                <a:gd name="connsiteY3" fmla="*/ 6889173 h 6889173"/>
                <a:gd name="connsiteX4" fmla="*/ 1107299 w 1668296"/>
                <a:gd name="connsiteY4" fmla="*/ 6889173 h 6889173"/>
                <a:gd name="connsiteX5" fmla="*/ 909872 w 1668296"/>
                <a:gd name="connsiteY5" fmla="*/ 4073237 h 6889173"/>
                <a:gd name="connsiteX6" fmla="*/ 1543718 w 1668296"/>
                <a:gd name="connsiteY6" fmla="*/ 10391 h 6889173"/>
                <a:gd name="connsiteX0" fmla="*/ 3526525 w 3651103"/>
                <a:gd name="connsiteY0" fmla="*/ 415545 h 7294327"/>
                <a:gd name="connsiteX1" fmla="*/ 317711 w 3651103"/>
                <a:gd name="connsiteY1" fmla="*/ 0 h 7294327"/>
                <a:gd name="connsiteX2" fmla="*/ 2425088 w 3651103"/>
                <a:gd name="connsiteY2" fmla="*/ 5486309 h 7294327"/>
                <a:gd name="connsiteX3" fmla="*/ 3038152 w 3651103"/>
                <a:gd name="connsiteY3" fmla="*/ 7294327 h 7294327"/>
                <a:gd name="connsiteX4" fmla="*/ 3090106 w 3651103"/>
                <a:gd name="connsiteY4" fmla="*/ 7294327 h 7294327"/>
                <a:gd name="connsiteX5" fmla="*/ 2892679 w 3651103"/>
                <a:gd name="connsiteY5" fmla="*/ 4478391 h 7294327"/>
                <a:gd name="connsiteX6" fmla="*/ 3526525 w 3651103"/>
                <a:gd name="connsiteY6" fmla="*/ 415545 h 7294327"/>
                <a:gd name="connsiteX0" fmla="*/ 445914 w 3651103"/>
                <a:gd name="connsiteY0" fmla="*/ 0 h 7347603"/>
                <a:gd name="connsiteX1" fmla="*/ 317711 w 3651103"/>
                <a:gd name="connsiteY1" fmla="*/ 53276 h 7347603"/>
                <a:gd name="connsiteX2" fmla="*/ 2425088 w 3651103"/>
                <a:gd name="connsiteY2" fmla="*/ 5539585 h 7347603"/>
                <a:gd name="connsiteX3" fmla="*/ 3038152 w 3651103"/>
                <a:gd name="connsiteY3" fmla="*/ 7347603 h 7347603"/>
                <a:gd name="connsiteX4" fmla="*/ 3090106 w 3651103"/>
                <a:gd name="connsiteY4" fmla="*/ 7347603 h 7347603"/>
                <a:gd name="connsiteX5" fmla="*/ 2892679 w 3651103"/>
                <a:gd name="connsiteY5" fmla="*/ 4531667 h 7347603"/>
                <a:gd name="connsiteX6" fmla="*/ 445914 w 3651103"/>
                <a:gd name="connsiteY6" fmla="*/ 0 h 7347603"/>
                <a:gd name="connsiteX0" fmla="*/ 445914 w 3651103"/>
                <a:gd name="connsiteY0" fmla="*/ 0 h 8896913"/>
                <a:gd name="connsiteX1" fmla="*/ 317711 w 3651103"/>
                <a:gd name="connsiteY1" fmla="*/ 53276 h 8896913"/>
                <a:gd name="connsiteX2" fmla="*/ 2425088 w 3651103"/>
                <a:gd name="connsiteY2" fmla="*/ 5539585 h 8896913"/>
                <a:gd name="connsiteX3" fmla="*/ 2546947 w 3651103"/>
                <a:gd name="connsiteY3" fmla="*/ 8896913 h 8896913"/>
                <a:gd name="connsiteX4" fmla="*/ 3090106 w 3651103"/>
                <a:gd name="connsiteY4" fmla="*/ 7347603 h 8896913"/>
                <a:gd name="connsiteX5" fmla="*/ 2892679 w 3651103"/>
                <a:gd name="connsiteY5" fmla="*/ 4531667 h 8896913"/>
                <a:gd name="connsiteX6" fmla="*/ 445914 w 3651103"/>
                <a:gd name="connsiteY6" fmla="*/ 0 h 8896913"/>
                <a:gd name="connsiteX0" fmla="*/ 445914 w 4168321"/>
                <a:gd name="connsiteY0" fmla="*/ 0 h 8896913"/>
                <a:gd name="connsiteX1" fmla="*/ 317711 w 4168321"/>
                <a:gd name="connsiteY1" fmla="*/ 53276 h 8896913"/>
                <a:gd name="connsiteX2" fmla="*/ 2425088 w 4168321"/>
                <a:gd name="connsiteY2" fmla="*/ 5539585 h 8896913"/>
                <a:gd name="connsiteX3" fmla="*/ 2546947 w 4168321"/>
                <a:gd name="connsiteY3" fmla="*/ 8896913 h 8896913"/>
                <a:gd name="connsiteX4" fmla="*/ 3853382 w 4168321"/>
                <a:gd name="connsiteY4" fmla="*/ 8507821 h 8896913"/>
                <a:gd name="connsiteX5" fmla="*/ 2892679 w 4168321"/>
                <a:gd name="connsiteY5" fmla="*/ 4531667 h 8896913"/>
                <a:gd name="connsiteX6" fmla="*/ 445914 w 4168321"/>
                <a:gd name="connsiteY6" fmla="*/ 0 h 8896913"/>
                <a:gd name="connsiteX0" fmla="*/ 509951 w 4232358"/>
                <a:gd name="connsiteY0" fmla="*/ 0 h 8896913"/>
                <a:gd name="connsiteX1" fmla="*/ 381748 w 4232358"/>
                <a:gd name="connsiteY1" fmla="*/ 53276 h 8896913"/>
                <a:gd name="connsiteX2" fmla="*/ 1946105 w 4232358"/>
                <a:gd name="connsiteY2" fmla="*/ 5285145 h 8896913"/>
                <a:gd name="connsiteX3" fmla="*/ 2610984 w 4232358"/>
                <a:gd name="connsiteY3" fmla="*/ 8896913 h 8896913"/>
                <a:gd name="connsiteX4" fmla="*/ 3917419 w 4232358"/>
                <a:gd name="connsiteY4" fmla="*/ 8507821 h 8896913"/>
                <a:gd name="connsiteX5" fmla="*/ 2956716 w 4232358"/>
                <a:gd name="connsiteY5" fmla="*/ 4531667 h 8896913"/>
                <a:gd name="connsiteX6" fmla="*/ 509951 w 4232358"/>
                <a:gd name="connsiteY6" fmla="*/ 0 h 8896913"/>
                <a:gd name="connsiteX0" fmla="*/ 192745 w 3915152"/>
                <a:gd name="connsiteY0" fmla="*/ 0 h 8896913"/>
                <a:gd name="connsiteX1" fmla="*/ 64542 w 3915152"/>
                <a:gd name="connsiteY1" fmla="*/ 53276 h 8896913"/>
                <a:gd name="connsiteX2" fmla="*/ 2293778 w 3915152"/>
                <a:gd name="connsiteY2" fmla="*/ 8896913 h 8896913"/>
                <a:gd name="connsiteX3" fmla="*/ 3600213 w 3915152"/>
                <a:gd name="connsiteY3" fmla="*/ 8507821 h 8896913"/>
                <a:gd name="connsiteX4" fmla="*/ 2639510 w 3915152"/>
                <a:gd name="connsiteY4" fmla="*/ 4531667 h 8896913"/>
                <a:gd name="connsiteX5" fmla="*/ 192745 w 3915152"/>
                <a:gd name="connsiteY5" fmla="*/ 0 h 8896913"/>
                <a:gd name="connsiteX0" fmla="*/ 128203 w 3850610"/>
                <a:gd name="connsiteY0" fmla="*/ 0 h 8896913"/>
                <a:gd name="connsiteX1" fmla="*/ 0 w 3850610"/>
                <a:gd name="connsiteY1" fmla="*/ 53276 h 8896913"/>
                <a:gd name="connsiteX2" fmla="*/ 2229236 w 3850610"/>
                <a:gd name="connsiteY2" fmla="*/ 8896913 h 8896913"/>
                <a:gd name="connsiteX3" fmla="*/ 3535671 w 3850610"/>
                <a:gd name="connsiteY3" fmla="*/ 8507821 h 8896913"/>
                <a:gd name="connsiteX4" fmla="*/ 2574968 w 3850610"/>
                <a:gd name="connsiteY4" fmla="*/ 4531667 h 8896913"/>
                <a:gd name="connsiteX5" fmla="*/ 128203 w 3850610"/>
                <a:gd name="connsiteY5" fmla="*/ 0 h 8896913"/>
                <a:gd name="connsiteX0" fmla="*/ 128203 w 3862195"/>
                <a:gd name="connsiteY0" fmla="*/ 0 h 8896913"/>
                <a:gd name="connsiteX1" fmla="*/ 0 w 3862195"/>
                <a:gd name="connsiteY1" fmla="*/ 53276 h 8896913"/>
                <a:gd name="connsiteX2" fmla="*/ 2229236 w 3862195"/>
                <a:gd name="connsiteY2" fmla="*/ 8896913 h 8896913"/>
                <a:gd name="connsiteX3" fmla="*/ 3535671 w 3862195"/>
                <a:gd name="connsiteY3" fmla="*/ 8507821 h 8896913"/>
                <a:gd name="connsiteX4" fmla="*/ 2629859 w 3862195"/>
                <a:gd name="connsiteY4" fmla="*/ 3827397 h 8896913"/>
                <a:gd name="connsiteX5" fmla="*/ 128203 w 3862195"/>
                <a:gd name="connsiteY5" fmla="*/ 0 h 8896913"/>
                <a:gd name="connsiteX0" fmla="*/ 128203 w 3862195"/>
                <a:gd name="connsiteY0" fmla="*/ 0 h 8896913"/>
                <a:gd name="connsiteX1" fmla="*/ 0 w 3862195"/>
                <a:gd name="connsiteY1" fmla="*/ 53276 h 8896913"/>
                <a:gd name="connsiteX2" fmla="*/ 2229236 w 3862195"/>
                <a:gd name="connsiteY2" fmla="*/ 8896913 h 8896913"/>
                <a:gd name="connsiteX3" fmla="*/ 3535671 w 3862195"/>
                <a:gd name="connsiteY3" fmla="*/ 8507821 h 8896913"/>
                <a:gd name="connsiteX4" fmla="*/ 2629859 w 3862195"/>
                <a:gd name="connsiteY4" fmla="*/ 3827397 h 8896913"/>
                <a:gd name="connsiteX5" fmla="*/ 128203 w 3862195"/>
                <a:gd name="connsiteY5" fmla="*/ 0 h 8896913"/>
                <a:gd name="connsiteX0" fmla="*/ 128203 w 3862195"/>
                <a:gd name="connsiteY0" fmla="*/ 0 h 8896913"/>
                <a:gd name="connsiteX1" fmla="*/ 0 w 3862195"/>
                <a:gd name="connsiteY1" fmla="*/ 53276 h 8896913"/>
                <a:gd name="connsiteX2" fmla="*/ 2229236 w 3862195"/>
                <a:gd name="connsiteY2" fmla="*/ 8896913 h 8896913"/>
                <a:gd name="connsiteX3" fmla="*/ 3535671 w 3862195"/>
                <a:gd name="connsiteY3" fmla="*/ 8507821 h 8896913"/>
                <a:gd name="connsiteX4" fmla="*/ 2629859 w 3862195"/>
                <a:gd name="connsiteY4" fmla="*/ 3827397 h 8896913"/>
                <a:gd name="connsiteX5" fmla="*/ 128203 w 3862195"/>
                <a:gd name="connsiteY5" fmla="*/ 0 h 8896913"/>
                <a:gd name="connsiteX0" fmla="*/ 128203 w 3535671"/>
                <a:gd name="connsiteY0" fmla="*/ 0 h 8896913"/>
                <a:gd name="connsiteX1" fmla="*/ 0 w 3535671"/>
                <a:gd name="connsiteY1" fmla="*/ 53276 h 8896913"/>
                <a:gd name="connsiteX2" fmla="*/ 2229236 w 3535671"/>
                <a:gd name="connsiteY2" fmla="*/ 8896913 h 8896913"/>
                <a:gd name="connsiteX3" fmla="*/ 3535671 w 3535671"/>
                <a:gd name="connsiteY3" fmla="*/ 8507821 h 8896913"/>
                <a:gd name="connsiteX4" fmla="*/ 2629859 w 3535671"/>
                <a:gd name="connsiteY4" fmla="*/ 3827397 h 8896913"/>
                <a:gd name="connsiteX5" fmla="*/ 128203 w 3535671"/>
                <a:gd name="connsiteY5" fmla="*/ 0 h 8896913"/>
                <a:gd name="connsiteX0" fmla="*/ 128203 w 3535671"/>
                <a:gd name="connsiteY0" fmla="*/ 0 h 8896913"/>
                <a:gd name="connsiteX1" fmla="*/ 0 w 3535671"/>
                <a:gd name="connsiteY1" fmla="*/ 53276 h 8896913"/>
                <a:gd name="connsiteX2" fmla="*/ 2229236 w 3535671"/>
                <a:gd name="connsiteY2" fmla="*/ 8896913 h 8896913"/>
                <a:gd name="connsiteX3" fmla="*/ 3535671 w 3535671"/>
                <a:gd name="connsiteY3" fmla="*/ 8507821 h 8896913"/>
                <a:gd name="connsiteX4" fmla="*/ 2629859 w 3535671"/>
                <a:gd name="connsiteY4" fmla="*/ 3827397 h 8896913"/>
                <a:gd name="connsiteX5" fmla="*/ 128203 w 3535671"/>
                <a:gd name="connsiteY5" fmla="*/ 0 h 8896913"/>
                <a:gd name="connsiteX0" fmla="*/ 128203 w 3535671"/>
                <a:gd name="connsiteY0" fmla="*/ 0 h 8896913"/>
                <a:gd name="connsiteX1" fmla="*/ 0 w 3535671"/>
                <a:gd name="connsiteY1" fmla="*/ 53276 h 8896913"/>
                <a:gd name="connsiteX2" fmla="*/ 2229236 w 3535671"/>
                <a:gd name="connsiteY2" fmla="*/ 8896913 h 8896913"/>
                <a:gd name="connsiteX3" fmla="*/ 3535671 w 3535671"/>
                <a:gd name="connsiteY3" fmla="*/ 8507821 h 8896913"/>
                <a:gd name="connsiteX4" fmla="*/ 2629859 w 3535671"/>
                <a:gd name="connsiteY4" fmla="*/ 3827397 h 8896913"/>
                <a:gd name="connsiteX5" fmla="*/ 128203 w 3535671"/>
                <a:gd name="connsiteY5" fmla="*/ 0 h 8896913"/>
                <a:gd name="connsiteX0" fmla="*/ 164332 w 3571800"/>
                <a:gd name="connsiteY0" fmla="*/ 0 h 8896913"/>
                <a:gd name="connsiteX1" fmla="*/ 0 w 3571800"/>
                <a:gd name="connsiteY1" fmla="*/ 31271 h 8896913"/>
                <a:gd name="connsiteX2" fmla="*/ 2265365 w 3571800"/>
                <a:gd name="connsiteY2" fmla="*/ 8896913 h 8896913"/>
                <a:gd name="connsiteX3" fmla="*/ 3571800 w 3571800"/>
                <a:gd name="connsiteY3" fmla="*/ 8507821 h 8896913"/>
                <a:gd name="connsiteX4" fmla="*/ 2665988 w 3571800"/>
                <a:gd name="connsiteY4" fmla="*/ 3827397 h 8896913"/>
                <a:gd name="connsiteX5" fmla="*/ 164332 w 3571800"/>
                <a:gd name="connsiteY5" fmla="*/ 0 h 8896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800" h="8896913">
                  <a:moveTo>
                    <a:pt x="164332" y="0"/>
                  </a:moveTo>
                  <a:lnTo>
                    <a:pt x="0" y="31271"/>
                  </a:lnTo>
                  <a:cubicBezTo>
                    <a:pt x="350172" y="1514090"/>
                    <a:pt x="1676087" y="7487822"/>
                    <a:pt x="2265365" y="8896913"/>
                  </a:cubicBezTo>
                  <a:lnTo>
                    <a:pt x="3571800" y="8507821"/>
                  </a:lnTo>
                  <a:cubicBezTo>
                    <a:pt x="3036553" y="6682818"/>
                    <a:pt x="4168320" y="6104029"/>
                    <a:pt x="2665988" y="3827397"/>
                  </a:cubicBezTo>
                  <a:cubicBezTo>
                    <a:pt x="1652017" y="2416566"/>
                    <a:pt x="447622" y="1672663"/>
                    <a:pt x="164332" y="0"/>
                  </a:cubicBezTo>
                  <a:close/>
                </a:path>
              </a:pathLst>
            </a:custGeom>
            <a:solidFill>
              <a:schemeClr val="accent3">
                <a:lumMod val="50000"/>
              </a:schemeClr>
            </a:solidFill>
            <a:ln>
              <a:noFill/>
            </a:ln>
            <a:effectLst/>
            <a:scene3d>
              <a:camera prst="orthographicFront"/>
              <a:lightRig rig="threePt" dir="t">
                <a:rot lat="0" lon="0" rev="72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1" name="Группа 10"/>
            <p:cNvGrpSpPr/>
            <p:nvPr/>
          </p:nvGrpSpPr>
          <p:grpSpPr>
            <a:xfrm flipH="1">
              <a:off x="5256810" y="2236468"/>
              <a:ext cx="3590585" cy="5620207"/>
              <a:chOff x="185390" y="3243716"/>
              <a:chExt cx="3590585" cy="5620207"/>
            </a:xfrm>
            <a:effectLst>
              <a:outerShdw blurRad="241300" dist="127000" dir="2700000" algn="tl" rotWithShape="0">
                <a:prstClr val="black">
                  <a:alpha val="40000"/>
                </a:prstClr>
              </a:outerShdw>
            </a:effectLst>
          </p:grpSpPr>
          <p:grpSp>
            <p:nvGrpSpPr>
              <p:cNvPr id="15" name="Группа 14"/>
              <p:cNvGrpSpPr/>
              <p:nvPr/>
            </p:nvGrpSpPr>
            <p:grpSpPr>
              <a:xfrm rot="730301">
                <a:off x="185390" y="3243716"/>
                <a:ext cx="2537603" cy="1800200"/>
                <a:chOff x="1242309" y="3933056"/>
                <a:chExt cx="3179905" cy="2425676"/>
              </a:xfrm>
            </p:grpSpPr>
            <p:sp>
              <p:nvSpPr>
                <p:cNvPr id="20" name="Полилиния 19"/>
                <p:cNvSpPr/>
                <p:nvPr/>
              </p:nvSpPr>
              <p:spPr>
                <a:xfrm flipH="1">
                  <a:off x="1242309" y="3933056"/>
                  <a:ext cx="3179905" cy="2425676"/>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Lst>
                  <a:ahLst/>
                  <a:cxnLst>
                    <a:cxn ang="0">
                      <a:pos x="connsiteX0" y="connsiteY0"/>
                    </a:cxn>
                    <a:cxn ang="0">
                      <a:pos x="connsiteX1" y="connsiteY1"/>
                    </a:cxn>
                    <a:cxn ang="0">
                      <a:pos x="connsiteX2" y="connsiteY2"/>
                    </a:cxn>
                    <a:cxn ang="0">
                      <a:pos x="connsiteX3" y="connsiteY3"/>
                    </a:cxn>
                  </a:cxnLst>
                  <a:rect l="l" t="t" r="r" b="b"/>
                  <a:pathLst>
                    <a:path w="3179905" h="2425676">
                      <a:moveTo>
                        <a:pt x="457570" y="2425676"/>
                      </a:moveTo>
                      <a:cubicBezTo>
                        <a:pt x="723363" y="1917676"/>
                        <a:pt x="971012" y="985133"/>
                        <a:pt x="3179905" y="228576"/>
                      </a:cubicBezTo>
                      <a:cubicBezTo>
                        <a:pt x="2390691" y="-65037"/>
                        <a:pt x="890276" y="-126418"/>
                        <a:pt x="289748" y="349226"/>
                      </a:cubicBezTo>
                      <a:cubicBezTo>
                        <a:pt x="-171988" y="803704"/>
                        <a:pt x="-56780" y="1797026"/>
                        <a:pt x="457570" y="242567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21" name="Полилиния 20"/>
                <p:cNvSpPr/>
                <p:nvPr/>
              </p:nvSpPr>
              <p:spPr>
                <a:xfrm flipH="1">
                  <a:off x="1242309" y="4034146"/>
                  <a:ext cx="2973173" cy="2324586"/>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Lst>
                  <a:ahLst/>
                  <a:cxnLst>
                    <a:cxn ang="0">
                      <a:pos x="connsiteX0" y="connsiteY0"/>
                    </a:cxn>
                    <a:cxn ang="0">
                      <a:pos x="connsiteX1" y="connsiteY1"/>
                    </a:cxn>
                    <a:cxn ang="0">
                      <a:pos x="connsiteX2" y="connsiteY2"/>
                    </a:cxn>
                    <a:cxn ang="0">
                      <a:pos x="connsiteX3" y="connsiteY3"/>
                    </a:cxn>
                  </a:cxnLst>
                  <a:rect l="l" t="t" r="r" b="b"/>
                  <a:pathLst>
                    <a:path w="2973173" h="2324586">
                      <a:moveTo>
                        <a:pt x="250838" y="2324586"/>
                      </a:moveTo>
                      <a:cubicBezTo>
                        <a:pt x="-223597" y="1061844"/>
                        <a:pt x="764280" y="-146471"/>
                        <a:pt x="2973173" y="127486"/>
                      </a:cubicBezTo>
                      <a:cubicBezTo>
                        <a:pt x="2183959" y="-166127"/>
                        <a:pt x="1162516" y="77292"/>
                        <a:pt x="561988" y="552936"/>
                      </a:cubicBezTo>
                      <a:cubicBezTo>
                        <a:pt x="100252" y="1007414"/>
                        <a:pt x="-263512" y="1695936"/>
                        <a:pt x="250838" y="232458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grpSp>
          <p:grpSp>
            <p:nvGrpSpPr>
              <p:cNvPr id="16" name="Группа 15"/>
              <p:cNvGrpSpPr/>
              <p:nvPr/>
            </p:nvGrpSpPr>
            <p:grpSpPr>
              <a:xfrm rot="3587098" flipH="1">
                <a:off x="687085" y="5581915"/>
                <a:ext cx="2537603" cy="1800200"/>
                <a:chOff x="1242309" y="3933056"/>
                <a:chExt cx="3179905" cy="2425676"/>
              </a:xfrm>
            </p:grpSpPr>
            <p:sp>
              <p:nvSpPr>
                <p:cNvPr id="18" name="Полилиния 17"/>
                <p:cNvSpPr/>
                <p:nvPr/>
              </p:nvSpPr>
              <p:spPr>
                <a:xfrm flipH="1">
                  <a:off x="1242309" y="3933056"/>
                  <a:ext cx="3179905" cy="2425676"/>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Lst>
                  <a:ahLst/>
                  <a:cxnLst>
                    <a:cxn ang="0">
                      <a:pos x="connsiteX0" y="connsiteY0"/>
                    </a:cxn>
                    <a:cxn ang="0">
                      <a:pos x="connsiteX1" y="connsiteY1"/>
                    </a:cxn>
                    <a:cxn ang="0">
                      <a:pos x="connsiteX2" y="connsiteY2"/>
                    </a:cxn>
                    <a:cxn ang="0">
                      <a:pos x="connsiteX3" y="connsiteY3"/>
                    </a:cxn>
                  </a:cxnLst>
                  <a:rect l="l" t="t" r="r" b="b"/>
                  <a:pathLst>
                    <a:path w="3179905" h="2425676">
                      <a:moveTo>
                        <a:pt x="457570" y="2425676"/>
                      </a:moveTo>
                      <a:cubicBezTo>
                        <a:pt x="723363" y="1917676"/>
                        <a:pt x="971012" y="985133"/>
                        <a:pt x="3179905" y="228576"/>
                      </a:cubicBezTo>
                      <a:cubicBezTo>
                        <a:pt x="2390691" y="-65037"/>
                        <a:pt x="890276" y="-126418"/>
                        <a:pt x="289748" y="349226"/>
                      </a:cubicBezTo>
                      <a:cubicBezTo>
                        <a:pt x="-171988" y="803704"/>
                        <a:pt x="-56780" y="1797026"/>
                        <a:pt x="457570" y="242567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sp>
              <p:nvSpPr>
                <p:cNvPr id="19" name="Полилиния 18"/>
                <p:cNvSpPr/>
                <p:nvPr/>
              </p:nvSpPr>
              <p:spPr>
                <a:xfrm flipH="1">
                  <a:off x="1242309" y="4034146"/>
                  <a:ext cx="2973173" cy="2324586"/>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Lst>
                  <a:ahLst/>
                  <a:cxnLst>
                    <a:cxn ang="0">
                      <a:pos x="connsiteX0" y="connsiteY0"/>
                    </a:cxn>
                    <a:cxn ang="0">
                      <a:pos x="connsiteX1" y="connsiteY1"/>
                    </a:cxn>
                    <a:cxn ang="0">
                      <a:pos x="connsiteX2" y="connsiteY2"/>
                    </a:cxn>
                    <a:cxn ang="0">
                      <a:pos x="connsiteX3" y="connsiteY3"/>
                    </a:cxn>
                  </a:cxnLst>
                  <a:rect l="l" t="t" r="r" b="b"/>
                  <a:pathLst>
                    <a:path w="2973173" h="2324586">
                      <a:moveTo>
                        <a:pt x="250838" y="2324586"/>
                      </a:moveTo>
                      <a:cubicBezTo>
                        <a:pt x="-223597" y="1061844"/>
                        <a:pt x="764280" y="-146471"/>
                        <a:pt x="2973173" y="127486"/>
                      </a:cubicBezTo>
                      <a:cubicBezTo>
                        <a:pt x="2183959" y="-166127"/>
                        <a:pt x="1162516" y="77292"/>
                        <a:pt x="561988" y="552936"/>
                      </a:cubicBezTo>
                      <a:cubicBezTo>
                        <a:pt x="100252" y="1007414"/>
                        <a:pt x="-263512" y="1695936"/>
                        <a:pt x="250838" y="232458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grpSp>
          <p:sp>
            <p:nvSpPr>
              <p:cNvPr id="17" name="Полилиния 16"/>
              <p:cNvSpPr/>
              <p:nvPr/>
            </p:nvSpPr>
            <p:spPr>
              <a:xfrm rot="7992440" flipV="1">
                <a:off x="-100822" y="4987126"/>
                <a:ext cx="4907839" cy="2845755"/>
              </a:xfrm>
              <a:custGeom>
                <a:avLst/>
                <a:gdLst>
                  <a:gd name="connsiteX0" fmla="*/ 0 w 1009650"/>
                  <a:gd name="connsiteY0" fmla="*/ 857250 h 857250"/>
                  <a:gd name="connsiteX1" fmla="*/ 1009650 w 1009650"/>
                  <a:gd name="connsiteY1" fmla="*/ 285750 h 857250"/>
                  <a:gd name="connsiteX2" fmla="*/ 209550 w 1009650"/>
                  <a:gd name="connsiteY2" fmla="*/ 0 h 857250"/>
                  <a:gd name="connsiteX0" fmla="*/ 0 w 1009650"/>
                  <a:gd name="connsiteY0" fmla="*/ 857250 h 857250"/>
                  <a:gd name="connsiteX1" fmla="*/ 1009650 w 1009650"/>
                  <a:gd name="connsiteY1" fmla="*/ 285750 h 857250"/>
                  <a:gd name="connsiteX2" fmla="*/ 209550 w 1009650"/>
                  <a:gd name="connsiteY2" fmla="*/ 0 h 857250"/>
                  <a:gd name="connsiteX3" fmla="*/ 0 w 1009650"/>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195726 w 1205376"/>
                  <a:gd name="connsiteY0" fmla="*/ 857250 h 857250"/>
                  <a:gd name="connsiteX1" fmla="*/ 1205376 w 1205376"/>
                  <a:gd name="connsiteY1" fmla="*/ 285750 h 857250"/>
                  <a:gd name="connsiteX2" fmla="*/ 405276 w 1205376"/>
                  <a:gd name="connsiteY2" fmla="*/ 0 h 857250"/>
                  <a:gd name="connsiteX3" fmla="*/ 195726 w 1205376"/>
                  <a:gd name="connsiteY3" fmla="*/ 857250 h 857250"/>
                  <a:gd name="connsiteX0" fmla="*/ 258839 w 1268489"/>
                  <a:gd name="connsiteY0" fmla="*/ 870320 h 870320"/>
                  <a:gd name="connsiteX1" fmla="*/ 1268489 w 1268489"/>
                  <a:gd name="connsiteY1" fmla="*/ 298820 h 870320"/>
                  <a:gd name="connsiteX2" fmla="*/ 468389 w 1268489"/>
                  <a:gd name="connsiteY2" fmla="*/ 13070 h 870320"/>
                  <a:gd name="connsiteX3" fmla="*/ 258839 w 1268489"/>
                  <a:gd name="connsiteY3" fmla="*/ 870320 h 870320"/>
                  <a:gd name="connsiteX0" fmla="*/ 258839 w 2197403"/>
                  <a:gd name="connsiteY0" fmla="*/ 2197100 h 2197100"/>
                  <a:gd name="connsiteX1" fmla="*/ 2197403 w 2197403"/>
                  <a:gd name="connsiteY1" fmla="*/ 0 h 2197100"/>
                  <a:gd name="connsiteX2" fmla="*/ 468389 w 2197403"/>
                  <a:gd name="connsiteY2" fmla="*/ 1339850 h 2197100"/>
                  <a:gd name="connsiteX3" fmla="*/ 258839 w 219740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04279 w 2442843"/>
                  <a:gd name="connsiteY0" fmla="*/ 2197100 h 2197100"/>
                  <a:gd name="connsiteX1" fmla="*/ 2442843 w 2442843"/>
                  <a:gd name="connsiteY1" fmla="*/ 0 h 2197100"/>
                  <a:gd name="connsiteX2" fmla="*/ 205829 w 2442843"/>
                  <a:gd name="connsiteY2" fmla="*/ 381907 h 2197100"/>
                  <a:gd name="connsiteX3" fmla="*/ 504279 w 2442843"/>
                  <a:gd name="connsiteY3" fmla="*/ 2197100 h 2197100"/>
                  <a:gd name="connsiteX0" fmla="*/ 542621 w 2481185"/>
                  <a:gd name="connsiteY0" fmla="*/ 2197100 h 2197100"/>
                  <a:gd name="connsiteX1" fmla="*/ 2481185 w 2481185"/>
                  <a:gd name="connsiteY1" fmla="*/ 0 h 2197100"/>
                  <a:gd name="connsiteX2" fmla="*/ 244171 w 2481185"/>
                  <a:gd name="connsiteY2" fmla="*/ 381907 h 2197100"/>
                  <a:gd name="connsiteX3" fmla="*/ 542621 w 2481185"/>
                  <a:gd name="connsiteY3" fmla="*/ 2197100 h 2197100"/>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542621 w 2742442"/>
                  <a:gd name="connsiteY0" fmla="*/ 2047245 h 2047245"/>
                  <a:gd name="connsiteX1" fmla="*/ 2742442 w 2742442"/>
                  <a:gd name="connsiteY1" fmla="*/ 53345 h 2047245"/>
                  <a:gd name="connsiteX2" fmla="*/ 244171 w 2742442"/>
                  <a:gd name="connsiteY2" fmla="*/ 232052 h 2047245"/>
                  <a:gd name="connsiteX3" fmla="*/ 542621 w 2742442"/>
                  <a:gd name="connsiteY3" fmla="*/ 2047245 h 2047245"/>
                  <a:gd name="connsiteX0" fmla="*/ 849722 w 3049543"/>
                  <a:gd name="connsiteY0" fmla="*/ 2087856 h 2087856"/>
                  <a:gd name="connsiteX1" fmla="*/ 3049543 w 3049543"/>
                  <a:gd name="connsiteY1" fmla="*/ 93956 h 2087856"/>
                  <a:gd name="connsiteX2" fmla="*/ 159386 w 3049543"/>
                  <a:gd name="connsiteY2" fmla="*/ 214606 h 2087856"/>
                  <a:gd name="connsiteX3" fmla="*/ 849722 w 3049543"/>
                  <a:gd name="connsiteY3" fmla="*/ 2087856 h 2087856"/>
                  <a:gd name="connsiteX0" fmla="*/ 849722 w 3049543"/>
                  <a:gd name="connsiteY0" fmla="*/ 2222476 h 2222476"/>
                  <a:gd name="connsiteX1" fmla="*/ 3049543 w 3049543"/>
                  <a:gd name="connsiteY1" fmla="*/ 228576 h 2222476"/>
                  <a:gd name="connsiteX2" fmla="*/ 159386 w 3049543"/>
                  <a:gd name="connsiteY2" fmla="*/ 349226 h 2222476"/>
                  <a:gd name="connsiteX3" fmla="*/ 849722 w 3049543"/>
                  <a:gd name="connsiteY3" fmla="*/ 2222476 h 22224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457570 w 3179905"/>
                  <a:gd name="connsiteY0" fmla="*/ 2425676 h 2425676"/>
                  <a:gd name="connsiteX1" fmla="*/ 3179905 w 3179905"/>
                  <a:gd name="connsiteY1" fmla="*/ 228576 h 2425676"/>
                  <a:gd name="connsiteX2" fmla="*/ 289748 w 3179905"/>
                  <a:gd name="connsiteY2" fmla="*/ 349226 h 2425676"/>
                  <a:gd name="connsiteX3" fmla="*/ 457570 w 3179905"/>
                  <a:gd name="connsiteY3" fmla="*/ 2425676 h 242567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 name="connsiteX0" fmla="*/ 250838 w 2973173"/>
                  <a:gd name="connsiteY0" fmla="*/ 2324586 h 2324586"/>
                  <a:gd name="connsiteX1" fmla="*/ 2973173 w 2973173"/>
                  <a:gd name="connsiteY1" fmla="*/ 127486 h 2324586"/>
                  <a:gd name="connsiteX2" fmla="*/ 561988 w 2973173"/>
                  <a:gd name="connsiteY2" fmla="*/ 552936 h 2324586"/>
                  <a:gd name="connsiteX3" fmla="*/ 250838 w 2973173"/>
                  <a:gd name="connsiteY3" fmla="*/ 2324586 h 2324586"/>
                </a:gdLst>
                <a:ahLst/>
                <a:cxnLst>
                  <a:cxn ang="0">
                    <a:pos x="connsiteX0" y="connsiteY0"/>
                  </a:cxn>
                  <a:cxn ang="0">
                    <a:pos x="connsiteX1" y="connsiteY1"/>
                  </a:cxn>
                  <a:cxn ang="0">
                    <a:pos x="connsiteX2" y="connsiteY2"/>
                  </a:cxn>
                  <a:cxn ang="0">
                    <a:pos x="connsiteX3" y="connsiteY3"/>
                  </a:cxn>
                </a:cxnLst>
                <a:rect l="l" t="t" r="r" b="b"/>
                <a:pathLst>
                  <a:path w="2973173" h="2324586">
                    <a:moveTo>
                      <a:pt x="250838" y="2324586"/>
                    </a:moveTo>
                    <a:cubicBezTo>
                      <a:pt x="237998" y="899249"/>
                      <a:pt x="764280" y="-146471"/>
                      <a:pt x="2973173" y="127486"/>
                    </a:cubicBezTo>
                    <a:cubicBezTo>
                      <a:pt x="2183959" y="-166127"/>
                      <a:pt x="1162516" y="77292"/>
                      <a:pt x="561988" y="552936"/>
                    </a:cubicBezTo>
                    <a:cubicBezTo>
                      <a:pt x="100252" y="1007414"/>
                      <a:pt x="-263512" y="1695936"/>
                      <a:pt x="250838" y="2324586"/>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lt1"/>
                  </a:solidFill>
                </a:endParaRPr>
              </a:p>
            </p:txBody>
          </p:sp>
        </p:grpSp>
        <p:grpSp>
          <p:nvGrpSpPr>
            <p:cNvPr id="12" name="Группа 11"/>
            <p:cNvGrpSpPr/>
            <p:nvPr/>
          </p:nvGrpSpPr>
          <p:grpSpPr>
            <a:xfrm>
              <a:off x="0" y="0"/>
              <a:ext cx="1935357" cy="2630356"/>
              <a:chOff x="6804247" y="2989943"/>
              <a:chExt cx="1935357" cy="2630356"/>
            </a:xfrm>
            <a:effectLst>
              <a:outerShdw blurRad="152400" dist="88900" dir="2700000" algn="tl" rotWithShape="0">
                <a:prstClr val="black">
                  <a:alpha val="40000"/>
                </a:prstClr>
              </a:outerShdw>
            </a:effectLst>
          </p:grpSpPr>
          <p:sp>
            <p:nvSpPr>
              <p:cNvPr id="13" name="Полилиния 12"/>
              <p:cNvSpPr/>
              <p:nvPr/>
            </p:nvSpPr>
            <p:spPr>
              <a:xfrm>
                <a:off x="6804247" y="2989943"/>
                <a:ext cx="1935357" cy="1519178"/>
              </a:xfrm>
              <a:custGeom>
                <a:avLst/>
                <a:gdLst>
                  <a:gd name="connsiteX0" fmla="*/ 0 w 1262743"/>
                  <a:gd name="connsiteY0" fmla="*/ 0 h 2162628"/>
                  <a:gd name="connsiteX1" fmla="*/ 1262743 w 1262743"/>
                  <a:gd name="connsiteY1" fmla="*/ 928914 h 2162628"/>
                  <a:gd name="connsiteX2" fmla="*/ 899886 w 1262743"/>
                  <a:gd name="connsiteY2" fmla="*/ 2162628 h 2162628"/>
                  <a:gd name="connsiteX3" fmla="*/ 0 w 1262743"/>
                  <a:gd name="connsiteY3" fmla="*/ 0 h 2162628"/>
                  <a:gd name="connsiteX0" fmla="*/ 0 w 1521910"/>
                  <a:gd name="connsiteY0" fmla="*/ 0 h 2162628"/>
                  <a:gd name="connsiteX1" fmla="*/ 1262743 w 1521910"/>
                  <a:gd name="connsiteY1" fmla="*/ 928914 h 2162628"/>
                  <a:gd name="connsiteX2" fmla="*/ 899886 w 1521910"/>
                  <a:gd name="connsiteY2" fmla="*/ 2162628 h 2162628"/>
                  <a:gd name="connsiteX3" fmla="*/ 0 w 1521910"/>
                  <a:gd name="connsiteY3" fmla="*/ 0 h 2162628"/>
                  <a:gd name="connsiteX0" fmla="*/ 0 w 2389003"/>
                  <a:gd name="connsiteY0" fmla="*/ 0 h 2162628"/>
                  <a:gd name="connsiteX1" fmla="*/ 1262743 w 2389003"/>
                  <a:gd name="connsiteY1" fmla="*/ 928914 h 2162628"/>
                  <a:gd name="connsiteX2" fmla="*/ 899886 w 2389003"/>
                  <a:gd name="connsiteY2" fmla="*/ 2162628 h 2162628"/>
                  <a:gd name="connsiteX3" fmla="*/ 0 w 2389003"/>
                  <a:gd name="connsiteY3" fmla="*/ 0 h 2162628"/>
                  <a:gd name="connsiteX0" fmla="*/ 0 w 2389003"/>
                  <a:gd name="connsiteY0" fmla="*/ 0 h 2162628"/>
                  <a:gd name="connsiteX1" fmla="*/ 1262743 w 2389003"/>
                  <a:gd name="connsiteY1" fmla="*/ 928914 h 2162628"/>
                  <a:gd name="connsiteX2" fmla="*/ 899886 w 2389003"/>
                  <a:gd name="connsiteY2" fmla="*/ 2162628 h 2162628"/>
                  <a:gd name="connsiteX3" fmla="*/ 0 w 2389003"/>
                  <a:gd name="connsiteY3" fmla="*/ 0 h 2162628"/>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13544 w 2402547"/>
                  <a:gd name="connsiteY0" fmla="*/ 33885 h 2196513"/>
                  <a:gd name="connsiteX1" fmla="*/ 1029543 w 2402547"/>
                  <a:gd name="connsiteY1" fmla="*/ 1848171 h 2196513"/>
                  <a:gd name="connsiteX2" fmla="*/ 1276287 w 2402547"/>
                  <a:gd name="connsiteY2" fmla="*/ 962799 h 2196513"/>
                  <a:gd name="connsiteX3" fmla="*/ 913430 w 2402547"/>
                  <a:gd name="connsiteY3" fmla="*/ 2196513 h 2196513"/>
                  <a:gd name="connsiteX4" fmla="*/ 13544 w 2402547"/>
                  <a:gd name="connsiteY4" fmla="*/ 33885 h 2196513"/>
                  <a:gd name="connsiteX0" fmla="*/ 13544 w 2402547"/>
                  <a:gd name="connsiteY0" fmla="*/ 0 h 2162628"/>
                  <a:gd name="connsiteX1" fmla="*/ 1029543 w 2402547"/>
                  <a:gd name="connsiteY1" fmla="*/ 1814286 h 2162628"/>
                  <a:gd name="connsiteX2" fmla="*/ 1276287 w 2402547"/>
                  <a:gd name="connsiteY2" fmla="*/ 928914 h 2162628"/>
                  <a:gd name="connsiteX3" fmla="*/ 913430 w 2402547"/>
                  <a:gd name="connsiteY3" fmla="*/ 2162628 h 2162628"/>
                  <a:gd name="connsiteX4" fmla="*/ 13544 w 2402547"/>
                  <a:gd name="connsiteY4" fmla="*/ 0 h 2162628"/>
                  <a:gd name="connsiteX0" fmla="*/ 23919 w 2412922"/>
                  <a:gd name="connsiteY0" fmla="*/ 0 h 2162628"/>
                  <a:gd name="connsiteX1" fmla="*/ 1039918 w 2412922"/>
                  <a:gd name="connsiteY1" fmla="*/ 1814286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1039918 w 2412922"/>
                  <a:gd name="connsiteY1" fmla="*/ 1814286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19479 w 2408482"/>
                  <a:gd name="connsiteY0" fmla="*/ 0 h 2162628"/>
                  <a:gd name="connsiteX1" fmla="*/ 962906 w 2408482"/>
                  <a:gd name="connsiteY1" fmla="*/ 2002971 h 2162628"/>
                  <a:gd name="connsiteX2" fmla="*/ 1282222 w 2408482"/>
                  <a:gd name="connsiteY2" fmla="*/ 928914 h 2162628"/>
                  <a:gd name="connsiteX3" fmla="*/ 919365 w 2408482"/>
                  <a:gd name="connsiteY3" fmla="*/ 2162628 h 2162628"/>
                  <a:gd name="connsiteX4" fmla="*/ 19479 w 2408482"/>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86250"/>
                  <a:gd name="connsiteY0" fmla="*/ 0 h 2162628"/>
                  <a:gd name="connsiteX1" fmla="*/ 1300606 w 2486250"/>
                  <a:gd name="connsiteY1" fmla="*/ 1857828 h 2162628"/>
                  <a:gd name="connsiteX2" fmla="*/ 1286093 w 2486250"/>
                  <a:gd name="connsiteY2" fmla="*/ 928914 h 2162628"/>
                  <a:gd name="connsiteX3" fmla="*/ 923236 w 2486250"/>
                  <a:gd name="connsiteY3" fmla="*/ 2162628 h 2162628"/>
                  <a:gd name="connsiteX4" fmla="*/ 23350 w 2486250"/>
                  <a:gd name="connsiteY4" fmla="*/ 0 h 2162628"/>
                  <a:gd name="connsiteX0" fmla="*/ 14606 w 2639499"/>
                  <a:gd name="connsiteY0" fmla="*/ 0 h 2002971"/>
                  <a:gd name="connsiteX1" fmla="*/ 1291862 w 2639499"/>
                  <a:gd name="connsiteY1" fmla="*/ 1857828 h 2002971"/>
                  <a:gd name="connsiteX2" fmla="*/ 1277349 w 2639499"/>
                  <a:gd name="connsiteY2" fmla="*/ 928914 h 2002971"/>
                  <a:gd name="connsiteX3" fmla="*/ 1277349 w 2639499"/>
                  <a:gd name="connsiteY3" fmla="*/ 2002971 h 2002971"/>
                  <a:gd name="connsiteX4" fmla="*/ 14606 w 2639499"/>
                  <a:gd name="connsiteY4" fmla="*/ 0 h 2002971"/>
                  <a:gd name="connsiteX0" fmla="*/ 15519 w 2640412"/>
                  <a:gd name="connsiteY0" fmla="*/ 0 h 2002971"/>
                  <a:gd name="connsiteX1" fmla="*/ 1292775 w 2640412"/>
                  <a:gd name="connsiteY1" fmla="*/ 1857828 h 2002971"/>
                  <a:gd name="connsiteX2" fmla="*/ 1278262 w 2640412"/>
                  <a:gd name="connsiteY2" fmla="*/ 928914 h 2002971"/>
                  <a:gd name="connsiteX3" fmla="*/ 1278262 w 2640412"/>
                  <a:gd name="connsiteY3" fmla="*/ 2002971 h 2002971"/>
                  <a:gd name="connsiteX4" fmla="*/ 15519 w 2640412"/>
                  <a:gd name="connsiteY4" fmla="*/ 0 h 2002971"/>
                  <a:gd name="connsiteX0" fmla="*/ 1221 w 2626114"/>
                  <a:gd name="connsiteY0" fmla="*/ 0 h 2002971"/>
                  <a:gd name="connsiteX1" fmla="*/ 1278477 w 2626114"/>
                  <a:gd name="connsiteY1" fmla="*/ 1857828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26114"/>
                  <a:gd name="connsiteY0" fmla="*/ 0 h 2002971"/>
                  <a:gd name="connsiteX1" fmla="*/ 1263963 w 2626114"/>
                  <a:gd name="connsiteY1" fmla="*/ 1915885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26114"/>
                  <a:gd name="connsiteY0" fmla="*/ 0 h 2002971"/>
                  <a:gd name="connsiteX1" fmla="*/ 1263963 w 2626114"/>
                  <a:gd name="connsiteY1" fmla="*/ 1915885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73855"/>
                  <a:gd name="connsiteY0" fmla="*/ 0 h 2002971"/>
                  <a:gd name="connsiteX1" fmla="*/ 1263963 w 2673855"/>
                  <a:gd name="connsiteY1" fmla="*/ 1915885 h 2002971"/>
                  <a:gd name="connsiteX2" fmla="*/ 1263964 w 2673855"/>
                  <a:gd name="connsiteY2" fmla="*/ 928914 h 2002971"/>
                  <a:gd name="connsiteX3" fmla="*/ 1263964 w 2673855"/>
                  <a:gd name="connsiteY3" fmla="*/ 2002971 h 2002971"/>
                  <a:gd name="connsiteX4" fmla="*/ 1221 w 2673855"/>
                  <a:gd name="connsiteY4" fmla="*/ 0 h 2002971"/>
                  <a:gd name="connsiteX0" fmla="*/ 1221 w 2673855"/>
                  <a:gd name="connsiteY0" fmla="*/ 0 h 2002971"/>
                  <a:gd name="connsiteX1" fmla="*/ 1263963 w 2673855"/>
                  <a:gd name="connsiteY1" fmla="*/ 1915885 h 2002971"/>
                  <a:gd name="connsiteX2" fmla="*/ 1263964 w 2673855"/>
                  <a:gd name="connsiteY2" fmla="*/ 928914 h 2002971"/>
                  <a:gd name="connsiteX3" fmla="*/ 1263964 w 2673855"/>
                  <a:gd name="connsiteY3" fmla="*/ 2002971 h 2002971"/>
                  <a:gd name="connsiteX4" fmla="*/ 1221 w 2673855"/>
                  <a:gd name="connsiteY4" fmla="*/ 0 h 2002971"/>
                  <a:gd name="connsiteX0" fmla="*/ 2037 w 2674671"/>
                  <a:gd name="connsiteY0" fmla="*/ 0 h 2002987"/>
                  <a:gd name="connsiteX1" fmla="*/ 1264779 w 2674671"/>
                  <a:gd name="connsiteY1" fmla="*/ 1915885 h 2002987"/>
                  <a:gd name="connsiteX2" fmla="*/ 1264780 w 2674671"/>
                  <a:gd name="connsiteY2" fmla="*/ 928914 h 2002987"/>
                  <a:gd name="connsiteX3" fmla="*/ 1264780 w 2674671"/>
                  <a:gd name="connsiteY3" fmla="*/ 2002971 h 2002987"/>
                  <a:gd name="connsiteX4" fmla="*/ 2037 w 2674671"/>
                  <a:gd name="connsiteY4" fmla="*/ 0 h 2002987"/>
                  <a:gd name="connsiteX0" fmla="*/ 2106 w 2674740"/>
                  <a:gd name="connsiteY0" fmla="*/ 0 h 2002971"/>
                  <a:gd name="connsiteX1" fmla="*/ 1264848 w 2674740"/>
                  <a:gd name="connsiteY1" fmla="*/ 1915885 h 2002971"/>
                  <a:gd name="connsiteX2" fmla="*/ 1264849 w 2674740"/>
                  <a:gd name="connsiteY2" fmla="*/ 928914 h 2002971"/>
                  <a:gd name="connsiteX3" fmla="*/ 1264849 w 2674740"/>
                  <a:gd name="connsiteY3" fmla="*/ 2002971 h 2002971"/>
                  <a:gd name="connsiteX4" fmla="*/ 2106 w 2674740"/>
                  <a:gd name="connsiteY4" fmla="*/ 0 h 2002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740" h="2002971">
                    <a:moveTo>
                      <a:pt x="2106" y="0"/>
                    </a:moveTo>
                    <a:cubicBezTo>
                      <a:pt x="181116" y="599924"/>
                      <a:pt x="227077" y="1673980"/>
                      <a:pt x="1264848" y="1915885"/>
                    </a:cubicBezTo>
                    <a:cubicBezTo>
                      <a:pt x="3304104" y="1838477"/>
                      <a:pt x="2474373" y="-285448"/>
                      <a:pt x="1264849" y="928914"/>
                    </a:cubicBezTo>
                    <a:cubicBezTo>
                      <a:pt x="2145382" y="-503163"/>
                      <a:pt x="3940316" y="1722362"/>
                      <a:pt x="1264849" y="2002971"/>
                    </a:cubicBezTo>
                    <a:cubicBezTo>
                      <a:pt x="340774" y="1920725"/>
                      <a:pt x="-31760" y="967619"/>
                      <a:pt x="2106" y="0"/>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олилиния 13"/>
              <p:cNvSpPr/>
              <p:nvPr/>
            </p:nvSpPr>
            <p:spPr>
              <a:xfrm rot="16513135" flipH="1">
                <a:off x="7195453" y="4558086"/>
                <a:ext cx="1170704" cy="953721"/>
              </a:xfrm>
              <a:custGeom>
                <a:avLst/>
                <a:gdLst>
                  <a:gd name="connsiteX0" fmla="*/ 0 w 1262743"/>
                  <a:gd name="connsiteY0" fmla="*/ 0 h 2162628"/>
                  <a:gd name="connsiteX1" fmla="*/ 1262743 w 1262743"/>
                  <a:gd name="connsiteY1" fmla="*/ 928914 h 2162628"/>
                  <a:gd name="connsiteX2" fmla="*/ 899886 w 1262743"/>
                  <a:gd name="connsiteY2" fmla="*/ 2162628 h 2162628"/>
                  <a:gd name="connsiteX3" fmla="*/ 0 w 1262743"/>
                  <a:gd name="connsiteY3" fmla="*/ 0 h 2162628"/>
                  <a:gd name="connsiteX0" fmla="*/ 0 w 1521910"/>
                  <a:gd name="connsiteY0" fmla="*/ 0 h 2162628"/>
                  <a:gd name="connsiteX1" fmla="*/ 1262743 w 1521910"/>
                  <a:gd name="connsiteY1" fmla="*/ 928914 h 2162628"/>
                  <a:gd name="connsiteX2" fmla="*/ 899886 w 1521910"/>
                  <a:gd name="connsiteY2" fmla="*/ 2162628 h 2162628"/>
                  <a:gd name="connsiteX3" fmla="*/ 0 w 1521910"/>
                  <a:gd name="connsiteY3" fmla="*/ 0 h 2162628"/>
                  <a:gd name="connsiteX0" fmla="*/ 0 w 2389003"/>
                  <a:gd name="connsiteY0" fmla="*/ 0 h 2162628"/>
                  <a:gd name="connsiteX1" fmla="*/ 1262743 w 2389003"/>
                  <a:gd name="connsiteY1" fmla="*/ 928914 h 2162628"/>
                  <a:gd name="connsiteX2" fmla="*/ 899886 w 2389003"/>
                  <a:gd name="connsiteY2" fmla="*/ 2162628 h 2162628"/>
                  <a:gd name="connsiteX3" fmla="*/ 0 w 2389003"/>
                  <a:gd name="connsiteY3" fmla="*/ 0 h 2162628"/>
                  <a:gd name="connsiteX0" fmla="*/ 0 w 2389003"/>
                  <a:gd name="connsiteY0" fmla="*/ 0 h 2162628"/>
                  <a:gd name="connsiteX1" fmla="*/ 1262743 w 2389003"/>
                  <a:gd name="connsiteY1" fmla="*/ 928914 h 2162628"/>
                  <a:gd name="connsiteX2" fmla="*/ 899886 w 2389003"/>
                  <a:gd name="connsiteY2" fmla="*/ 2162628 h 2162628"/>
                  <a:gd name="connsiteX3" fmla="*/ 0 w 2389003"/>
                  <a:gd name="connsiteY3" fmla="*/ 0 h 2162628"/>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85 w 2389088"/>
                  <a:gd name="connsiteY0" fmla="*/ 33885 h 2196513"/>
                  <a:gd name="connsiteX1" fmla="*/ 1016084 w 2389088"/>
                  <a:gd name="connsiteY1" fmla="*/ 1848171 h 2196513"/>
                  <a:gd name="connsiteX2" fmla="*/ 1262828 w 2389088"/>
                  <a:gd name="connsiteY2" fmla="*/ 962799 h 2196513"/>
                  <a:gd name="connsiteX3" fmla="*/ 899971 w 2389088"/>
                  <a:gd name="connsiteY3" fmla="*/ 2196513 h 2196513"/>
                  <a:gd name="connsiteX4" fmla="*/ 85 w 2389088"/>
                  <a:gd name="connsiteY4" fmla="*/ 33885 h 2196513"/>
                  <a:gd name="connsiteX0" fmla="*/ 13544 w 2402547"/>
                  <a:gd name="connsiteY0" fmla="*/ 33885 h 2196513"/>
                  <a:gd name="connsiteX1" fmla="*/ 1029543 w 2402547"/>
                  <a:gd name="connsiteY1" fmla="*/ 1848171 h 2196513"/>
                  <a:gd name="connsiteX2" fmla="*/ 1276287 w 2402547"/>
                  <a:gd name="connsiteY2" fmla="*/ 962799 h 2196513"/>
                  <a:gd name="connsiteX3" fmla="*/ 913430 w 2402547"/>
                  <a:gd name="connsiteY3" fmla="*/ 2196513 h 2196513"/>
                  <a:gd name="connsiteX4" fmla="*/ 13544 w 2402547"/>
                  <a:gd name="connsiteY4" fmla="*/ 33885 h 2196513"/>
                  <a:gd name="connsiteX0" fmla="*/ 13544 w 2402547"/>
                  <a:gd name="connsiteY0" fmla="*/ 0 h 2162628"/>
                  <a:gd name="connsiteX1" fmla="*/ 1029543 w 2402547"/>
                  <a:gd name="connsiteY1" fmla="*/ 1814286 h 2162628"/>
                  <a:gd name="connsiteX2" fmla="*/ 1276287 w 2402547"/>
                  <a:gd name="connsiteY2" fmla="*/ 928914 h 2162628"/>
                  <a:gd name="connsiteX3" fmla="*/ 913430 w 2402547"/>
                  <a:gd name="connsiteY3" fmla="*/ 2162628 h 2162628"/>
                  <a:gd name="connsiteX4" fmla="*/ 13544 w 2402547"/>
                  <a:gd name="connsiteY4" fmla="*/ 0 h 2162628"/>
                  <a:gd name="connsiteX0" fmla="*/ 23919 w 2412922"/>
                  <a:gd name="connsiteY0" fmla="*/ 0 h 2162628"/>
                  <a:gd name="connsiteX1" fmla="*/ 1039918 w 2412922"/>
                  <a:gd name="connsiteY1" fmla="*/ 1814286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1039918 w 2412922"/>
                  <a:gd name="connsiteY1" fmla="*/ 1814286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23919 w 2412922"/>
                  <a:gd name="connsiteY0" fmla="*/ 0 h 2162628"/>
                  <a:gd name="connsiteX1" fmla="*/ 967346 w 2412922"/>
                  <a:gd name="connsiteY1" fmla="*/ 2002971 h 2162628"/>
                  <a:gd name="connsiteX2" fmla="*/ 1286662 w 2412922"/>
                  <a:gd name="connsiteY2" fmla="*/ 928914 h 2162628"/>
                  <a:gd name="connsiteX3" fmla="*/ 923805 w 2412922"/>
                  <a:gd name="connsiteY3" fmla="*/ 2162628 h 2162628"/>
                  <a:gd name="connsiteX4" fmla="*/ 23919 w 2412922"/>
                  <a:gd name="connsiteY4" fmla="*/ 0 h 2162628"/>
                  <a:gd name="connsiteX0" fmla="*/ 19479 w 2408482"/>
                  <a:gd name="connsiteY0" fmla="*/ 0 h 2162628"/>
                  <a:gd name="connsiteX1" fmla="*/ 962906 w 2408482"/>
                  <a:gd name="connsiteY1" fmla="*/ 2002971 h 2162628"/>
                  <a:gd name="connsiteX2" fmla="*/ 1282222 w 2408482"/>
                  <a:gd name="connsiteY2" fmla="*/ 928914 h 2162628"/>
                  <a:gd name="connsiteX3" fmla="*/ 919365 w 2408482"/>
                  <a:gd name="connsiteY3" fmla="*/ 2162628 h 2162628"/>
                  <a:gd name="connsiteX4" fmla="*/ 19479 w 2408482"/>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51 w 2389054"/>
                  <a:gd name="connsiteY0" fmla="*/ 0 h 2162628"/>
                  <a:gd name="connsiteX1" fmla="*/ 943478 w 2389054"/>
                  <a:gd name="connsiteY1" fmla="*/ 2002971 h 2162628"/>
                  <a:gd name="connsiteX2" fmla="*/ 1262794 w 2389054"/>
                  <a:gd name="connsiteY2" fmla="*/ 928914 h 2162628"/>
                  <a:gd name="connsiteX3" fmla="*/ 899937 w 2389054"/>
                  <a:gd name="connsiteY3" fmla="*/ 2162628 h 2162628"/>
                  <a:gd name="connsiteX4" fmla="*/ 51 w 2389054"/>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12353"/>
                  <a:gd name="connsiteY0" fmla="*/ 0 h 2162628"/>
                  <a:gd name="connsiteX1" fmla="*/ 966777 w 2412353"/>
                  <a:gd name="connsiteY1" fmla="*/ 2002971 h 2162628"/>
                  <a:gd name="connsiteX2" fmla="*/ 1286093 w 2412353"/>
                  <a:gd name="connsiteY2" fmla="*/ 928914 h 2162628"/>
                  <a:gd name="connsiteX3" fmla="*/ 923236 w 2412353"/>
                  <a:gd name="connsiteY3" fmla="*/ 2162628 h 2162628"/>
                  <a:gd name="connsiteX4" fmla="*/ 23350 w 2412353"/>
                  <a:gd name="connsiteY4" fmla="*/ 0 h 2162628"/>
                  <a:gd name="connsiteX0" fmla="*/ 23350 w 2486250"/>
                  <a:gd name="connsiteY0" fmla="*/ 0 h 2162628"/>
                  <a:gd name="connsiteX1" fmla="*/ 1300606 w 2486250"/>
                  <a:gd name="connsiteY1" fmla="*/ 1857828 h 2162628"/>
                  <a:gd name="connsiteX2" fmla="*/ 1286093 w 2486250"/>
                  <a:gd name="connsiteY2" fmla="*/ 928914 h 2162628"/>
                  <a:gd name="connsiteX3" fmla="*/ 923236 w 2486250"/>
                  <a:gd name="connsiteY3" fmla="*/ 2162628 h 2162628"/>
                  <a:gd name="connsiteX4" fmla="*/ 23350 w 2486250"/>
                  <a:gd name="connsiteY4" fmla="*/ 0 h 2162628"/>
                  <a:gd name="connsiteX0" fmla="*/ 14606 w 2639499"/>
                  <a:gd name="connsiteY0" fmla="*/ 0 h 2002971"/>
                  <a:gd name="connsiteX1" fmla="*/ 1291862 w 2639499"/>
                  <a:gd name="connsiteY1" fmla="*/ 1857828 h 2002971"/>
                  <a:gd name="connsiteX2" fmla="*/ 1277349 w 2639499"/>
                  <a:gd name="connsiteY2" fmla="*/ 928914 h 2002971"/>
                  <a:gd name="connsiteX3" fmla="*/ 1277349 w 2639499"/>
                  <a:gd name="connsiteY3" fmla="*/ 2002971 h 2002971"/>
                  <a:gd name="connsiteX4" fmla="*/ 14606 w 2639499"/>
                  <a:gd name="connsiteY4" fmla="*/ 0 h 2002971"/>
                  <a:gd name="connsiteX0" fmla="*/ 15519 w 2640412"/>
                  <a:gd name="connsiteY0" fmla="*/ 0 h 2002971"/>
                  <a:gd name="connsiteX1" fmla="*/ 1292775 w 2640412"/>
                  <a:gd name="connsiteY1" fmla="*/ 1857828 h 2002971"/>
                  <a:gd name="connsiteX2" fmla="*/ 1278262 w 2640412"/>
                  <a:gd name="connsiteY2" fmla="*/ 928914 h 2002971"/>
                  <a:gd name="connsiteX3" fmla="*/ 1278262 w 2640412"/>
                  <a:gd name="connsiteY3" fmla="*/ 2002971 h 2002971"/>
                  <a:gd name="connsiteX4" fmla="*/ 15519 w 2640412"/>
                  <a:gd name="connsiteY4" fmla="*/ 0 h 2002971"/>
                  <a:gd name="connsiteX0" fmla="*/ 1221 w 2626114"/>
                  <a:gd name="connsiteY0" fmla="*/ 0 h 2002971"/>
                  <a:gd name="connsiteX1" fmla="*/ 1278477 w 2626114"/>
                  <a:gd name="connsiteY1" fmla="*/ 1857828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26114"/>
                  <a:gd name="connsiteY0" fmla="*/ 0 h 2002971"/>
                  <a:gd name="connsiteX1" fmla="*/ 1263963 w 2626114"/>
                  <a:gd name="connsiteY1" fmla="*/ 1915885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26114"/>
                  <a:gd name="connsiteY0" fmla="*/ 0 h 2002971"/>
                  <a:gd name="connsiteX1" fmla="*/ 1263963 w 2626114"/>
                  <a:gd name="connsiteY1" fmla="*/ 1915885 h 2002971"/>
                  <a:gd name="connsiteX2" fmla="*/ 1263964 w 2626114"/>
                  <a:gd name="connsiteY2" fmla="*/ 928914 h 2002971"/>
                  <a:gd name="connsiteX3" fmla="*/ 1263964 w 2626114"/>
                  <a:gd name="connsiteY3" fmla="*/ 2002971 h 2002971"/>
                  <a:gd name="connsiteX4" fmla="*/ 1221 w 2626114"/>
                  <a:gd name="connsiteY4" fmla="*/ 0 h 2002971"/>
                  <a:gd name="connsiteX0" fmla="*/ 1221 w 2673855"/>
                  <a:gd name="connsiteY0" fmla="*/ 0 h 2002971"/>
                  <a:gd name="connsiteX1" fmla="*/ 1263963 w 2673855"/>
                  <a:gd name="connsiteY1" fmla="*/ 1915885 h 2002971"/>
                  <a:gd name="connsiteX2" fmla="*/ 1263964 w 2673855"/>
                  <a:gd name="connsiteY2" fmla="*/ 928914 h 2002971"/>
                  <a:gd name="connsiteX3" fmla="*/ 1263964 w 2673855"/>
                  <a:gd name="connsiteY3" fmla="*/ 2002971 h 2002971"/>
                  <a:gd name="connsiteX4" fmla="*/ 1221 w 2673855"/>
                  <a:gd name="connsiteY4" fmla="*/ 0 h 2002971"/>
                  <a:gd name="connsiteX0" fmla="*/ 1221 w 2673855"/>
                  <a:gd name="connsiteY0" fmla="*/ 0 h 2002971"/>
                  <a:gd name="connsiteX1" fmla="*/ 1263963 w 2673855"/>
                  <a:gd name="connsiteY1" fmla="*/ 1915885 h 2002971"/>
                  <a:gd name="connsiteX2" fmla="*/ 1263964 w 2673855"/>
                  <a:gd name="connsiteY2" fmla="*/ 928914 h 2002971"/>
                  <a:gd name="connsiteX3" fmla="*/ 1263964 w 2673855"/>
                  <a:gd name="connsiteY3" fmla="*/ 2002971 h 2002971"/>
                  <a:gd name="connsiteX4" fmla="*/ 1221 w 2673855"/>
                  <a:gd name="connsiteY4" fmla="*/ 0 h 2002971"/>
                  <a:gd name="connsiteX0" fmla="*/ 2037 w 2674671"/>
                  <a:gd name="connsiteY0" fmla="*/ 0 h 2002987"/>
                  <a:gd name="connsiteX1" fmla="*/ 1264779 w 2674671"/>
                  <a:gd name="connsiteY1" fmla="*/ 1915885 h 2002987"/>
                  <a:gd name="connsiteX2" fmla="*/ 1264780 w 2674671"/>
                  <a:gd name="connsiteY2" fmla="*/ 928914 h 2002987"/>
                  <a:gd name="connsiteX3" fmla="*/ 1264780 w 2674671"/>
                  <a:gd name="connsiteY3" fmla="*/ 2002971 h 2002987"/>
                  <a:gd name="connsiteX4" fmla="*/ 2037 w 2674671"/>
                  <a:gd name="connsiteY4" fmla="*/ 0 h 2002987"/>
                  <a:gd name="connsiteX0" fmla="*/ 2106 w 2674740"/>
                  <a:gd name="connsiteY0" fmla="*/ 0 h 2002971"/>
                  <a:gd name="connsiteX1" fmla="*/ 1264848 w 2674740"/>
                  <a:gd name="connsiteY1" fmla="*/ 1915885 h 2002971"/>
                  <a:gd name="connsiteX2" fmla="*/ 1264849 w 2674740"/>
                  <a:gd name="connsiteY2" fmla="*/ 928914 h 2002971"/>
                  <a:gd name="connsiteX3" fmla="*/ 1264849 w 2674740"/>
                  <a:gd name="connsiteY3" fmla="*/ 2002971 h 2002971"/>
                  <a:gd name="connsiteX4" fmla="*/ 2106 w 2674740"/>
                  <a:gd name="connsiteY4" fmla="*/ 0 h 2002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4740" h="2002971">
                    <a:moveTo>
                      <a:pt x="2106" y="0"/>
                    </a:moveTo>
                    <a:cubicBezTo>
                      <a:pt x="181116" y="599924"/>
                      <a:pt x="227077" y="1673980"/>
                      <a:pt x="1264848" y="1915885"/>
                    </a:cubicBezTo>
                    <a:cubicBezTo>
                      <a:pt x="3304104" y="1838477"/>
                      <a:pt x="2474373" y="-285448"/>
                      <a:pt x="1264849" y="928914"/>
                    </a:cubicBezTo>
                    <a:cubicBezTo>
                      <a:pt x="2145382" y="-503163"/>
                      <a:pt x="3940316" y="1722362"/>
                      <a:pt x="1264849" y="2002971"/>
                    </a:cubicBezTo>
                    <a:cubicBezTo>
                      <a:pt x="340774" y="1920725"/>
                      <a:pt x="-31760" y="967619"/>
                      <a:pt x="2106" y="0"/>
                    </a:cubicBezTo>
                    <a:close/>
                  </a:path>
                </a:pathLst>
              </a:custGeom>
              <a:solidFill>
                <a:schemeClr val="accent3">
                  <a:lumMod val="50000"/>
                </a:schemeClr>
              </a:solidFill>
              <a:ln>
                <a:noFill/>
              </a:ln>
              <a:effectLst/>
              <a:scene3d>
                <a:camera prst="orthographicFront"/>
                <a:lightRig rig="threePt" dir="t">
                  <a:rot lat="0" lon="0" rev="3600000"/>
                </a:lightRig>
              </a:scene3d>
              <a:sp3d prstMaterial="metal">
                <a:bevelT w="23495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sp>
        <p:nvSpPr>
          <p:cNvPr id="2" name="Заголовок 1"/>
          <p:cNvSpPr>
            <a:spLocks noGrp="1"/>
          </p:cNvSpPr>
          <p:nvPr>
            <p:ph type="title"/>
          </p:nvPr>
        </p:nvSpPr>
        <p:spPr>
          <a:xfrm>
            <a:off x="15651" y="5568676"/>
            <a:ext cx="6132883" cy="1028675"/>
          </a:xfrm>
        </p:spPr>
        <p:txBody>
          <a:bodyPr vert="horz" lIns="91440" tIns="45720" rIns="91440" bIns="45720" rtlCol="0" anchor="ctr">
            <a:normAutofit/>
          </a:bodyPr>
          <a:lstStyle>
            <a:lvl1pPr>
              <a:defRPr lang="ru-RU" b="1" cap="none" spc="300">
                <a:ln w="11430" cmpd="sng">
                  <a:noFill/>
                  <a:prstDash val="solid"/>
                  <a:miter lim="800000"/>
                </a:ln>
                <a:solidFill>
                  <a:schemeClr val="bg1"/>
                </a:solidFill>
                <a:effectLst>
                  <a:glow rad="45500">
                    <a:schemeClr val="accent1">
                      <a:satMod val="220000"/>
                      <a:alpha val="35000"/>
                    </a:schemeClr>
                  </a:glow>
                </a:effectLst>
              </a:defRPr>
            </a:lvl1pPr>
          </a:lstStyle>
          <a:p>
            <a:pPr lvl="0"/>
            <a:r>
              <a:rPr lang="uk-UA" smtClean="0"/>
              <a:t>Образец заголовка</a:t>
            </a:r>
            <a:endParaRPr lang="uk-UA"/>
          </a:p>
        </p:txBody>
      </p:sp>
      <p:sp>
        <p:nvSpPr>
          <p:cNvPr id="3" name="Рисунок 2"/>
          <p:cNvSpPr>
            <a:spLocks noGrp="1"/>
          </p:cNvSpPr>
          <p:nvPr>
            <p:ph type="pic" idx="1"/>
          </p:nvPr>
        </p:nvSpPr>
        <p:spPr>
          <a:xfrm>
            <a:off x="323528" y="322312"/>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smtClean="0"/>
              <a:t>Вставка рисунка</a:t>
            </a:r>
            <a:endParaRPr lang="uk-UA"/>
          </a:p>
        </p:txBody>
      </p:sp>
      <p:sp>
        <p:nvSpPr>
          <p:cNvPr id="4" name="Текст 3"/>
          <p:cNvSpPr>
            <a:spLocks noGrp="1"/>
          </p:cNvSpPr>
          <p:nvPr>
            <p:ph type="body" sz="half" idx="2"/>
          </p:nvPr>
        </p:nvSpPr>
        <p:spPr>
          <a:xfrm>
            <a:off x="6084168" y="332656"/>
            <a:ext cx="2872691" cy="4139935"/>
          </a:xfrm>
          <a:solidFill>
            <a:schemeClr val="bg1">
              <a:alpha val="64000"/>
            </a:schemeClr>
          </a:solidFill>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Образец текста</a:t>
            </a:r>
          </a:p>
        </p:txBody>
      </p:sp>
      <p:grpSp>
        <p:nvGrpSpPr>
          <p:cNvPr id="22" name="Группа 21"/>
          <p:cNvGrpSpPr/>
          <p:nvPr/>
        </p:nvGrpSpPr>
        <p:grpSpPr>
          <a:xfrm rot="7987570">
            <a:off x="7841083" y="4568725"/>
            <a:ext cx="307901" cy="450659"/>
            <a:chOff x="2857488" y="4883951"/>
            <a:chExt cx="571504" cy="903297"/>
          </a:xfrm>
        </p:grpSpPr>
        <p:sp>
          <p:nvSpPr>
            <p:cNvPr id="23" name="Овал 22"/>
            <p:cNvSpPr/>
            <p:nvPr/>
          </p:nvSpPr>
          <p:spPr>
            <a:xfrm>
              <a:off x="3000364" y="4929198"/>
              <a:ext cx="285752" cy="1428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Овал 23">
              <a:hlinkClick r:id="" action="ppaction://hlinkshowjump?jump=nextslide"/>
            </p:cNvPr>
            <p:cNvSpPr/>
            <p:nvPr/>
          </p:nvSpPr>
          <p:spPr>
            <a:xfrm>
              <a:off x="2857488" y="5000636"/>
              <a:ext cx="571504" cy="785818"/>
            </a:xfrm>
            <a:prstGeom prst="ellipse">
              <a:avLst/>
            </a:prstGeom>
            <a:solidFill>
              <a:schemeClr val="accent5">
                <a:lumMod val="75000"/>
              </a:schemeClr>
            </a:solidFill>
            <a:ln w="6350">
              <a:solidFill>
                <a:schemeClr val="tx1"/>
              </a:solidFill>
            </a:ln>
            <a:scene3d>
              <a:camera prst="orthographicFront"/>
              <a:lightRig rig="threePt" dir="t"/>
            </a:scene3d>
            <a:sp3d prstMaterial="plastic">
              <a:bevelT w="26035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5" name="Прямая соединительная линия 24"/>
            <p:cNvCxnSpPr>
              <a:stCxn id="24" idx="0"/>
              <a:endCxn id="24" idx="4"/>
            </p:cNvCxnSpPr>
            <p:nvPr/>
          </p:nvCxnSpPr>
          <p:spPr>
            <a:xfrm rot="16200000" flipH="1">
              <a:off x="2750331" y="5393545"/>
              <a:ext cx="78581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Овал 25"/>
            <p:cNvSpPr/>
            <p:nvPr/>
          </p:nvSpPr>
          <p:spPr>
            <a:xfrm>
              <a:off x="3069421" y="4883951"/>
              <a:ext cx="142876"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Овал 26"/>
            <p:cNvSpPr/>
            <p:nvPr/>
          </p:nvSpPr>
          <p:spPr>
            <a:xfrm>
              <a:off x="3000364"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Овал 27"/>
            <p:cNvSpPr/>
            <p:nvPr/>
          </p:nvSpPr>
          <p:spPr>
            <a:xfrm>
              <a:off x="292892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Овал 28"/>
            <p:cNvSpPr/>
            <p:nvPr/>
          </p:nvSpPr>
          <p:spPr>
            <a:xfrm>
              <a:off x="292892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Овал 29"/>
            <p:cNvSpPr/>
            <p:nvPr/>
          </p:nvSpPr>
          <p:spPr>
            <a:xfrm>
              <a:off x="3000364"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Овал 30"/>
            <p:cNvSpPr/>
            <p:nvPr/>
          </p:nvSpPr>
          <p:spPr>
            <a:xfrm>
              <a:off x="3214678"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Овал 31"/>
            <p:cNvSpPr/>
            <p:nvPr/>
          </p:nvSpPr>
          <p:spPr>
            <a:xfrm>
              <a:off x="328611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Овал 32"/>
            <p:cNvSpPr/>
            <p:nvPr/>
          </p:nvSpPr>
          <p:spPr>
            <a:xfrm>
              <a:off x="328611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Овал 33"/>
            <p:cNvSpPr/>
            <p:nvPr/>
          </p:nvSpPr>
          <p:spPr>
            <a:xfrm>
              <a:off x="3214678"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5" name="Группа 34"/>
          <p:cNvGrpSpPr/>
          <p:nvPr/>
        </p:nvGrpSpPr>
        <p:grpSpPr>
          <a:xfrm rot="13759740">
            <a:off x="6215520" y="5070422"/>
            <a:ext cx="307901" cy="450659"/>
            <a:chOff x="2857488" y="4883951"/>
            <a:chExt cx="571504" cy="903297"/>
          </a:xfrm>
        </p:grpSpPr>
        <p:sp>
          <p:nvSpPr>
            <p:cNvPr id="36" name="Овал 35"/>
            <p:cNvSpPr/>
            <p:nvPr/>
          </p:nvSpPr>
          <p:spPr>
            <a:xfrm>
              <a:off x="3000364" y="4929198"/>
              <a:ext cx="285752" cy="1428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Овал 36">
              <a:hlinkClick r:id="" action="ppaction://hlinkshowjump?jump=previousslide"/>
            </p:cNvPr>
            <p:cNvSpPr/>
            <p:nvPr/>
          </p:nvSpPr>
          <p:spPr>
            <a:xfrm>
              <a:off x="2857488" y="5000636"/>
              <a:ext cx="571504" cy="785818"/>
            </a:xfrm>
            <a:prstGeom prst="ellipse">
              <a:avLst/>
            </a:prstGeom>
            <a:solidFill>
              <a:srgbClr val="FFC000"/>
            </a:solidFill>
            <a:ln w="6350">
              <a:solidFill>
                <a:schemeClr val="tx1"/>
              </a:solidFill>
            </a:ln>
            <a:scene3d>
              <a:camera prst="orthographicFront"/>
              <a:lightRig rig="threePt" dir="t"/>
            </a:scene3d>
            <a:sp3d prstMaterial="plastic">
              <a:bevelT w="26035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8" name="Прямая соединительная линия 37"/>
            <p:cNvCxnSpPr>
              <a:stCxn id="37" idx="0"/>
              <a:endCxn id="37" idx="4"/>
            </p:cNvCxnSpPr>
            <p:nvPr/>
          </p:nvCxnSpPr>
          <p:spPr>
            <a:xfrm rot="16200000" flipH="1">
              <a:off x="2750331" y="5393545"/>
              <a:ext cx="78581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Овал 38"/>
            <p:cNvSpPr/>
            <p:nvPr/>
          </p:nvSpPr>
          <p:spPr>
            <a:xfrm>
              <a:off x="3069421" y="4883951"/>
              <a:ext cx="142876"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 name="Овал 39"/>
            <p:cNvSpPr/>
            <p:nvPr/>
          </p:nvSpPr>
          <p:spPr>
            <a:xfrm>
              <a:off x="3000364"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Овал 40"/>
            <p:cNvSpPr/>
            <p:nvPr/>
          </p:nvSpPr>
          <p:spPr>
            <a:xfrm>
              <a:off x="292892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Овал 41"/>
            <p:cNvSpPr/>
            <p:nvPr/>
          </p:nvSpPr>
          <p:spPr>
            <a:xfrm>
              <a:off x="292892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Овал 42"/>
            <p:cNvSpPr/>
            <p:nvPr/>
          </p:nvSpPr>
          <p:spPr>
            <a:xfrm>
              <a:off x="3000364"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Овал 43"/>
            <p:cNvSpPr/>
            <p:nvPr/>
          </p:nvSpPr>
          <p:spPr>
            <a:xfrm>
              <a:off x="3214678"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 name="Овал 44"/>
            <p:cNvSpPr/>
            <p:nvPr/>
          </p:nvSpPr>
          <p:spPr>
            <a:xfrm>
              <a:off x="328611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Овал 45"/>
            <p:cNvSpPr/>
            <p:nvPr/>
          </p:nvSpPr>
          <p:spPr>
            <a:xfrm>
              <a:off x="328611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Овал 46"/>
            <p:cNvSpPr/>
            <p:nvPr/>
          </p:nvSpPr>
          <p:spPr>
            <a:xfrm>
              <a:off x="3214678"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48" name="Группа 47"/>
          <p:cNvGrpSpPr/>
          <p:nvPr/>
        </p:nvGrpSpPr>
        <p:grpSpPr>
          <a:xfrm rot="4965394">
            <a:off x="8607831" y="6294716"/>
            <a:ext cx="307901" cy="450659"/>
            <a:chOff x="2857488" y="4883951"/>
            <a:chExt cx="571504" cy="903297"/>
          </a:xfrm>
        </p:grpSpPr>
        <p:sp>
          <p:nvSpPr>
            <p:cNvPr id="49" name="Овал 48"/>
            <p:cNvSpPr/>
            <p:nvPr/>
          </p:nvSpPr>
          <p:spPr>
            <a:xfrm>
              <a:off x="3000364" y="4929198"/>
              <a:ext cx="285752" cy="1428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 name="Овал 49">
              <a:hlinkClick r:id="" action="ppaction://hlinkshowjump?jump=endshow"/>
            </p:cNvPr>
            <p:cNvSpPr/>
            <p:nvPr/>
          </p:nvSpPr>
          <p:spPr>
            <a:xfrm>
              <a:off x="2857488" y="5000636"/>
              <a:ext cx="571504" cy="785818"/>
            </a:xfrm>
            <a:prstGeom prst="ellipse">
              <a:avLst/>
            </a:prstGeom>
            <a:solidFill>
              <a:srgbClr val="A50021"/>
            </a:solidFill>
            <a:ln w="6350">
              <a:solidFill>
                <a:schemeClr val="tx1"/>
              </a:solidFill>
            </a:ln>
            <a:scene3d>
              <a:camera prst="orthographicFront"/>
              <a:lightRig rig="threePt" dir="t"/>
            </a:scene3d>
            <a:sp3d prstMaterial="plastic">
              <a:bevelT w="26035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51" name="Прямая соединительная линия 50"/>
            <p:cNvCxnSpPr>
              <a:stCxn id="50" idx="0"/>
              <a:endCxn id="50" idx="4"/>
            </p:cNvCxnSpPr>
            <p:nvPr/>
          </p:nvCxnSpPr>
          <p:spPr>
            <a:xfrm rot="16200000" flipH="1">
              <a:off x="2750331" y="5393545"/>
              <a:ext cx="78581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Овал 51"/>
            <p:cNvSpPr/>
            <p:nvPr/>
          </p:nvSpPr>
          <p:spPr>
            <a:xfrm>
              <a:off x="3069421" y="4883951"/>
              <a:ext cx="142876"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Овал 52"/>
            <p:cNvSpPr/>
            <p:nvPr/>
          </p:nvSpPr>
          <p:spPr>
            <a:xfrm>
              <a:off x="3000364"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Овал 53"/>
            <p:cNvSpPr/>
            <p:nvPr/>
          </p:nvSpPr>
          <p:spPr>
            <a:xfrm>
              <a:off x="292892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5" name="Овал 54"/>
            <p:cNvSpPr/>
            <p:nvPr/>
          </p:nvSpPr>
          <p:spPr>
            <a:xfrm>
              <a:off x="292892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6" name="Овал 55"/>
            <p:cNvSpPr/>
            <p:nvPr/>
          </p:nvSpPr>
          <p:spPr>
            <a:xfrm>
              <a:off x="3000364"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7" name="Овал 56"/>
            <p:cNvSpPr/>
            <p:nvPr/>
          </p:nvSpPr>
          <p:spPr>
            <a:xfrm>
              <a:off x="3214678" y="5143512"/>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Овал 57"/>
            <p:cNvSpPr/>
            <p:nvPr/>
          </p:nvSpPr>
          <p:spPr>
            <a:xfrm>
              <a:off x="3286116" y="5286388"/>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Овал 58"/>
            <p:cNvSpPr/>
            <p:nvPr/>
          </p:nvSpPr>
          <p:spPr>
            <a:xfrm>
              <a:off x="3286116" y="5429264"/>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Овал 59"/>
            <p:cNvSpPr/>
            <p:nvPr/>
          </p:nvSpPr>
          <p:spPr>
            <a:xfrm>
              <a:off x="3214678" y="5572140"/>
              <a:ext cx="71438" cy="7143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extLst>
      <p:ext uri="{BB962C8B-B14F-4D97-AF65-F5344CB8AC3E}">
        <p14:creationId xmlns:p14="http://schemas.microsoft.com/office/powerpoint/2010/main" val="9673194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5000">
              <a:schemeClr val="bg1"/>
            </a:gs>
            <a:gs pos="99000">
              <a:schemeClr val="accent3">
                <a:lumMod val="86000"/>
                <a:lumOff val="14000"/>
              </a:schemeClr>
            </a:gs>
          </a:gsLst>
          <a:lin ang="210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uk-UA"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uk-UA" smtClean="0"/>
              <a:t>Образец текста</a:t>
            </a:r>
          </a:p>
          <a:p>
            <a:pPr lvl="1"/>
            <a:r>
              <a:rPr lang="uk-UA" smtClean="0"/>
              <a:t>Второй уровень</a:t>
            </a:r>
          </a:p>
          <a:p>
            <a:pPr lvl="2"/>
            <a:r>
              <a:rPr lang="uk-UA" smtClean="0"/>
              <a:t>Третий уровень</a:t>
            </a:r>
          </a:p>
          <a:p>
            <a:pPr lvl="3"/>
            <a:r>
              <a:rPr lang="uk-UA" smtClean="0"/>
              <a:t>Четвертый уровень</a:t>
            </a:r>
          </a:p>
          <a:p>
            <a:pPr lvl="4"/>
            <a:r>
              <a:rPr lang="uk-UA"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02.04.2014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extLst>
      <p:ext uri="{BB962C8B-B14F-4D97-AF65-F5344CB8AC3E}">
        <p14:creationId xmlns:p14="http://schemas.microsoft.com/office/powerpoint/2010/main" val="23587511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68" decel="100000"/>
                                        <p:tgtEl>
                                          <p:spTgt spid="2"/>
                                        </p:tgtEl>
                                      </p:cBhvr>
                                    </p:animEffect>
                                    <p:animScale>
                                      <p:cBhvr>
                                        <p:cTn id="8" dur="768" decel="100000"/>
                                        <p:tgtEl>
                                          <p:spTgt spid="2"/>
                                        </p:tgtEl>
                                      </p:cBhvr>
                                      <p:from x="10000" y="10000"/>
                                      <p:to x="200000" y="450000"/>
                                    </p:animScale>
                                    <p:animScale>
                                      <p:cBhvr>
                                        <p:cTn id="9" dur="1230" accel="100000" fill="hold">
                                          <p:stCondLst>
                                            <p:cond delay="768"/>
                                          </p:stCondLst>
                                        </p:cTn>
                                        <p:tgtEl>
                                          <p:spTgt spid="2"/>
                                        </p:tgtEl>
                                      </p:cBhvr>
                                      <p:from x="200000" y="450000"/>
                                      <p:to x="100000" y="100000"/>
                                    </p:animScale>
                                    <p:set>
                                      <p:cBhvr>
                                        <p:cTn id="10" dur="768" fill="hold"/>
                                        <p:tgtEl>
                                          <p:spTgt spid="2"/>
                                        </p:tgtEl>
                                        <p:attrNameLst>
                                          <p:attrName>ppt_x</p:attrName>
                                        </p:attrNameLst>
                                      </p:cBhvr>
                                      <p:to>
                                        <p:strVal val="(0.5)"/>
                                      </p:to>
                                    </p:set>
                                    <p:anim from="(0.5)" to="(#ppt_x)" calcmode="lin" valueType="num">
                                      <p:cBhvr>
                                        <p:cTn id="11" dur="1230" accel="100000" fill="hold">
                                          <p:stCondLst>
                                            <p:cond delay="768"/>
                                          </p:stCondLst>
                                        </p:cTn>
                                        <p:tgtEl>
                                          <p:spTgt spid="2"/>
                                        </p:tgtEl>
                                        <p:attrNameLst>
                                          <p:attrName>ppt_x</p:attrName>
                                        </p:attrNameLst>
                                      </p:cBhvr>
                                    </p:anim>
                                    <p:set>
                                      <p:cBhvr>
                                        <p:cTn id="12" dur="768" fill="hold"/>
                                        <p:tgtEl>
                                          <p:spTgt spid="2"/>
                                        </p:tgtEl>
                                        <p:attrNameLst>
                                          <p:attrName>ppt_y</p:attrName>
                                        </p:attrNameLst>
                                      </p:cBhvr>
                                      <p:to>
                                        <p:strVal val="(#ppt_y+0.4)"/>
                                      </p:to>
                                    </p:set>
                                    <p:anim from="(#ppt_y+0.4)" to="(#ppt_y)" calcmode="lin" valueType="num">
                                      <p:cBhvr>
                                        <p:cTn id="13" dur="1230" accel="100000" fill="hold">
                                          <p:stCondLst>
                                            <p:cond delay="768"/>
                                          </p:stCondLst>
                                        </p:cTn>
                                        <p:tgtEl>
                                          <p:spTgt spid="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3">
                                            <p:txEl>
                                              <p:pRg st="0" end="0"/>
                                            </p:txEl>
                                          </p:spTgt>
                                        </p:tgtEl>
                                      </p:cBhvr>
                                    </p:animEffect>
                                  </p:childTnLst>
                                </p:cTn>
                              </p:par>
                              <p:par>
                                <p:cTn id="21" presetID="53" presetClass="entr" presetSubtype="0" fill="hold" grpId="0"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5" dur="500"/>
                                        <p:tgtEl>
                                          <p:spTgt spid="3">
                                            <p:txEl>
                                              <p:pRg st="1" end="1"/>
                                            </p:txEl>
                                          </p:spTgt>
                                        </p:tgtEl>
                                      </p:cBhvr>
                                    </p:animEffect>
                                  </p:childTnLst>
                                </p:cTn>
                              </p:par>
                              <p:par>
                                <p:cTn id="26" presetID="53" presetClass="entr" presetSubtype="0" fill="hold" grpId="0" nodeType="with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3">
                                            <p:txEl>
                                              <p:pRg st="3" end="3"/>
                                            </p:txEl>
                                          </p:spTgt>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p:cTn id="3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563888" y="1196752"/>
            <a:ext cx="4966320" cy="3960440"/>
          </a:xfrm>
        </p:spPr>
        <p:txBody>
          <a:bodyPr>
            <a:noAutofit/>
          </a:bodyPr>
          <a:lstStyle/>
          <a:p>
            <a:r>
              <a:rPr lang="en-US" sz="6000" dirty="0" smtClean="0"/>
              <a:t/>
            </a:r>
            <a:br>
              <a:rPr lang="en-US" sz="6000" dirty="0" smtClean="0"/>
            </a:br>
            <a:r>
              <a:rPr lang="en-US" sz="6000" b="1" dirty="0" smtClean="0"/>
              <a:t>How </a:t>
            </a:r>
            <a:r>
              <a:rPr lang="en-US" sz="6000" dirty="0" smtClean="0"/>
              <a:t>We</a:t>
            </a:r>
            <a:r>
              <a:rPr lang="en-US" sz="6000" dirty="0" smtClean="0"/>
              <a:t> </a:t>
            </a:r>
            <a:r>
              <a:rPr lang="en-US" sz="6000" b="1" dirty="0" smtClean="0"/>
              <a:t>Take </a:t>
            </a:r>
            <a:r>
              <a:rPr lang="en-US" sz="6000" b="1" dirty="0" smtClean="0"/>
              <a:t>Care of the Environment</a:t>
            </a:r>
            <a:endParaRPr lang="ru-RU" sz="6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181289"/>
            <a:ext cx="8064896" cy="3391727"/>
          </a:xfrm>
        </p:spPr>
        <p:txBody>
          <a:bodyPr>
            <a:normAutofit fontScale="85000" lnSpcReduction="20000"/>
          </a:bodyPr>
          <a:lstStyle/>
          <a:p>
            <a:r>
              <a:rPr lang="en-US" dirty="0" smtClean="0"/>
              <a:t>If we understand the global effects of our actions, we would be able to avoid or reduce the negative impacts in our planet and creating a healthier environment. The Global Warming is responsible for many meteorological disasters and can also be associated to the appearance of some diseases. But, how to take care of the environment? They are many things we can do to help to preserve and to save the planet, such as:</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3709681"/>
            <a:ext cx="4320480" cy="2877440"/>
          </a:xfrm>
          <a:prstGeom prst="rect">
            <a:avLst/>
          </a:prstGeom>
          <a:ln>
            <a:noFill/>
          </a:ln>
          <a:effectLst>
            <a:outerShdw blurRad="292100" dist="139700" dir="2700000" algn="tl" rotWithShape="0">
              <a:srgbClr val="333333">
                <a:alpha val="65000"/>
              </a:srgbClr>
            </a:outerShdw>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048" y="3709682"/>
            <a:ext cx="3600400" cy="287743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116633"/>
            <a:ext cx="8229600" cy="2304256"/>
          </a:xfrm>
        </p:spPr>
        <p:txBody>
          <a:bodyPr/>
          <a:lstStyle/>
          <a:p>
            <a:r>
              <a:rPr lang="en-US" dirty="0" smtClean="0"/>
              <a:t>We always change </a:t>
            </a:r>
            <a:r>
              <a:rPr lang="en-US" dirty="0"/>
              <a:t>the bulbs into LED light bulbs. This is one of the simplest things that we can do in order to help protect the environment from too much destruction.</a:t>
            </a:r>
            <a:endParaRPr lang="uk-UA"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6176" y="2708920"/>
            <a:ext cx="2622383" cy="3855064"/>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1880" y="2708920"/>
            <a:ext cx="2472680" cy="3855064"/>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399" y="3376312"/>
            <a:ext cx="3070473" cy="2520280"/>
          </a:xfrm>
          <a:prstGeom prst="rect">
            <a:avLst/>
          </a:prstGeom>
        </p:spPr>
      </p:pic>
    </p:spTree>
    <p:extLst>
      <p:ext uri="{BB962C8B-B14F-4D97-AF65-F5344CB8AC3E}">
        <p14:creationId xmlns:p14="http://schemas.microsoft.com/office/powerpoint/2010/main" val="35825138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404664"/>
            <a:ext cx="4824536" cy="6264696"/>
          </a:xfrm>
        </p:spPr>
        <p:txBody>
          <a:bodyPr>
            <a:normAutofit fontScale="92500" lnSpcReduction="20000"/>
          </a:bodyPr>
          <a:lstStyle/>
          <a:p>
            <a:r>
              <a:rPr lang="en-US" sz="3500" dirty="0" smtClean="0"/>
              <a:t>Also we try to plant </a:t>
            </a:r>
            <a:r>
              <a:rPr lang="en-US" sz="3500" dirty="0"/>
              <a:t>more </a:t>
            </a:r>
            <a:r>
              <a:rPr lang="en-US" sz="3500" dirty="0" smtClean="0"/>
              <a:t>trees, as possible. </a:t>
            </a:r>
            <a:r>
              <a:rPr lang="en-US" sz="3500" dirty="0"/>
              <a:t>Each live can save the planet and that is through planting trees. Trees are the only agent which will help lessen carbon dioxide in the air and therefore will minimize the extreme heat in the environment. Aside from that, trees help control flash floods.</a:t>
            </a:r>
          </a:p>
          <a:p>
            <a:pPr marL="0" indent="0">
              <a:buNone/>
            </a:pPr>
            <a:r>
              <a:rPr lang="en-US" dirty="0"/>
              <a:t/>
            </a:r>
            <a:br>
              <a:rPr lang="en-US" dirty="0"/>
            </a:br>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2080" y="332655"/>
            <a:ext cx="3744416" cy="2808313"/>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80" y="3428999"/>
            <a:ext cx="3744416" cy="2952329"/>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396310"/>
            <a:ext cx="4574430" cy="5489316"/>
          </a:xfrm>
          <a:prstGeom prst="rect">
            <a:avLst/>
          </a:prstGeom>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520" y="332655"/>
            <a:ext cx="8568952" cy="5734610"/>
          </a:xfrm>
          <a:prstGeom prst="rect">
            <a:avLst/>
          </a:prstGeom>
        </p:spPr>
      </p:pic>
    </p:spTree>
    <p:extLst>
      <p:ext uri="{BB962C8B-B14F-4D97-AF65-F5344CB8AC3E}">
        <p14:creationId xmlns:p14="http://schemas.microsoft.com/office/powerpoint/2010/main" val="148360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4257"/>
            <a:ext cx="8229600" cy="703282"/>
          </a:xfrm>
        </p:spPr>
        <p:txBody>
          <a:bodyPr>
            <a:noAutofit/>
          </a:bodyPr>
          <a:lstStyle/>
          <a:p>
            <a:r>
              <a:rPr lang="de-DE" dirty="0" smtClean="0"/>
              <a:t>Recycling</a:t>
            </a:r>
            <a:endParaRPr lang="ru-RU" dirty="0"/>
          </a:p>
        </p:txBody>
      </p:sp>
      <p:sp>
        <p:nvSpPr>
          <p:cNvPr id="3" name="Содержимое 2"/>
          <p:cNvSpPr>
            <a:spLocks noGrp="1"/>
          </p:cNvSpPr>
          <p:nvPr>
            <p:ph idx="1"/>
          </p:nvPr>
        </p:nvSpPr>
        <p:spPr>
          <a:xfrm>
            <a:off x="414081" y="779543"/>
            <a:ext cx="8229600" cy="928694"/>
          </a:xfrm>
        </p:spPr>
        <p:txBody>
          <a:bodyPr>
            <a:normAutofit/>
          </a:bodyPr>
          <a:lstStyle/>
          <a:p>
            <a:r>
              <a:rPr lang="en-US" sz="2000" dirty="0" smtClean="0"/>
              <a:t>Apart from saving energy and resources, the recycle also reduce the garbage and the toxic environments.</a:t>
            </a:r>
            <a:endParaRPr lang="ru-RU" sz="2000" dirty="0"/>
          </a:p>
        </p:txBody>
      </p:sp>
      <p:pic>
        <p:nvPicPr>
          <p:cNvPr id="5" name="Рисунок 4" descr="5575089139_ffec7b5846_b-620x340.jpg"/>
          <p:cNvPicPr>
            <a:picLocks noChangeAspect="1"/>
          </p:cNvPicPr>
          <p:nvPr/>
        </p:nvPicPr>
        <p:blipFill>
          <a:blip r:embed="rId2"/>
          <a:stretch>
            <a:fillRect/>
          </a:stretch>
        </p:blipFill>
        <p:spPr>
          <a:xfrm>
            <a:off x="2928926" y="1857364"/>
            <a:ext cx="3256733" cy="2043114"/>
          </a:xfrm>
          <a:prstGeom prst="rect">
            <a:avLst/>
          </a:prstGeom>
          <a:ln>
            <a:noFill/>
          </a:ln>
          <a:effectLst>
            <a:outerShdw blurRad="292100" dist="139700" dir="2700000" algn="tl" rotWithShape="0">
              <a:srgbClr val="333333">
                <a:alpha val="65000"/>
              </a:srgbClr>
            </a:outerShdw>
          </a:effectLst>
        </p:spPr>
      </p:pic>
      <p:pic>
        <p:nvPicPr>
          <p:cNvPr id="6" name="Рисунок 5" descr="black-24544_640.png"/>
          <p:cNvPicPr>
            <a:picLocks noChangeAspect="1"/>
          </p:cNvPicPr>
          <p:nvPr/>
        </p:nvPicPr>
        <p:blipFill>
          <a:blip r:embed="rId3"/>
          <a:stretch>
            <a:fillRect/>
          </a:stretch>
        </p:blipFill>
        <p:spPr>
          <a:xfrm>
            <a:off x="6429388" y="1785926"/>
            <a:ext cx="2584192" cy="2114552"/>
          </a:xfrm>
          <a:prstGeom prst="rect">
            <a:avLst/>
          </a:prstGeom>
          <a:ln>
            <a:noFill/>
          </a:ln>
          <a:effectLst>
            <a:outerShdw blurRad="292100" dist="139700" dir="2700000" algn="tl" rotWithShape="0">
              <a:srgbClr val="333333">
                <a:alpha val="65000"/>
              </a:srgbClr>
            </a:outerShdw>
          </a:effectLst>
        </p:spPr>
      </p:pic>
      <p:pic>
        <p:nvPicPr>
          <p:cNvPr id="7" name="Рисунок 6" descr="recoleccion01.jpg"/>
          <p:cNvPicPr>
            <a:picLocks noChangeAspect="1"/>
          </p:cNvPicPr>
          <p:nvPr/>
        </p:nvPicPr>
        <p:blipFill>
          <a:blip r:embed="rId4"/>
          <a:stretch>
            <a:fillRect/>
          </a:stretch>
        </p:blipFill>
        <p:spPr>
          <a:xfrm>
            <a:off x="2225867" y="4030183"/>
            <a:ext cx="4662850" cy="2740864"/>
          </a:xfrm>
          <a:prstGeom prst="rect">
            <a:avLst/>
          </a:prstGeom>
          <a:ln>
            <a:noFill/>
          </a:ln>
          <a:effectLst>
            <a:outerShdw blurRad="292100" dist="139700" dir="2700000" algn="tl" rotWithShape="0">
              <a:srgbClr val="333333">
                <a:alpha val="65000"/>
              </a:srgbClr>
            </a:outerShdw>
          </a:effectLst>
        </p:spPr>
      </p:pic>
      <p:pic>
        <p:nvPicPr>
          <p:cNvPr id="9" name="Содержимое 3" descr="Recycle1.jpg"/>
          <p:cNvPicPr>
            <a:picLocks noChangeAspect="1"/>
          </p:cNvPicPr>
          <p:nvPr/>
        </p:nvPicPr>
        <p:blipFill>
          <a:blip r:embed="rId5"/>
          <a:stretch>
            <a:fillRect/>
          </a:stretch>
        </p:blipFill>
        <p:spPr>
          <a:xfrm>
            <a:off x="428596" y="1845306"/>
            <a:ext cx="2055172" cy="205517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229600" cy="654032"/>
          </a:xfrm>
        </p:spPr>
        <p:txBody>
          <a:bodyPr>
            <a:normAutofit/>
          </a:bodyPr>
          <a:lstStyle/>
          <a:p>
            <a:r>
              <a:rPr lang="de-DE" sz="3600" dirty="0" err="1" smtClean="0"/>
              <a:t>Choosing</a:t>
            </a:r>
            <a:r>
              <a:rPr lang="de-DE" sz="3600" dirty="0" smtClean="0"/>
              <a:t> </a:t>
            </a:r>
            <a:r>
              <a:rPr lang="de-DE" sz="3600" dirty="0" err="1" smtClean="0"/>
              <a:t>the</a:t>
            </a:r>
            <a:r>
              <a:rPr lang="de-DE" sz="3600" dirty="0" smtClean="0"/>
              <a:t> </a:t>
            </a:r>
            <a:r>
              <a:rPr lang="de-DE" sz="3600" dirty="0" err="1" smtClean="0"/>
              <a:t>transport</a:t>
            </a:r>
            <a:endParaRPr lang="ru-RU" sz="3600" dirty="0"/>
          </a:p>
        </p:txBody>
      </p:sp>
      <p:sp>
        <p:nvSpPr>
          <p:cNvPr id="3" name="Содержимое 2"/>
          <p:cNvSpPr>
            <a:spLocks noGrp="1"/>
          </p:cNvSpPr>
          <p:nvPr>
            <p:ph idx="1"/>
          </p:nvPr>
        </p:nvSpPr>
        <p:spPr>
          <a:xfrm>
            <a:off x="493841" y="692696"/>
            <a:ext cx="8229600" cy="1445651"/>
          </a:xfrm>
        </p:spPr>
        <p:txBody>
          <a:bodyPr>
            <a:normAutofit/>
          </a:bodyPr>
          <a:lstStyle/>
          <a:p>
            <a:r>
              <a:rPr lang="en-US" sz="2000" dirty="0" smtClean="0"/>
              <a:t>The public transport spends less energy than using your own car, and moves more people at the same time. The cars that burn less fuel per km decrease the air pollution. Whenever is possible, </a:t>
            </a:r>
            <a:r>
              <a:rPr lang="en-US" sz="2000" dirty="0" smtClean="0"/>
              <a:t>we try to use </a:t>
            </a:r>
            <a:r>
              <a:rPr lang="en-US" sz="2000" dirty="0" smtClean="0"/>
              <a:t>bicycles. They are good to do exercise and also for the environment.</a:t>
            </a:r>
            <a:endParaRPr lang="ru-RU" sz="2000" dirty="0"/>
          </a:p>
        </p:txBody>
      </p:sp>
      <p:pic>
        <p:nvPicPr>
          <p:cNvPr id="4" name="Рисунок 3" descr="taxaauto3-1314815923.jpg"/>
          <p:cNvPicPr>
            <a:picLocks noChangeAspect="1"/>
          </p:cNvPicPr>
          <p:nvPr/>
        </p:nvPicPr>
        <p:blipFill>
          <a:blip r:embed="rId2"/>
          <a:stretch>
            <a:fillRect/>
          </a:stretch>
        </p:blipFill>
        <p:spPr>
          <a:xfrm>
            <a:off x="251520" y="2780928"/>
            <a:ext cx="4659862" cy="330267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Рисунок 6" descr="WELCOME1_04.jpg"/>
          <p:cNvPicPr>
            <a:picLocks noChangeAspect="1"/>
          </p:cNvPicPr>
          <p:nvPr/>
        </p:nvPicPr>
        <p:blipFill>
          <a:blip r:embed="rId3"/>
          <a:stretch>
            <a:fillRect/>
          </a:stretch>
        </p:blipFill>
        <p:spPr>
          <a:xfrm>
            <a:off x="4915191" y="2780928"/>
            <a:ext cx="4121306" cy="330267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Рисунок 5" descr="vai-ta-ir-2.jpg"/>
          <p:cNvPicPr>
            <a:picLocks noChangeAspect="1"/>
          </p:cNvPicPr>
          <p:nvPr/>
        </p:nvPicPr>
        <p:blipFill>
          <a:blip r:embed="rId4"/>
          <a:stretch>
            <a:fillRect/>
          </a:stretch>
        </p:blipFill>
        <p:spPr>
          <a:xfrm>
            <a:off x="1691680" y="2312203"/>
            <a:ext cx="5760640" cy="42401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de-DE" dirty="0" err="1" smtClean="0"/>
              <a:t>Reducing</a:t>
            </a:r>
            <a:r>
              <a:rPr lang="de-DE" dirty="0" smtClean="0"/>
              <a:t> </a:t>
            </a:r>
            <a:r>
              <a:rPr lang="de-DE" dirty="0" err="1" smtClean="0"/>
              <a:t>the</a:t>
            </a:r>
            <a:r>
              <a:rPr lang="de-DE" dirty="0" smtClean="0"/>
              <a:t> </a:t>
            </a:r>
            <a:r>
              <a:rPr lang="de-DE" dirty="0" err="1" smtClean="0"/>
              <a:t>garbage</a:t>
            </a:r>
            <a:endParaRPr lang="ru-RU" dirty="0"/>
          </a:p>
        </p:txBody>
      </p:sp>
      <p:sp>
        <p:nvSpPr>
          <p:cNvPr id="3" name="Содержимое 2"/>
          <p:cNvSpPr>
            <a:spLocks noGrp="1"/>
          </p:cNvSpPr>
          <p:nvPr>
            <p:ph idx="1"/>
          </p:nvPr>
        </p:nvSpPr>
        <p:spPr>
          <a:xfrm>
            <a:off x="500034" y="1311883"/>
            <a:ext cx="8229600" cy="1757077"/>
          </a:xfrm>
        </p:spPr>
        <p:txBody>
          <a:bodyPr>
            <a:normAutofit/>
          </a:bodyPr>
          <a:lstStyle/>
          <a:p>
            <a:r>
              <a:rPr lang="en-US" sz="2400" dirty="0" smtClean="0"/>
              <a:t>Buying loose products will reduce the number of packages. By consummating local products, you'll not only be helping the local economy but you'll also guarantee that it was spent the minimal energy amount with the </a:t>
            </a:r>
            <a:r>
              <a:rPr lang="en-US" sz="2400" dirty="0" smtClean="0"/>
              <a:t>transportation.</a:t>
            </a:r>
            <a:endParaRPr lang="ru-RU" sz="2400" dirty="0"/>
          </a:p>
        </p:txBody>
      </p:sp>
      <p:pic>
        <p:nvPicPr>
          <p:cNvPr id="4" name="Рисунок 3" descr="anakiklosi.jpg"/>
          <p:cNvPicPr>
            <a:picLocks noChangeAspect="1"/>
          </p:cNvPicPr>
          <p:nvPr/>
        </p:nvPicPr>
        <p:blipFill>
          <a:blip r:embed="rId2"/>
          <a:stretch>
            <a:fillRect/>
          </a:stretch>
        </p:blipFill>
        <p:spPr>
          <a:xfrm>
            <a:off x="3143240" y="3429000"/>
            <a:ext cx="2786082" cy="2813620"/>
          </a:xfrm>
          <a:prstGeom prst="rect">
            <a:avLst/>
          </a:prstGeom>
        </p:spPr>
      </p:pic>
      <p:pic>
        <p:nvPicPr>
          <p:cNvPr id="5" name="Рисунок 4" descr="03-reciclare (1).jpg"/>
          <p:cNvPicPr>
            <a:picLocks noChangeAspect="1"/>
          </p:cNvPicPr>
          <p:nvPr/>
        </p:nvPicPr>
        <p:blipFill>
          <a:blip r:embed="rId3"/>
          <a:stretch>
            <a:fillRect/>
          </a:stretch>
        </p:blipFill>
        <p:spPr>
          <a:xfrm>
            <a:off x="6116967" y="3460576"/>
            <a:ext cx="3046033" cy="2782044"/>
          </a:xfrm>
          <a:prstGeom prst="rect">
            <a:avLst/>
          </a:prstGeom>
        </p:spPr>
      </p:pic>
      <p:pic>
        <p:nvPicPr>
          <p:cNvPr id="6" name="Содержимое 7" descr="iStock_000016676067Large.jpg"/>
          <p:cNvPicPr>
            <a:picLocks noChangeAspect="1"/>
          </p:cNvPicPr>
          <p:nvPr/>
        </p:nvPicPr>
        <p:blipFill>
          <a:blip r:embed="rId4"/>
          <a:stretch>
            <a:fillRect/>
          </a:stretch>
        </p:blipFill>
        <p:spPr>
          <a:xfrm>
            <a:off x="500034" y="3460576"/>
            <a:ext cx="2395526" cy="278204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796908"/>
          </a:xfrm>
        </p:spPr>
        <p:txBody>
          <a:bodyPr>
            <a:normAutofit/>
          </a:bodyPr>
          <a:lstStyle/>
          <a:p>
            <a:r>
              <a:rPr lang="de-DE" sz="3600" dirty="0" err="1" smtClean="0"/>
              <a:t>Preserving</a:t>
            </a:r>
            <a:r>
              <a:rPr lang="de-DE" sz="3600" dirty="0" smtClean="0"/>
              <a:t> </a:t>
            </a:r>
            <a:r>
              <a:rPr lang="de-DE" sz="3600" dirty="0" err="1" smtClean="0"/>
              <a:t>the</a:t>
            </a:r>
            <a:r>
              <a:rPr lang="de-DE" sz="3600" dirty="0" smtClean="0"/>
              <a:t> </a:t>
            </a:r>
            <a:r>
              <a:rPr lang="de-DE" sz="3600" dirty="0" err="1" smtClean="0"/>
              <a:t>energy</a:t>
            </a:r>
            <a:endParaRPr lang="ru-RU" sz="3600" dirty="0"/>
          </a:p>
        </p:txBody>
      </p:sp>
      <p:sp>
        <p:nvSpPr>
          <p:cNvPr id="9" name="Содержимое 8"/>
          <p:cNvSpPr>
            <a:spLocks noGrp="1"/>
          </p:cNvSpPr>
          <p:nvPr>
            <p:ph idx="1"/>
          </p:nvPr>
        </p:nvSpPr>
        <p:spPr>
          <a:xfrm>
            <a:off x="467544" y="836712"/>
            <a:ext cx="8229600" cy="1366340"/>
          </a:xfrm>
        </p:spPr>
        <p:txBody>
          <a:bodyPr>
            <a:noAutofit/>
          </a:bodyPr>
          <a:lstStyle/>
          <a:p>
            <a:r>
              <a:rPr lang="en-US" sz="2000" dirty="0" smtClean="0"/>
              <a:t>Isolating the attic can help to avoid the waste of energy. Using double glasses on windows and doors will decrease the heat loss. If you turn down the heater's thermostat just a few degrees you may reduce the bills to 10%.</a:t>
            </a:r>
            <a:endParaRPr lang="ru-RU" sz="2000" dirty="0"/>
          </a:p>
        </p:txBody>
      </p:sp>
      <p:pic>
        <p:nvPicPr>
          <p:cNvPr id="10" name="Рисунок 9" descr="Earth-Day-Top-10-Home-Energy-Tips-to-Go-Green-and-Save-Money.jpg"/>
          <p:cNvPicPr>
            <a:picLocks noChangeAspect="1"/>
          </p:cNvPicPr>
          <p:nvPr/>
        </p:nvPicPr>
        <p:blipFill>
          <a:blip r:embed="rId2"/>
          <a:stretch>
            <a:fillRect/>
          </a:stretch>
        </p:blipFill>
        <p:spPr>
          <a:xfrm>
            <a:off x="395536" y="2203052"/>
            <a:ext cx="4608512" cy="40827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Рисунок 10" descr="energia-eolica-turbina5.jpg"/>
          <p:cNvPicPr>
            <a:picLocks noChangeAspect="1"/>
          </p:cNvPicPr>
          <p:nvPr/>
        </p:nvPicPr>
        <p:blipFill>
          <a:blip r:embed="rId3"/>
          <a:stretch>
            <a:fillRect/>
          </a:stretch>
        </p:blipFill>
        <p:spPr>
          <a:xfrm>
            <a:off x="5165689" y="2203052"/>
            <a:ext cx="3744416" cy="40827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Рисунок 12" descr="handslightbulb.jpg"/>
          <p:cNvPicPr>
            <a:picLocks noChangeAspect="1"/>
          </p:cNvPicPr>
          <p:nvPr/>
        </p:nvPicPr>
        <p:blipFill>
          <a:blip r:embed="rId4"/>
          <a:stretch>
            <a:fillRect/>
          </a:stretch>
        </p:blipFill>
        <p:spPr>
          <a:xfrm>
            <a:off x="1979712" y="2203052"/>
            <a:ext cx="5551844" cy="40892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3794" y="0"/>
            <a:ext cx="8229600" cy="3933056"/>
          </a:xfrm>
        </p:spPr>
        <p:txBody>
          <a:bodyPr>
            <a:normAutofit lnSpcReduction="10000"/>
          </a:bodyPr>
          <a:lstStyle/>
          <a:p>
            <a:r>
              <a:rPr lang="en-US" b="1" dirty="0"/>
              <a:t> </a:t>
            </a:r>
            <a:r>
              <a:rPr lang="en-US" b="1" dirty="0" smtClean="0"/>
              <a:t>The Earth </a:t>
            </a:r>
            <a:r>
              <a:rPr lang="en-US" b="1" dirty="0"/>
              <a:t>is our </a:t>
            </a:r>
            <a:r>
              <a:rPr lang="en-US" b="1" dirty="0" smtClean="0"/>
              <a:t>home.</a:t>
            </a:r>
            <a:endParaRPr lang="en-US" dirty="0"/>
          </a:p>
          <a:p>
            <a:r>
              <a:rPr lang="en-US" dirty="0" smtClean="0"/>
              <a:t>It’s </a:t>
            </a:r>
            <a:r>
              <a:rPr lang="en-US" dirty="0"/>
              <a:t>where we live, so we better take care of it! Would you rather live in a polluted dump?</a:t>
            </a:r>
          </a:p>
          <a:p>
            <a:r>
              <a:rPr lang="en-US" b="1" i="1" dirty="0"/>
              <a:t>“Out of all those millions and millions of planets floating around there in space, this is our planet, this is our little one, so we just got to be aware of it and take care of it.”</a:t>
            </a:r>
            <a:r>
              <a:rPr lang="en-US" i="1" dirty="0"/>
              <a:t> – Paul McCartney (English musician) </a:t>
            </a:r>
            <a:endParaRPr lang="en-US" dirty="0"/>
          </a:p>
          <a:p>
            <a:endParaRPr lang="en-US" dirty="0" smtClean="0"/>
          </a:p>
          <a:p>
            <a:endParaRPr lang="ru-RU" dirty="0"/>
          </a:p>
        </p:txBody>
      </p:sp>
      <p:pic>
        <p:nvPicPr>
          <p:cNvPr id="4" name="Рисунок 3" descr="globe_in_hand_700.jpeg"/>
          <p:cNvPicPr>
            <a:picLocks noChangeAspect="1"/>
          </p:cNvPicPr>
          <p:nvPr/>
        </p:nvPicPr>
        <p:blipFill>
          <a:blip r:embed="rId2"/>
          <a:stretch>
            <a:fillRect/>
          </a:stretch>
        </p:blipFill>
        <p:spPr>
          <a:xfrm>
            <a:off x="395536" y="4054481"/>
            <a:ext cx="3970482" cy="2643206"/>
          </a:xfrm>
          <a:prstGeom prst="rect">
            <a:avLst/>
          </a:prstGeom>
        </p:spPr>
      </p:pic>
      <p:pic>
        <p:nvPicPr>
          <p:cNvPr id="5" name="Рисунок 4" descr="87950201_7.jpg"/>
          <p:cNvPicPr>
            <a:picLocks noChangeAspect="1"/>
          </p:cNvPicPr>
          <p:nvPr/>
        </p:nvPicPr>
        <p:blipFill>
          <a:blip r:embed="rId3"/>
          <a:stretch>
            <a:fillRect/>
          </a:stretch>
        </p:blipFill>
        <p:spPr>
          <a:xfrm>
            <a:off x="4572000" y="4099663"/>
            <a:ext cx="3744416" cy="2598024"/>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S102023626">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TS102023626</Template>
  <TotalTime>88</TotalTime>
  <Words>268</Words>
  <Application>Microsoft Office PowerPoint</Application>
  <PresentationFormat>Экран (4:3)</PresentationFormat>
  <Paragraphs>16</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TS102023626</vt:lpstr>
      <vt:lpstr> How We Take Care of the Environment</vt:lpstr>
      <vt:lpstr>Презентация PowerPoint</vt:lpstr>
      <vt:lpstr>Презентация PowerPoint</vt:lpstr>
      <vt:lpstr>Презентация PowerPoint</vt:lpstr>
      <vt:lpstr>Recycling</vt:lpstr>
      <vt:lpstr>Choosing the transport</vt:lpstr>
      <vt:lpstr>Reducing the garbage</vt:lpstr>
      <vt:lpstr>Preserving the energy</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How to Take Care of the Environment</dc:title>
  <cp:lastModifiedBy>NASTIA</cp:lastModifiedBy>
  <cp:revision>10</cp:revision>
  <dcterms:modified xsi:type="dcterms:W3CDTF">2014-04-02T21:45:59Z</dcterms:modified>
</cp:coreProperties>
</file>