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2A2-AFE4-490C-A4E9-857FC732986F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7BA-5FCC-46AC-A9AF-C00705643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184">
        <p:fade/>
      </p:transition>
    </mc:Choice>
    <mc:Fallback xmlns="">
      <p:transition spd="med" advClick="0" advTm="8184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2A2-AFE4-490C-A4E9-857FC732986F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7BA-5FCC-46AC-A9AF-C00705643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184">
        <p:fade/>
      </p:transition>
    </mc:Choice>
    <mc:Fallback xmlns="">
      <p:transition spd="med" advClick="0" advTm="8184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2A2-AFE4-490C-A4E9-857FC732986F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7BA-5FCC-46AC-A9AF-C00705643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37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184">
        <p:fade/>
      </p:transition>
    </mc:Choice>
    <mc:Fallback xmlns="">
      <p:transition spd="med" advClick="0" advTm="8184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2A2-AFE4-490C-A4E9-857FC732986F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7BA-5FCC-46AC-A9AF-C00705643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184">
        <p:fade/>
      </p:transition>
    </mc:Choice>
    <mc:Fallback xmlns="">
      <p:transition spd="med" advClick="0" advTm="8184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2A2-AFE4-490C-A4E9-857FC732986F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7BA-5FCC-46AC-A9AF-C00705643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2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184">
        <p:fade/>
      </p:transition>
    </mc:Choice>
    <mc:Fallback xmlns="">
      <p:transition spd="med" advClick="0" advTm="8184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2A2-AFE4-490C-A4E9-857FC732986F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7BA-5FCC-46AC-A9AF-C00705643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1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184">
        <p:fade/>
      </p:transition>
    </mc:Choice>
    <mc:Fallback xmlns="">
      <p:transition spd="med" advClick="0" advTm="8184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2A2-AFE4-490C-A4E9-857FC732986F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7BA-5FCC-46AC-A9AF-C00705643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68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184">
        <p:fade/>
      </p:transition>
    </mc:Choice>
    <mc:Fallback xmlns="">
      <p:transition spd="med" advClick="0" advTm="8184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2A2-AFE4-490C-A4E9-857FC732986F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7BA-5FCC-46AC-A9AF-C00705643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184">
        <p:fade/>
      </p:transition>
    </mc:Choice>
    <mc:Fallback xmlns="">
      <p:transition spd="med" advClick="0" advTm="8184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2A2-AFE4-490C-A4E9-857FC732986F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7BA-5FCC-46AC-A9AF-C00705643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184">
        <p:fade/>
      </p:transition>
    </mc:Choice>
    <mc:Fallback xmlns="">
      <p:transition spd="med" advClick="0" advTm="8184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2A2-AFE4-490C-A4E9-857FC732986F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7BA-5FCC-46AC-A9AF-C00705643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184">
        <p:fade/>
      </p:transition>
    </mc:Choice>
    <mc:Fallback xmlns="">
      <p:transition spd="med" advClick="0" advTm="8184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2A2-AFE4-490C-A4E9-857FC732986F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7BA-5FCC-46AC-A9AF-C00705643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4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184">
        <p:fade/>
      </p:transition>
    </mc:Choice>
    <mc:Fallback xmlns="">
      <p:transition spd="med" advClick="0" advTm="8184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C02A2-AFE4-490C-A4E9-857FC732986F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BB7BA-5FCC-46AC-A9AF-C00705643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1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8184">
        <p:fade/>
      </p:transition>
    </mc:Choice>
    <mc:Fallback xmlns="">
      <p:transition spd="med" advClick="0" advTm="8184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6344" y="69269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Monotype Corsiva" pitchFamily="66" charset="0"/>
              </a:rPr>
              <a:t>Сандро</a:t>
            </a:r>
            <a:r>
              <a:rPr lang="ru-RU" sz="3600" dirty="0" smtClean="0">
                <a:latin typeface="Monotype Corsiva" pitchFamily="66" charset="0"/>
              </a:rPr>
              <a:t> Боттичелли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«Рождение Венеры»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6028" y="4941168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Подготовил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Ученик 9-Б класса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Махмудов </a:t>
            </a:r>
            <a:r>
              <a:rPr lang="ru-RU" sz="2800" dirty="0" err="1" smtClean="0">
                <a:solidFill>
                  <a:schemeClr val="tx1"/>
                </a:solidFill>
                <a:latin typeface="Monotype Corsiva" pitchFamily="66" charset="0"/>
              </a:rPr>
              <a:t>Рауф</a:t>
            </a:r>
            <a:endParaRPr lang="ru-RU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445000" cy="279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7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184">
        <p:fade/>
      </p:transition>
    </mc:Choice>
    <mc:Fallback xmlns="">
      <p:transition spd="med" advClick="0" advTm="8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22" y="1340768"/>
            <a:ext cx="8363272" cy="21602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«Рождение Венеры» (итал.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Nascita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di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Venere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) — картина итальянского художника тосканской школы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Сандро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Боттичелли. Картина представляет собой живопись темперой на холсте размером 172,5×278,5 см. В настоящее время хранится в галерее Уффици, Флоренция.</a:t>
            </a:r>
            <a:b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Год 1483-1485. Холст, темпера. 172,5х278,5. </a:t>
            </a:r>
            <a:b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23" y="3212976"/>
            <a:ext cx="3810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87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184">
        <p:fade/>
      </p:transition>
    </mc:Choice>
    <mc:Fallback xmlns="">
      <p:transition spd="med" advClick="0" advTm="8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344239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«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>Рождение Венеры», как и «Весну», художник написал для Лоренцо </a:t>
            </a:r>
            <a:r>
              <a:rPr lang="ru-RU" sz="2200" dirty="0" err="1" smtClean="0">
                <a:latin typeface="Monotype Corsiva" pitchFamily="66" charset="0"/>
              </a:rPr>
              <a:t>ди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Пьерфранческо</a:t>
            </a:r>
            <a:r>
              <a:rPr lang="ru-RU" sz="2200" dirty="0" smtClean="0">
                <a:latin typeface="Monotype Corsiva" pitchFamily="66" charset="0"/>
              </a:rPr>
              <a:t> Медичи. Сюжет этой картины основан на мифе о том, как из пены морской появилась на свет богиня любви. Боттичелли мог найти изложение мифа у античных авторов или его пере работку у поэта Анджело </a:t>
            </a:r>
            <a:r>
              <a:rPr lang="ru-RU" sz="2200" dirty="0" err="1" smtClean="0">
                <a:latin typeface="Monotype Corsiva" pitchFamily="66" charset="0"/>
              </a:rPr>
              <a:t>Полициано</a:t>
            </a:r>
            <a:r>
              <a:rPr lang="ru-RU" sz="2200" dirty="0" smtClean="0">
                <a:latin typeface="Monotype Corsiva" pitchFamily="66" charset="0"/>
              </a:rPr>
              <a:t>, работавшего при дворе.</a:t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>   Венера, стоя в раковине, плывет, подгоняемая Зефиром и </a:t>
            </a:r>
            <a:r>
              <a:rPr lang="ru-RU" sz="2200" dirty="0" err="1" smtClean="0">
                <a:latin typeface="Monotype Corsiva" pitchFamily="66" charset="0"/>
              </a:rPr>
              <a:t>Хлоридой</a:t>
            </a:r>
            <a:r>
              <a:rPr lang="ru-RU" sz="2200" dirty="0" smtClean="0">
                <a:latin typeface="Monotype Corsiva" pitchFamily="66" charset="0"/>
              </a:rPr>
              <a:t>, а навстречу ей идет Ора, одна из спутниц богини, которая держит покрывало, чтобы окутать ее. Трепещущие на ветру прихотливые складки покрывала и одежд, волны на море, изломанная линия берега, «гофрированная» створка раковины, наконец летящие волосы Венеры - все это оттеняет плавные очертания тела богини и усиливает то чувство высшей гармонии, которое вызывает ее облик. Над головой Венеры едва ли не смыкаются руки персонажей, и кажется, будто ее осеняет арка, которой вторит круглящийся низ раковины. Таким образом, фигура богини замыкается в воображаемый овал. Если в «Весне» композиция состоит из нескольких равноценных по смыслу групп, то здесь Венера - тот центр, к которому стремится все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184">
        <p:fade/>
      </p:transition>
    </mc:Choice>
    <mc:Fallback xmlns="">
      <p:transition spd="med" advClick="0" advTm="8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24744"/>
            <a:ext cx="5122912" cy="394645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Monotype Corsiva" pitchFamily="66" charset="0"/>
              </a:rPr>
              <a:t>У ренессансных художников обнаженная Венера в противовес одетой символизировала любовь небесную. Ботти­челли наделил свою героиню тем целомудрием, которое почитается как высшая добродетель, отсюда и мотив поклонения, присутствующий в картине. Прекрасное лицо героини напоминает лики Мадонн на картинах Боттичелли, и потому в этой работе сквозь античную тему звучит христианская, а соединение античного гуманизма и христианства и дало феномен итальянского Возрождения.</a:t>
            </a: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184">
        <p:fade/>
      </p:transition>
    </mc:Choice>
    <mc:Fallback xmlns="">
      <p:transition spd="med" advClick="0" advTm="8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26588"/>
            <a:ext cx="5371126" cy="48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184">
        <p:fade/>
      </p:transition>
    </mc:Choice>
    <mc:Fallback xmlns="">
      <p:transition spd="med" advClick="0" advTm="8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6725"/>
            <a:ext cx="806767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4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184">
        <p:fade/>
      </p:transition>
    </mc:Choice>
    <mc:Fallback xmlns="">
      <p:transition spd="med" advClick="0" advTm="8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118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Сандро Боттичелли «Рождение Венеры»</vt:lpstr>
      <vt:lpstr>«Рождение Венеры» (итал. Nascita di Venere) — картина итальянского художника тосканской школы Сандро Боттичелли. Картина представляет собой живопись темперой на холсте размером 172,5×278,5 см. В настоящее время хранится в галерее Уффици, Флоренция. Год 1483-1485. Холст, темпера. 172,5х278,5.  </vt:lpstr>
      <vt:lpstr> «       Рождение Венеры», как и «Весну», художник написал для Лоренцо ди Пьерфранческо Медичи. Сюжет этой картины основан на мифе о том, как из пены морской появилась на свет богиня любви. Боттичелли мог найти изложение мифа у античных авторов или его пере работку у поэта Анджело Полициано, работавшего при дворе.     Венера, стоя в раковине, плывет, подгоняемая Зефиром и Хлоридой, а навстречу ей идет Ора, одна из спутниц богини, которая держит покрывало, чтобы окутать ее. Трепещущие на ветру прихотливые складки покрывала и одежд, волны на море, изломанная линия берега, «гофрированная» створка раковины, наконец летящие волосы Венеры - все это оттеняет плавные очертания тела богини и усиливает то чувство высшей гармонии, которое вызывает ее облик. Над головой Венеры едва ли не смыкаются руки персонажей, и кажется, будто ее осеняет арка, которой вторит круглящийся низ раковины. Таким образом, фигура богини замыкается в воображаемый овал. Если в «Весне» композиция состоит из нескольких равноценных по смыслу групп, то здесь Венера - тот центр, к которому стремится все.</vt:lpstr>
      <vt:lpstr>У ренессансных художников обнаженная Венера в противовес одетой символизировала любовь небесную. Ботти­челли наделил свою героиню тем целомудрием, которое почитается как высшая добродетель, отсюда и мотив поклонения, присутствующий в картине. Прекрасное лицо героини напоминает лики Мадонн на картинах Боттичелли, и потому в этой работе сквозь античную тему звучит христианская, а соединение античного гуманизма и христианства и дало феномен итальянского Возрождения.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Сандро Боттичелли «Рождение Венеры»</dc:title>
  <dc:creator>Пользователь</dc:creator>
  <cp:lastModifiedBy>Пользователь</cp:lastModifiedBy>
  <cp:revision>6</cp:revision>
  <dcterms:created xsi:type="dcterms:W3CDTF">2014-04-24T17:08:17Z</dcterms:created>
  <dcterms:modified xsi:type="dcterms:W3CDTF">2014-04-24T19:37:36Z</dcterms:modified>
</cp:coreProperties>
</file>