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6E9859-FB46-4065-A613-ECCD7A15502A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F651356-E05F-4886-81E7-C442C612283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D:\&#1073;&#1110;&#1086;&#1083;\&#1075;&#1072;&#1091;&#1076;&#1110;\Edith%20Piaf%20-%20Padam%20Padam.mp3" TargetMode="External"/><Relationship Id="rId1" Type="http://schemas.openxmlformats.org/officeDocument/2006/relationships/audio" Target="file:///D:\&#1073;&#1110;&#1086;&#1083;\&#1075;&#1072;&#1091;&#1076;&#1110;\Edith%20Piaf%20-%20Non%20je%20ne%20regrette%20rien%20-%20OST%20(&#1046;&#1080;&#1079;&#1085;&#1100;%20&#1074;%20&#1088;&#1086;&#1079;&#1086;&#1074;&#1086;&#1084;%20&#1094;&#1074;&#1077;&#1090;&#1077;).mp3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3714752"/>
            <a:ext cx="7772400" cy="1975104"/>
          </a:xfrm>
        </p:spPr>
        <p:txBody>
          <a:bodyPr/>
          <a:lstStyle/>
          <a:p>
            <a:r>
              <a:rPr lang="uk-UA" sz="5400" dirty="0" err="1" smtClean="0"/>
              <a:t>Едіт</a:t>
            </a:r>
            <a:r>
              <a:rPr lang="uk-UA" sz="5400" dirty="0" smtClean="0"/>
              <a:t> </a:t>
            </a:r>
            <a:r>
              <a:rPr lang="uk-UA" sz="5400" dirty="0" err="1" smtClean="0"/>
              <a:t>Піаф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00614" y="5206388"/>
            <a:ext cx="4371980" cy="1508760"/>
          </a:xfrm>
        </p:spPr>
        <p:txBody>
          <a:bodyPr/>
          <a:lstStyle/>
          <a:p>
            <a:r>
              <a:rPr lang="uk-UA" dirty="0" smtClean="0"/>
              <a:t>Підготувала учениця 2 курсу </a:t>
            </a:r>
            <a:br>
              <a:rPr lang="uk-UA" dirty="0" smtClean="0"/>
            </a:br>
            <a:r>
              <a:rPr lang="uk-UA" dirty="0" smtClean="0"/>
              <a:t>фізико-математичного класу</a:t>
            </a:r>
            <a:br>
              <a:rPr lang="uk-UA" dirty="0" smtClean="0"/>
            </a:br>
            <a:r>
              <a:rPr lang="uk-UA" dirty="0" smtClean="0"/>
              <a:t> Доля  Вікторія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err="1" smtClean="0"/>
              <a:t>Едіт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Піаф</a:t>
            </a:r>
            <a:r>
              <a:rPr lang="ru-RU" sz="2800" dirty="0" smtClean="0"/>
              <a:t> </a:t>
            </a:r>
            <a:r>
              <a:rPr lang="ru-RU" sz="2800" dirty="0" smtClean="0"/>
              <a:t>(</a:t>
            </a:r>
            <a:r>
              <a:rPr lang="ru-RU" sz="2800" dirty="0" smtClean="0"/>
              <a:t>19 </a:t>
            </a:r>
            <a:r>
              <a:rPr lang="ru-RU" sz="2800" dirty="0" err="1" smtClean="0"/>
              <a:t>грудня</a:t>
            </a:r>
            <a:r>
              <a:rPr lang="ru-RU" sz="2800" dirty="0" smtClean="0"/>
              <a:t> 1915, Париж — 10 </a:t>
            </a:r>
            <a:r>
              <a:rPr lang="ru-RU" sz="2800" dirty="0" err="1" smtClean="0"/>
              <a:t>жовтня</a:t>
            </a:r>
            <a:r>
              <a:rPr lang="ru-RU" sz="2800" dirty="0" smtClean="0"/>
              <a:t> 1963, </a:t>
            </a:r>
            <a:r>
              <a:rPr lang="ru-RU" sz="2800" dirty="0" err="1" smtClean="0"/>
              <a:t>Грас</a:t>
            </a:r>
            <a:r>
              <a:rPr lang="ru-RU" sz="2800" dirty="0" smtClean="0"/>
              <a:t>)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Знаменита </a:t>
            </a:r>
            <a:r>
              <a:rPr lang="ru-RU" sz="2800" dirty="0" err="1" smtClean="0"/>
              <a:t>французька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співачка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акторка</a:t>
            </a:r>
            <a:r>
              <a:rPr lang="ru-RU" sz="2800" dirty="0" smtClean="0"/>
              <a:t>, одна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найвідоміших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естрадних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співачок</a:t>
            </a:r>
            <a:r>
              <a:rPr lang="ru-RU" sz="2800" dirty="0" smtClean="0"/>
              <a:t> </a:t>
            </a:r>
            <a:r>
              <a:rPr lang="ru-RU" sz="2800" dirty="0" err="1" smtClean="0"/>
              <a:t>світу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Содержимое 3" descr="Піаф_Е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00430" y="1000894"/>
            <a:ext cx="4572032" cy="579040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Edith_Piaf_enfa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71414"/>
            <a:ext cx="3429024" cy="6450402"/>
          </a:xfrm>
        </p:spPr>
      </p:pic>
      <p:pic>
        <p:nvPicPr>
          <p:cNvPr id="1026" name="Picture 2" descr="D:\біол\гауді\Marsali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861542"/>
            <a:ext cx="3286148" cy="399645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6132613" y="6429396"/>
            <a:ext cx="28685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Едіт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Піаф</a:t>
            </a:r>
            <a:r>
              <a:rPr lang="ru-RU" sz="2000" dirty="0" smtClean="0">
                <a:solidFill>
                  <a:schemeClr val="bg1"/>
                </a:solidFill>
              </a:rPr>
              <a:t> у </a:t>
            </a:r>
            <a:r>
              <a:rPr lang="ru-RU" sz="2000" dirty="0" err="1" smtClean="0">
                <a:solidFill>
                  <a:schemeClr val="bg1"/>
                </a:solidFill>
              </a:rPr>
              <a:t>дитинстві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027" name="Picture 3" descr="D:\біол\гауді\1793196-louis-gassion-le-pere-d-edith-piaf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0"/>
            <a:ext cx="4143404" cy="276706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42910" y="2285992"/>
            <a:ext cx="14817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solidFill>
                  <a:schemeClr val="bg1"/>
                </a:solidFill>
              </a:rPr>
              <a:t>Луї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Гассіон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914400"/>
          </a:xfrm>
        </p:spPr>
        <p:txBody>
          <a:bodyPr/>
          <a:lstStyle/>
          <a:p>
            <a:r>
              <a:rPr lang="ru-RU" dirty="0" err="1" smtClean="0"/>
              <a:t>Піаф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Луї</a:t>
            </a:r>
            <a:r>
              <a:rPr lang="ru-RU" dirty="0" smtClean="0"/>
              <a:t> </a:t>
            </a:r>
            <a:r>
              <a:rPr lang="ru-RU" dirty="0" smtClean="0"/>
              <a:t>Дюпоном</a:t>
            </a:r>
            <a:endParaRPr lang="ru-RU" dirty="0"/>
          </a:p>
        </p:txBody>
      </p:sp>
      <p:pic>
        <p:nvPicPr>
          <p:cNvPr id="4" name="Содержимое 3" descr="ljubimye-muzhchiny-jedit-piaf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612" y="665976"/>
            <a:ext cx="3857652" cy="592321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z="2800" b="1" dirty="0" smtClean="0"/>
              <a:t>Жан </a:t>
            </a:r>
            <a:r>
              <a:rPr lang="vi-VN" sz="2800" b="1" dirty="0" smtClean="0"/>
              <a:t>Маре́</a:t>
            </a:r>
            <a:r>
              <a:rPr lang="uk-UA" sz="2800" b="1" dirty="0" smtClean="0"/>
              <a:t>                  </a:t>
            </a:r>
            <a:r>
              <a:rPr lang="uk-UA" sz="2800" b="1" dirty="0" err="1" smtClean="0"/>
              <a:t>Карнегі-хол</a:t>
            </a:r>
            <a:r>
              <a:rPr lang="uk-UA" sz="2800" b="1" dirty="0" smtClean="0"/>
              <a:t/>
            </a:r>
            <a:br>
              <a:rPr lang="uk-UA" sz="2800" b="1" dirty="0" smtClean="0"/>
            </a:br>
            <a:endParaRPr lang="ru-RU" sz="2800" dirty="0"/>
          </a:p>
        </p:txBody>
      </p:sp>
      <p:pic>
        <p:nvPicPr>
          <p:cNvPr id="12" name="Содержимое 11" descr="220px-Jean_Marais_by_van_Vechten,_1947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1" y="1142984"/>
            <a:ext cx="3522993" cy="5332530"/>
          </a:xfrm>
        </p:spPr>
      </p:pic>
      <p:pic>
        <p:nvPicPr>
          <p:cNvPr id="14" name="Содержимое 13" descr="220px-Carnegie_Hall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00562" y="1136505"/>
            <a:ext cx="4000528" cy="532797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481264"/>
            <a:ext cx="3671886" cy="1162050"/>
          </a:xfrm>
        </p:spPr>
        <p:txBody>
          <a:bodyPr/>
          <a:lstStyle/>
          <a:p>
            <a:r>
              <a:rPr lang="ru-RU" b="1" dirty="0" err="1" smtClean="0"/>
              <a:t>Останні</a:t>
            </a:r>
            <a:r>
              <a:rPr lang="ru-RU" b="1" dirty="0" smtClean="0"/>
              <a:t> роки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1428728" y="5429264"/>
            <a:ext cx="2314564" cy="993768"/>
          </a:xfrm>
        </p:spPr>
        <p:txBody>
          <a:bodyPr/>
          <a:lstStyle/>
          <a:p>
            <a:r>
              <a:rPr lang="ru-RU" dirty="0" smtClean="0"/>
              <a:t>Могила </a:t>
            </a:r>
            <a:r>
              <a:rPr lang="ru-RU" dirty="0" err="1" smtClean="0"/>
              <a:t>Едіт</a:t>
            </a:r>
            <a:r>
              <a:rPr lang="ru-RU" dirty="0" smtClean="0"/>
              <a:t> </a:t>
            </a:r>
            <a:r>
              <a:rPr lang="ru-RU" dirty="0" err="1" smtClean="0"/>
              <a:t>Піаф</a:t>
            </a:r>
            <a:r>
              <a:rPr lang="ru-RU" dirty="0" smtClean="0"/>
              <a:t> на </a:t>
            </a:r>
            <a:r>
              <a:rPr lang="ru-RU" dirty="0" err="1" smtClean="0"/>
              <a:t>кладовищі</a:t>
            </a:r>
            <a:r>
              <a:rPr lang="ru-RU" dirty="0" smtClean="0"/>
              <a:t> Пер-Лашез</a:t>
            </a:r>
            <a:endParaRPr lang="ru-RU" dirty="0"/>
          </a:p>
        </p:txBody>
      </p:sp>
      <p:pic>
        <p:nvPicPr>
          <p:cNvPr id="7" name="Содержимое 6" descr="439px-Piaf.grave.600pix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6248" y="714357"/>
            <a:ext cx="4438457" cy="605611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Музей </a:t>
            </a:r>
            <a:r>
              <a:rPr lang="ru-RU" dirty="0" err="1" smtClean="0"/>
              <a:t>Едіт</a:t>
            </a:r>
            <a:r>
              <a:rPr lang="ru-RU" dirty="0" smtClean="0"/>
              <a:t> </a:t>
            </a:r>
            <a:r>
              <a:rPr lang="ru-RU" dirty="0" err="1" smtClean="0"/>
              <a:t>Піаф</a:t>
            </a:r>
            <a:endParaRPr lang="ru-RU" dirty="0"/>
          </a:p>
        </p:txBody>
      </p:sp>
      <p:pic>
        <p:nvPicPr>
          <p:cNvPr id="7" name="Содержимое 6" descr="Muzeul-Edith-Piaf-620x46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541445"/>
            <a:ext cx="6643734" cy="498280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Одні з відомих пісень:</a:t>
            </a:r>
            <a:endParaRPr lang="ru-RU" dirty="0"/>
          </a:p>
        </p:txBody>
      </p:sp>
      <p:pic>
        <p:nvPicPr>
          <p:cNvPr id="4" name="Edith Piaf - Non je ne regrette rien - OST (Жизнь в розовом цвете)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571604" y="2143116"/>
            <a:ext cx="1238256" cy="123825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71748" y="3244334"/>
            <a:ext cx="3429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Edith Piaf - Non je ne regrette rien</a:t>
            </a:r>
            <a:endParaRPr lang="ru-RU" dirty="0"/>
          </a:p>
        </p:txBody>
      </p:sp>
      <p:pic>
        <p:nvPicPr>
          <p:cNvPr id="6" name="Edith Piaf - Padam Padam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 flipV="1">
            <a:off x="1285852" y="3929066"/>
            <a:ext cx="1571636" cy="157163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428992" y="450057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r>
              <a:rPr lang="en-US" b="1" dirty="0" smtClean="0"/>
              <a:t>Edith Piaf</a:t>
            </a:r>
            <a:r>
              <a:rPr lang="en-US" dirty="0" smtClean="0"/>
              <a:t> – </a:t>
            </a:r>
            <a:r>
              <a:rPr lang="en-US" dirty="0" err="1" smtClean="0"/>
              <a:t>Padam</a:t>
            </a:r>
            <a:r>
              <a:rPr lang="en-US" dirty="0" smtClean="0"/>
              <a:t> </a:t>
            </a:r>
            <a:r>
              <a:rPr lang="en-US" dirty="0" err="1" smtClean="0"/>
              <a:t>Padam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9009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</TotalTime>
  <Words>70</Words>
  <Application>Microsoft Office PowerPoint</Application>
  <PresentationFormat>Экран (4:3)</PresentationFormat>
  <Paragraphs>15</Paragraphs>
  <Slides>8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Едіт Піаф </vt:lpstr>
      <vt:lpstr>Едіт Піаф (19 грудня 1915, Париж — 10 жовтня 1963, Грас) </vt:lpstr>
      <vt:lpstr>Слайд 3</vt:lpstr>
      <vt:lpstr>Піаф разом з Луї Дюпоном</vt:lpstr>
      <vt:lpstr>Жан Маре́                  Карнегі-хол </vt:lpstr>
      <vt:lpstr>Останні роки </vt:lpstr>
      <vt:lpstr>Музей Едіт Піаф</vt:lpstr>
      <vt:lpstr>Одні з відомих пісень: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Едіт Піаф</dc:title>
  <dc:creator>Пользователь</dc:creator>
  <cp:lastModifiedBy>Пользователь</cp:lastModifiedBy>
  <cp:revision>5</cp:revision>
  <dcterms:created xsi:type="dcterms:W3CDTF">2014-02-16T15:37:46Z</dcterms:created>
  <dcterms:modified xsi:type="dcterms:W3CDTF">2014-02-16T16:19:30Z</dcterms:modified>
</cp:coreProperties>
</file>