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8B77C1-9EF0-4D78-86FA-DFFB83B84C67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964FF-F97C-486B-9391-A5E7D79D99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8066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964FF-F97C-486B-9391-A5E7D79D996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388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C53B63A-4E87-4906-8F5B-647BC030643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79E5741-50AA-4062-9E0A-18888EE6C0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3B63A-4E87-4906-8F5B-647BC030643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E5741-50AA-4062-9E0A-18888EE6C0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3B63A-4E87-4906-8F5B-647BC030643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E5741-50AA-4062-9E0A-18888EE6C0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C53B63A-4E87-4906-8F5B-647BC030643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79E5741-50AA-4062-9E0A-18888EE6C0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C53B63A-4E87-4906-8F5B-647BC030643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79E5741-50AA-4062-9E0A-18888EE6C0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3B63A-4E87-4906-8F5B-647BC030643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E5741-50AA-4062-9E0A-18888EE6C0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3B63A-4E87-4906-8F5B-647BC030643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E5741-50AA-4062-9E0A-18888EE6C0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C53B63A-4E87-4906-8F5B-647BC030643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79E5741-50AA-4062-9E0A-18888EE6C0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3B63A-4E87-4906-8F5B-647BC030643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E5741-50AA-4062-9E0A-18888EE6C0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C53B63A-4E87-4906-8F5B-647BC030643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79E5741-50AA-4062-9E0A-18888EE6C0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C53B63A-4E87-4906-8F5B-647BC030643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79E5741-50AA-4062-9E0A-18888EE6C0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C53B63A-4E87-4906-8F5B-647BC030643F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79E5741-50AA-4062-9E0A-18888EE6C0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1760" y="3124200"/>
            <a:ext cx="6552728" cy="1894362"/>
          </a:xfrm>
        </p:spPr>
        <p:txBody>
          <a:bodyPr/>
          <a:lstStyle/>
          <a:p>
            <a:r>
              <a:rPr lang="ru-RU" dirty="0" err="1"/>
              <a:t>Презентація</a:t>
            </a:r>
            <a:r>
              <a:rPr lang="ru-RU" dirty="0"/>
              <a:t> з </a:t>
            </a:r>
            <a:r>
              <a:rPr lang="ru-RU" dirty="0" err="1"/>
              <a:t>художньої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на тему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dirty="0" err="1"/>
              <a:t>іранське</a:t>
            </a:r>
            <a:r>
              <a:rPr lang="ru-RU" dirty="0"/>
              <a:t> </a:t>
            </a:r>
            <a:r>
              <a:rPr lang="ru-RU" dirty="0" err="1"/>
              <a:t>килимарство</a:t>
            </a:r>
            <a:r>
              <a:rPr lang="ru-RU" dirty="0"/>
              <a:t>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80312" y="5229200"/>
            <a:ext cx="1368152" cy="1145722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5816" y="620688"/>
            <a:ext cx="3961116" cy="26366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735256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ru-RU" dirty="0" smtClean="0"/>
              <a:t>                   </a:t>
            </a:r>
            <a:r>
              <a:rPr lang="ru-RU" b="1" i="1" dirty="0" err="1" smtClean="0"/>
              <a:t>Дякую</a:t>
            </a:r>
            <a:r>
              <a:rPr lang="ru-RU" b="1" i="1" dirty="0" smtClean="0"/>
              <a:t> </a:t>
            </a:r>
            <a:r>
              <a:rPr lang="ru-RU" b="1" i="1" dirty="0"/>
              <a:t>за </a:t>
            </a:r>
            <a:r>
              <a:rPr lang="ru-RU" b="1" i="1" dirty="0" err="1"/>
              <a:t>увагу</a:t>
            </a:r>
            <a:r>
              <a:rPr lang="ru-RU" b="1" i="1" dirty="0"/>
              <a:t> !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95736" y="2276870"/>
            <a:ext cx="3872056" cy="257733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9364461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936104"/>
          </a:xfrm>
        </p:spPr>
        <p:txBody>
          <a:bodyPr/>
          <a:lstStyle/>
          <a:p>
            <a:r>
              <a:rPr lang="ru-RU" dirty="0" smtClean="0"/>
              <a:t>                              </a:t>
            </a:r>
            <a:r>
              <a:rPr lang="ru-RU" b="1" i="1" dirty="0" smtClean="0"/>
              <a:t>План 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dirty="0"/>
              <a:t>1) </a:t>
            </a:r>
            <a:r>
              <a:rPr lang="ru-RU" i="1" dirty="0" err="1" smtClean="0"/>
              <a:t>Килимарство</a:t>
            </a:r>
            <a:r>
              <a:rPr lang="ru-RU" i="1" dirty="0" smtClean="0"/>
              <a:t> </a:t>
            </a:r>
          </a:p>
          <a:p>
            <a:r>
              <a:rPr lang="ru-RU" i="1" dirty="0" smtClean="0"/>
              <a:t>2</a:t>
            </a:r>
            <a:r>
              <a:rPr lang="ru-RU" i="1" dirty="0"/>
              <a:t>) </a:t>
            </a:r>
            <a:r>
              <a:rPr lang="uk-UA" i="1" dirty="0" smtClean="0"/>
              <a:t>І</a:t>
            </a:r>
            <a:r>
              <a:rPr lang="ru-RU" i="1" dirty="0" err="1" smtClean="0"/>
              <a:t>ранське</a:t>
            </a:r>
            <a:r>
              <a:rPr lang="ru-RU" i="1" dirty="0" smtClean="0"/>
              <a:t> </a:t>
            </a:r>
            <a:r>
              <a:rPr lang="ru-RU" i="1" dirty="0" err="1" smtClean="0"/>
              <a:t>килимарство</a:t>
            </a:r>
            <a:endParaRPr lang="ru-RU" i="1" dirty="0" smtClean="0"/>
          </a:p>
          <a:p>
            <a:r>
              <a:rPr lang="uk-UA" i="1" dirty="0" smtClean="0"/>
              <a:t>3) Килими</a:t>
            </a:r>
          </a:p>
          <a:p>
            <a:r>
              <a:rPr lang="uk-UA" i="1" dirty="0"/>
              <a:t>4) </a:t>
            </a:r>
            <a:r>
              <a:rPr lang="uk-UA" i="1" dirty="0" smtClean="0"/>
              <a:t>Методи килимарства</a:t>
            </a:r>
          </a:p>
          <a:p>
            <a:r>
              <a:rPr lang="uk-UA" i="1" dirty="0" smtClean="0"/>
              <a:t>5) Килими</a:t>
            </a:r>
            <a:endParaRPr lang="ru-RU" i="1" dirty="0" smtClean="0"/>
          </a:p>
          <a:p>
            <a:r>
              <a:rPr lang="ru-RU" i="1" dirty="0" smtClean="0"/>
              <a:t>6) В</a:t>
            </a:r>
            <a:r>
              <a:rPr lang="uk-UA" i="1" dirty="0" err="1" smtClean="0"/>
              <a:t>иробництво</a:t>
            </a:r>
            <a:r>
              <a:rPr lang="uk-UA" i="1" dirty="0" smtClean="0"/>
              <a:t> килимів </a:t>
            </a:r>
          </a:p>
          <a:p>
            <a:r>
              <a:rPr lang="uk-UA" i="1" dirty="0" smtClean="0"/>
              <a:t>7) Килими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xmlns="" val="3480415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ru-RU" dirty="0" smtClean="0"/>
              <a:t>                     </a:t>
            </a:r>
            <a:r>
              <a:rPr lang="ru-RU" b="1" i="1" dirty="0" err="1" smtClean="0"/>
              <a:t>Килимарство</a:t>
            </a:r>
            <a:r>
              <a:rPr lang="ru-RU" b="1" i="1" dirty="0" smtClean="0"/>
              <a:t> 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  <a:effectLst>
            <a:softEdge rad="127000"/>
          </a:effectLst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lnSpcReduction="10000"/>
          </a:bodyPr>
          <a:lstStyle/>
          <a:p>
            <a:r>
              <a:rPr lang="ru-RU" i="1" dirty="0" err="1"/>
              <a:t>Ручне</a:t>
            </a:r>
            <a:r>
              <a:rPr lang="ru-RU" i="1" dirty="0"/>
              <a:t> </a:t>
            </a:r>
            <a:r>
              <a:rPr lang="ru-RU" i="1" dirty="0" err="1"/>
              <a:t>килимарство</a:t>
            </a:r>
            <a:r>
              <a:rPr lang="ru-RU" i="1" dirty="0"/>
              <a:t> </a:t>
            </a:r>
            <a:r>
              <a:rPr lang="ru-RU" i="1" dirty="0" err="1"/>
              <a:t>існує</a:t>
            </a:r>
            <a:r>
              <a:rPr lang="ru-RU" i="1" dirty="0"/>
              <a:t> з тих </a:t>
            </a:r>
            <a:r>
              <a:rPr lang="ru-RU" i="1" dirty="0" err="1"/>
              <a:t>часів</a:t>
            </a:r>
            <a:r>
              <a:rPr lang="ru-RU" i="1" dirty="0"/>
              <a:t>, коли люди </a:t>
            </a:r>
            <a:r>
              <a:rPr lang="ru-RU" i="1" dirty="0" err="1"/>
              <a:t>навчилися</a:t>
            </a:r>
            <a:r>
              <a:rPr lang="ru-RU" i="1" dirty="0"/>
              <a:t> </a:t>
            </a:r>
            <a:r>
              <a:rPr lang="ru-RU" i="1" dirty="0" err="1"/>
              <a:t>виробляти</a:t>
            </a:r>
            <a:r>
              <a:rPr lang="ru-RU" i="1" dirty="0"/>
              <a:t> пряжу і </a:t>
            </a:r>
            <a:r>
              <a:rPr lang="ru-RU" i="1" dirty="0" err="1"/>
              <a:t>тканини</a:t>
            </a:r>
            <a:r>
              <a:rPr lang="ru-RU" i="1" dirty="0"/>
              <a:t> з </a:t>
            </a:r>
            <a:r>
              <a:rPr lang="ru-RU" i="1" dirty="0" err="1"/>
              <a:t>волокнистих</a:t>
            </a:r>
            <a:r>
              <a:rPr lang="ru-RU" i="1" dirty="0"/>
              <a:t> </a:t>
            </a:r>
            <a:r>
              <a:rPr lang="ru-RU" i="1" dirty="0" err="1"/>
              <a:t>матеріалів</a:t>
            </a:r>
            <a:r>
              <a:rPr lang="ru-RU" i="1" dirty="0"/>
              <a:t>. </a:t>
            </a:r>
            <a:r>
              <a:rPr lang="ru-RU" i="1" dirty="0" err="1"/>
              <a:t>Батьківщиною</a:t>
            </a:r>
            <a:r>
              <a:rPr lang="ru-RU" i="1" dirty="0"/>
              <a:t> </a:t>
            </a:r>
            <a:r>
              <a:rPr lang="ru-RU" i="1" dirty="0" err="1"/>
              <a:t>килимарства</a:t>
            </a:r>
            <a:r>
              <a:rPr lang="ru-RU" i="1" dirty="0"/>
              <a:t> </a:t>
            </a:r>
            <a:r>
              <a:rPr lang="ru-RU" i="1" dirty="0" err="1"/>
              <a:t>вважається</a:t>
            </a:r>
            <a:r>
              <a:rPr lang="ru-RU" i="1" dirty="0"/>
              <a:t> </a:t>
            </a:r>
            <a:r>
              <a:rPr lang="ru-RU" i="1" dirty="0" err="1" smtClean="0"/>
              <a:t>Персія.Історики</a:t>
            </a:r>
            <a:r>
              <a:rPr lang="ru-RU" i="1" dirty="0" smtClean="0"/>
              <a:t> </a:t>
            </a:r>
            <a:r>
              <a:rPr lang="ru-RU" i="1" dirty="0" err="1"/>
              <a:t>вважають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</a:t>
            </a:r>
            <a:r>
              <a:rPr lang="ru-RU" i="1" dirty="0" err="1"/>
              <a:t>тодішні</a:t>
            </a:r>
            <a:r>
              <a:rPr lang="ru-RU" i="1" dirty="0"/>
              <a:t> </a:t>
            </a:r>
            <a:r>
              <a:rPr lang="ru-RU" i="1" dirty="0" err="1"/>
              <a:t>східні</a:t>
            </a:r>
            <a:r>
              <a:rPr lang="ru-RU" i="1" dirty="0"/>
              <a:t> </a:t>
            </a:r>
            <a:r>
              <a:rPr lang="ru-RU" i="1" dirty="0" err="1"/>
              <a:t>кочівники</a:t>
            </a:r>
            <a:r>
              <a:rPr lang="ru-RU" i="1" dirty="0"/>
              <a:t> ткали </a:t>
            </a:r>
            <a:r>
              <a:rPr lang="ru-RU" i="1" dirty="0" err="1"/>
              <a:t>щільні</a:t>
            </a:r>
            <a:r>
              <a:rPr lang="ru-RU" i="1" dirty="0"/>
              <a:t> </a:t>
            </a:r>
            <a:r>
              <a:rPr lang="ru-RU" i="1" dirty="0" err="1"/>
              <a:t>теплі</a:t>
            </a:r>
            <a:r>
              <a:rPr lang="ru-RU" i="1" dirty="0"/>
              <a:t> полотна, </a:t>
            </a:r>
            <a:r>
              <a:rPr lang="ru-RU" i="1" dirty="0" err="1"/>
              <a:t>щоб</a:t>
            </a:r>
            <a:r>
              <a:rPr lang="ru-RU" i="1" dirty="0"/>
              <a:t> </a:t>
            </a:r>
            <a:r>
              <a:rPr lang="ru-RU" i="1" dirty="0" err="1"/>
              <a:t>мати</a:t>
            </a:r>
            <a:r>
              <a:rPr lang="ru-RU" i="1" dirty="0"/>
              <a:t> </a:t>
            </a:r>
            <a:r>
              <a:rPr lang="ru-RU" i="1" dirty="0" err="1"/>
              <a:t>можливість</a:t>
            </a:r>
            <a:r>
              <a:rPr lang="ru-RU" i="1" dirty="0"/>
              <a:t> </a:t>
            </a:r>
            <a:r>
              <a:rPr lang="ru-RU" i="1" dirty="0" err="1"/>
              <a:t>швидко</a:t>
            </a:r>
            <a:r>
              <a:rPr lang="ru-RU" i="1" dirty="0"/>
              <a:t> </a:t>
            </a:r>
            <a:r>
              <a:rPr lang="ru-RU" i="1" dirty="0" err="1"/>
              <a:t>облаштувати</a:t>
            </a:r>
            <a:r>
              <a:rPr lang="ru-RU" i="1" dirty="0"/>
              <a:t> </a:t>
            </a:r>
            <a:r>
              <a:rPr lang="ru-RU" i="1" dirty="0" err="1"/>
              <a:t>житло</a:t>
            </a:r>
            <a:r>
              <a:rPr lang="ru-RU" i="1" dirty="0"/>
              <a:t>. </a:t>
            </a:r>
            <a:r>
              <a:rPr lang="ru-RU" i="1" dirty="0" err="1" smtClean="0"/>
              <a:t>Згодом</a:t>
            </a:r>
            <a:r>
              <a:rPr lang="ru-RU" i="1" dirty="0"/>
              <a:t>, </a:t>
            </a:r>
            <a:r>
              <a:rPr lang="ru-RU" i="1" dirty="0" err="1"/>
              <a:t>близько</a:t>
            </a:r>
            <a:r>
              <a:rPr lang="ru-RU" i="1" dirty="0"/>
              <a:t> 4000 </a:t>
            </a:r>
            <a:r>
              <a:rPr lang="ru-RU" i="1" dirty="0" err="1"/>
              <a:t>років</a:t>
            </a:r>
            <a:r>
              <a:rPr lang="ru-RU" i="1" dirty="0"/>
              <a:t> тому, </a:t>
            </a:r>
            <a:r>
              <a:rPr lang="ru-RU" i="1" dirty="0" err="1"/>
              <a:t>килимарство</a:t>
            </a:r>
            <a:r>
              <a:rPr lang="ru-RU" i="1" dirty="0"/>
              <a:t> </a:t>
            </a:r>
            <a:r>
              <a:rPr lang="ru-RU" i="1" dirty="0" err="1"/>
              <a:t>виникло</a:t>
            </a:r>
            <a:r>
              <a:rPr lang="ru-RU" i="1" dirty="0"/>
              <a:t> у </a:t>
            </a:r>
            <a:r>
              <a:rPr lang="ru-RU" i="1" dirty="0" err="1"/>
              <a:t>південній</a:t>
            </a:r>
            <a:r>
              <a:rPr lang="ru-RU" i="1" dirty="0"/>
              <a:t> </a:t>
            </a:r>
            <a:r>
              <a:rPr lang="ru-RU" i="1" dirty="0" err="1"/>
              <a:t>Туркменії</a:t>
            </a:r>
            <a:r>
              <a:rPr lang="ru-RU" i="1" dirty="0"/>
              <a:t>. </a:t>
            </a:r>
            <a:r>
              <a:rPr lang="ru-RU" i="1" dirty="0" err="1"/>
              <a:t>Виготовлення</a:t>
            </a:r>
            <a:r>
              <a:rPr lang="ru-RU" i="1" dirty="0"/>
              <a:t> </a:t>
            </a:r>
            <a:r>
              <a:rPr lang="ru-RU" i="1" dirty="0" err="1"/>
              <a:t>ворсових</a:t>
            </a:r>
            <a:r>
              <a:rPr lang="ru-RU" i="1" dirty="0"/>
              <a:t> </a:t>
            </a:r>
            <a:r>
              <a:rPr lang="ru-RU" i="1" dirty="0" err="1"/>
              <a:t>килимів</a:t>
            </a:r>
            <a:r>
              <a:rPr lang="ru-RU" i="1" dirty="0"/>
              <a:t> </a:t>
            </a:r>
            <a:r>
              <a:rPr lang="ru-RU" i="1" dirty="0" err="1"/>
              <a:t>було</a:t>
            </a:r>
            <a:r>
              <a:rPr lang="ru-RU" i="1" dirty="0"/>
              <a:t> </a:t>
            </a:r>
            <a:r>
              <a:rPr lang="ru-RU" i="1" dirty="0" err="1"/>
              <a:t>розвинуто</a:t>
            </a:r>
            <a:r>
              <a:rPr lang="ru-RU" i="1" dirty="0"/>
              <a:t> у </a:t>
            </a:r>
            <a:r>
              <a:rPr lang="ru-RU" i="1" dirty="0" err="1"/>
              <a:t>Середній</a:t>
            </a:r>
            <a:r>
              <a:rPr lang="ru-RU" i="1" dirty="0"/>
              <a:t> </a:t>
            </a:r>
            <a:r>
              <a:rPr lang="ru-RU" i="1" dirty="0" err="1"/>
              <a:t>Азії</a:t>
            </a:r>
            <a:r>
              <a:rPr lang="ru-RU" i="1" dirty="0"/>
              <a:t>, </a:t>
            </a:r>
            <a:r>
              <a:rPr lang="ru-RU" i="1" dirty="0" err="1"/>
              <a:t>Китаї</a:t>
            </a:r>
            <a:r>
              <a:rPr lang="ru-RU" i="1" dirty="0"/>
              <a:t>, </a:t>
            </a:r>
            <a:r>
              <a:rPr lang="ru-RU" i="1" dirty="0" err="1"/>
              <a:t>Ірані</a:t>
            </a:r>
            <a:r>
              <a:rPr lang="ru-RU" i="1" dirty="0"/>
              <a:t>, </a:t>
            </a:r>
            <a:r>
              <a:rPr lang="ru-RU" i="1" dirty="0" err="1"/>
              <a:t>Месопотамії</a:t>
            </a:r>
            <a:r>
              <a:rPr lang="ru-RU" i="1" dirty="0"/>
              <a:t> (</a:t>
            </a:r>
            <a:r>
              <a:rPr lang="ru-RU" i="1" dirty="0" err="1"/>
              <a:t>північна</a:t>
            </a:r>
            <a:r>
              <a:rPr lang="ru-RU" i="1" dirty="0"/>
              <a:t> </a:t>
            </a:r>
            <a:r>
              <a:rPr lang="ru-RU" i="1" dirty="0" err="1"/>
              <a:t>частина</a:t>
            </a:r>
            <a:r>
              <a:rPr lang="ru-RU" i="1" dirty="0"/>
              <a:t> </a:t>
            </a:r>
            <a:r>
              <a:rPr lang="ru-RU" i="1" dirty="0" err="1"/>
              <a:t>Сирії</a:t>
            </a:r>
            <a:r>
              <a:rPr lang="ru-RU" i="1" dirty="0"/>
              <a:t>) в </a:t>
            </a:r>
            <a:r>
              <a:rPr lang="en-US" i="1" dirty="0"/>
              <a:t>II—III </a:t>
            </a:r>
            <a:r>
              <a:rPr lang="ru-RU" i="1" dirty="0" err="1"/>
              <a:t>столітті</a:t>
            </a:r>
            <a:r>
              <a:rPr lang="ru-RU" i="1" dirty="0"/>
              <a:t> до </a:t>
            </a:r>
            <a:r>
              <a:rPr lang="ru-RU" i="1" dirty="0" err="1"/>
              <a:t>нашої</a:t>
            </a:r>
            <a:r>
              <a:rPr lang="ru-RU" i="1" dirty="0"/>
              <a:t> </a:t>
            </a:r>
            <a:r>
              <a:rPr lang="ru-RU" i="1" dirty="0" err="1"/>
              <a:t>ери</a:t>
            </a:r>
            <a:r>
              <a:rPr lang="ru-RU" i="1" dirty="0"/>
              <a:t>. </a:t>
            </a:r>
            <a:r>
              <a:rPr lang="ru-RU" i="1" dirty="0" err="1"/>
              <a:t>Перші</a:t>
            </a:r>
            <a:r>
              <a:rPr lang="ru-RU" i="1" dirty="0"/>
              <a:t> </a:t>
            </a:r>
            <a:r>
              <a:rPr lang="ru-RU" i="1" dirty="0" err="1"/>
              <a:t>килими</a:t>
            </a:r>
            <a:r>
              <a:rPr lang="ru-RU" i="1" dirty="0"/>
              <a:t> </a:t>
            </a:r>
            <a:r>
              <a:rPr lang="ru-RU" i="1" dirty="0" err="1"/>
              <a:t>були</a:t>
            </a:r>
            <a:r>
              <a:rPr lang="ru-RU" i="1" dirty="0"/>
              <a:t> </a:t>
            </a:r>
            <a:r>
              <a:rPr lang="ru-RU" i="1" dirty="0" err="1"/>
              <a:t>вишиті</a:t>
            </a:r>
            <a:r>
              <a:rPr lang="ru-RU" i="1" dirty="0"/>
              <a:t> на </a:t>
            </a:r>
            <a:r>
              <a:rPr lang="ru-RU" i="1" dirty="0" err="1"/>
              <a:t>лляному</a:t>
            </a:r>
            <a:r>
              <a:rPr lang="ru-RU" i="1" dirty="0"/>
              <a:t> </a:t>
            </a:r>
            <a:r>
              <a:rPr lang="ru-RU" i="1" dirty="0" err="1"/>
              <a:t>полотні</a:t>
            </a:r>
            <a:r>
              <a:rPr lang="ru-RU" i="1" dirty="0"/>
              <a:t> з </a:t>
            </a:r>
            <a:r>
              <a:rPr lang="ru-RU" i="1" dirty="0" err="1"/>
              <a:t>різними</a:t>
            </a:r>
            <a:r>
              <a:rPr lang="ru-RU" i="1" dirty="0"/>
              <a:t> </a:t>
            </a:r>
            <a:r>
              <a:rPr lang="ru-RU" i="1" dirty="0" err="1"/>
              <a:t>тематичними</a:t>
            </a:r>
            <a:r>
              <a:rPr lang="ru-RU" i="1" dirty="0"/>
              <a:t> сюжетами. </a:t>
            </a:r>
            <a:r>
              <a:rPr lang="ru-RU" i="1" dirty="0" err="1"/>
              <a:t>Різновидністю</a:t>
            </a:r>
            <a:r>
              <a:rPr lang="ru-RU" i="1" dirty="0"/>
              <a:t> </a:t>
            </a:r>
            <a:r>
              <a:rPr lang="ru-RU" i="1" dirty="0" err="1"/>
              <a:t>вишитих</a:t>
            </a:r>
            <a:r>
              <a:rPr lang="ru-RU" i="1" dirty="0"/>
              <a:t> </a:t>
            </a:r>
            <a:r>
              <a:rPr lang="ru-RU" i="1" dirty="0" err="1"/>
              <a:t>килимів</a:t>
            </a:r>
            <a:r>
              <a:rPr lang="ru-RU" i="1" dirty="0"/>
              <a:t> </a:t>
            </a:r>
            <a:r>
              <a:rPr lang="ru-RU" i="1" dirty="0" err="1"/>
              <a:t>були</a:t>
            </a:r>
            <a:r>
              <a:rPr lang="ru-RU" i="1" dirty="0"/>
              <a:t> </a:t>
            </a:r>
            <a:r>
              <a:rPr lang="ru-RU" i="1" dirty="0" err="1"/>
              <a:t>килими</a:t>
            </a:r>
            <a:r>
              <a:rPr lang="ru-RU" i="1" dirty="0"/>
              <a:t> з </a:t>
            </a:r>
            <a:r>
              <a:rPr lang="ru-RU" i="1" dirty="0" err="1"/>
              <a:t>аплікаціями</a:t>
            </a:r>
            <a:r>
              <a:rPr lang="ru-RU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885845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/>
          <a:lstStyle/>
          <a:p>
            <a:r>
              <a:rPr lang="ru-RU" dirty="0" smtClean="0"/>
              <a:t>              </a:t>
            </a:r>
            <a:r>
              <a:rPr lang="ru-RU" b="1" i="1" dirty="0" err="1" smtClean="0"/>
              <a:t>Іранське</a:t>
            </a:r>
            <a:r>
              <a:rPr lang="ru-RU" b="1" i="1" dirty="0" smtClean="0"/>
              <a:t> </a:t>
            </a:r>
            <a:r>
              <a:rPr lang="ru-RU" b="1" i="1" dirty="0" err="1"/>
              <a:t>килимарство</a:t>
            </a:r>
            <a:endParaRPr lang="ru-RU" b="1" i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3933056"/>
            <a:ext cx="3637776" cy="242139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709120"/>
          </a:xfrm>
          <a:effectLst>
            <a:softEdge rad="127000"/>
          </a:effectLst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fontScale="92500"/>
          </a:bodyPr>
          <a:lstStyle/>
          <a:p>
            <a:r>
              <a:rPr lang="ru-RU" dirty="0" err="1"/>
              <a:t>Іран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і </a:t>
            </a:r>
            <a:r>
              <a:rPr lang="ru-RU" dirty="0" err="1"/>
              <a:t>залишається</a:t>
            </a:r>
            <a:r>
              <a:rPr lang="ru-RU" dirty="0"/>
              <a:t> </a:t>
            </a:r>
            <a:r>
              <a:rPr lang="ru-RU" dirty="0" err="1"/>
              <a:t>світовим</a:t>
            </a:r>
            <a:r>
              <a:rPr lang="ru-RU" dirty="0"/>
              <a:t> </a:t>
            </a:r>
            <a:r>
              <a:rPr lang="ru-RU" dirty="0" err="1"/>
              <a:t>лідером</a:t>
            </a:r>
            <a:r>
              <a:rPr lang="ru-RU" dirty="0"/>
              <a:t> по </a:t>
            </a:r>
            <a:r>
              <a:rPr lang="ru-RU" dirty="0" err="1"/>
              <a:t>виробництву</a:t>
            </a:r>
            <a:r>
              <a:rPr lang="ru-RU" dirty="0"/>
              <a:t> </a:t>
            </a:r>
            <a:r>
              <a:rPr lang="ru-RU" dirty="0" err="1"/>
              <a:t>килимів</a:t>
            </a:r>
            <a:r>
              <a:rPr lang="ru-RU" dirty="0"/>
              <a:t>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центри</a:t>
            </a:r>
            <a:r>
              <a:rPr lang="ru-RU" dirty="0"/>
              <a:t> </a:t>
            </a:r>
            <a:r>
              <a:rPr lang="ru-RU" dirty="0" err="1"/>
              <a:t>килимарства</a:t>
            </a:r>
            <a:r>
              <a:rPr lang="ru-RU" dirty="0"/>
              <a:t>, як </a:t>
            </a:r>
            <a:r>
              <a:rPr lang="ru-RU" dirty="0" err="1"/>
              <a:t>Наин</a:t>
            </a:r>
            <a:r>
              <a:rPr lang="ru-RU" dirty="0"/>
              <a:t>, Исфахан, </a:t>
            </a:r>
            <a:r>
              <a:rPr lang="ru-RU" dirty="0" err="1"/>
              <a:t>Тебріз</a:t>
            </a:r>
            <a:r>
              <a:rPr lang="ru-RU" dirty="0"/>
              <a:t>, </a:t>
            </a:r>
            <a:r>
              <a:rPr lang="ru-RU" dirty="0" err="1"/>
              <a:t>Габе</a:t>
            </a:r>
            <a:r>
              <a:rPr lang="ru-RU" dirty="0"/>
              <a:t>, Кум </a:t>
            </a:r>
            <a:r>
              <a:rPr lang="ru-RU" dirty="0" err="1"/>
              <a:t>виготовляють</a:t>
            </a:r>
            <a:r>
              <a:rPr lang="ru-RU" dirty="0"/>
              <a:t> </a:t>
            </a:r>
            <a:r>
              <a:rPr lang="ru-RU" dirty="0" err="1"/>
              <a:t>традиційні</a:t>
            </a:r>
            <a:r>
              <a:rPr lang="ru-RU" dirty="0"/>
              <a:t>, але </a:t>
            </a:r>
            <a:r>
              <a:rPr lang="ru-RU" dirty="0" err="1"/>
              <a:t>особливі</a:t>
            </a:r>
            <a:r>
              <a:rPr lang="ru-RU" dirty="0"/>
              <a:t> по </a:t>
            </a:r>
            <a:r>
              <a:rPr lang="ru-RU" dirty="0" err="1"/>
              <a:t>стилі</a:t>
            </a:r>
            <a:r>
              <a:rPr lang="ru-RU" dirty="0"/>
              <a:t> </a:t>
            </a:r>
            <a:r>
              <a:rPr lang="ru-RU" dirty="0" err="1"/>
              <a:t>іранські</a:t>
            </a:r>
            <a:r>
              <a:rPr lang="ru-RU" dirty="0"/>
              <a:t> </a:t>
            </a:r>
            <a:r>
              <a:rPr lang="ru-RU" dirty="0" err="1"/>
              <a:t>килими</a:t>
            </a:r>
            <a:r>
              <a:rPr lang="ru-RU" dirty="0"/>
              <a:t>. </a:t>
            </a:r>
            <a:r>
              <a:rPr lang="ru-RU" dirty="0" smtClean="0"/>
              <a:t>Килим </a:t>
            </a:r>
            <a:r>
              <a:rPr lang="ru-RU" dirty="0"/>
              <a:t>– </a:t>
            </a:r>
            <a:r>
              <a:rPr lang="ru-RU" dirty="0" err="1"/>
              <a:t>головна</a:t>
            </a:r>
            <a:r>
              <a:rPr lang="ru-RU" dirty="0"/>
              <a:t> прикраса й </a:t>
            </a:r>
            <a:r>
              <a:rPr lang="ru-RU" dirty="0" err="1"/>
              <a:t>показник</a:t>
            </a:r>
            <a:r>
              <a:rPr lang="ru-RU" dirty="0"/>
              <a:t> </a:t>
            </a:r>
            <a:r>
              <a:rPr lang="ru-RU" dirty="0" err="1"/>
              <a:t>статку</a:t>
            </a:r>
            <a:r>
              <a:rPr lang="ru-RU" dirty="0"/>
              <a:t> в </a:t>
            </a:r>
            <a:r>
              <a:rPr lang="ru-RU" dirty="0" err="1"/>
              <a:t>будинку</a:t>
            </a:r>
            <a:r>
              <a:rPr lang="ru-RU" dirty="0"/>
              <a:t>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1628800"/>
            <a:ext cx="3240360" cy="215686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6296762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ru-RU" b="1" i="1" dirty="0"/>
              <a:t> </a:t>
            </a:r>
            <a:r>
              <a:rPr lang="ru-RU" b="1" i="1" dirty="0" smtClean="0"/>
              <a:t>                         </a:t>
            </a:r>
            <a:r>
              <a:rPr lang="ru-RU" b="1" i="1" dirty="0" err="1" smtClean="0"/>
              <a:t>Килими</a:t>
            </a:r>
            <a:endParaRPr lang="ru-RU" b="1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1837948"/>
            <a:ext cx="2812896" cy="421934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6016" y="1772816"/>
            <a:ext cx="3024336" cy="428447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2625436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7467600" cy="14401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</a:t>
            </a:r>
            <a:r>
              <a:rPr lang="ru-RU" b="1" i="1" dirty="0" err="1" smtClean="0"/>
              <a:t>Методи</a:t>
            </a:r>
            <a:r>
              <a:rPr lang="ru-RU" b="1" i="1" dirty="0" smtClean="0"/>
              <a:t> </a:t>
            </a:r>
            <a:r>
              <a:rPr lang="ru-RU" b="1" i="1" dirty="0" err="1"/>
              <a:t>килимарства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1412776"/>
            <a:ext cx="4392488" cy="5184576"/>
          </a:xfrm>
          <a:effectLst>
            <a:softEdge rad="127000"/>
          </a:effectLst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fontScale="85000" lnSpcReduction="20000"/>
          </a:bodyPr>
          <a:lstStyle/>
          <a:p>
            <a:r>
              <a:rPr lang="ru-RU" dirty="0"/>
              <a:t>В </a:t>
            </a:r>
            <a:r>
              <a:rPr lang="ru-RU" dirty="0" err="1"/>
              <a:t>Ірані</a:t>
            </a:r>
            <a:r>
              <a:rPr lang="ru-RU" dirty="0"/>
              <a:t> </a:t>
            </a:r>
            <a:r>
              <a:rPr lang="ru-RU" dirty="0" err="1"/>
              <a:t>існують</a:t>
            </a:r>
            <a:r>
              <a:rPr lang="ru-RU" dirty="0"/>
              <a:t> два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килимарства</a:t>
            </a:r>
            <a:r>
              <a:rPr lang="ru-RU" dirty="0"/>
              <a:t>: </a:t>
            </a:r>
            <a:r>
              <a:rPr lang="ru-RU" dirty="0" err="1"/>
              <a:t>турецький</a:t>
            </a:r>
            <a:r>
              <a:rPr lang="ru-RU" dirty="0"/>
              <a:t> і </a:t>
            </a:r>
            <a:r>
              <a:rPr lang="ru-RU" dirty="0" err="1"/>
              <a:t>перський</a:t>
            </a:r>
            <a:r>
              <a:rPr lang="ru-RU" dirty="0"/>
              <a:t>. </a:t>
            </a:r>
            <a:r>
              <a:rPr lang="ru-RU" dirty="0" err="1"/>
              <a:t>Турецькі</a:t>
            </a:r>
            <a:r>
              <a:rPr lang="ru-RU" dirty="0"/>
              <a:t> </a:t>
            </a:r>
            <a:r>
              <a:rPr lang="ru-RU" dirty="0" err="1"/>
              <a:t>килими</a:t>
            </a:r>
            <a:r>
              <a:rPr lang="ru-RU" dirty="0"/>
              <a:t> </a:t>
            </a:r>
            <a:r>
              <a:rPr lang="ru-RU" dirty="0" err="1"/>
              <a:t>тчуться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крючкообразной </a:t>
            </a:r>
            <a:r>
              <a:rPr lang="ru-RU" dirty="0" err="1"/>
              <a:t>голки</a:t>
            </a:r>
            <a:r>
              <a:rPr lang="ru-RU" dirty="0"/>
              <a:t>. По </a:t>
            </a:r>
            <a:r>
              <a:rPr lang="ru-RU" dirty="0" err="1"/>
              <a:t>перському</a:t>
            </a:r>
            <a:r>
              <a:rPr lang="ru-RU" dirty="0"/>
              <a:t> </a:t>
            </a:r>
            <a:r>
              <a:rPr lang="ru-RU" dirty="0" err="1"/>
              <a:t>методі</a:t>
            </a:r>
            <a:r>
              <a:rPr lang="ru-RU" dirty="0"/>
              <a:t> </a:t>
            </a:r>
            <a:r>
              <a:rPr lang="ru-RU" dirty="0" err="1"/>
              <a:t>зав’язують</a:t>
            </a:r>
            <a:r>
              <a:rPr lang="ru-RU" dirty="0"/>
              <a:t> </a:t>
            </a:r>
            <a:r>
              <a:rPr lang="ru-RU" dirty="0" err="1"/>
              <a:t>внутрішні</a:t>
            </a:r>
            <a:r>
              <a:rPr lang="ru-RU" dirty="0"/>
              <a:t> </a:t>
            </a:r>
            <a:r>
              <a:rPr lang="ru-RU" dirty="0" err="1"/>
              <a:t>вузлики</a:t>
            </a:r>
            <a:r>
              <a:rPr lang="ru-RU" dirty="0"/>
              <a:t> </a:t>
            </a:r>
            <a:r>
              <a:rPr lang="ru-RU" dirty="0" err="1"/>
              <a:t>вручну</a:t>
            </a:r>
            <a:r>
              <a:rPr lang="ru-RU" dirty="0"/>
              <a:t>. У </a:t>
            </a:r>
            <a:r>
              <a:rPr lang="ru-RU" dirty="0" err="1"/>
              <a:t>перського</a:t>
            </a:r>
            <a:r>
              <a:rPr lang="ru-RU" dirty="0"/>
              <a:t> килима </a:t>
            </a:r>
            <a:r>
              <a:rPr lang="ru-RU" dirty="0" err="1"/>
              <a:t>рівна</a:t>
            </a:r>
            <a:r>
              <a:rPr lang="ru-RU" dirty="0"/>
              <a:t> </a:t>
            </a:r>
            <a:r>
              <a:rPr lang="ru-RU" dirty="0" err="1"/>
              <a:t>поверхня</a:t>
            </a:r>
            <a:r>
              <a:rPr lang="ru-RU" dirty="0"/>
              <a:t> </a:t>
            </a:r>
            <a:r>
              <a:rPr lang="ru-RU" dirty="0" err="1"/>
              <a:t>вивороту</a:t>
            </a:r>
            <a:r>
              <a:rPr lang="ru-RU" dirty="0"/>
              <a:t>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своєрідному</a:t>
            </a:r>
            <a:r>
              <a:rPr lang="ru-RU" dirty="0"/>
              <a:t> способу </a:t>
            </a:r>
            <a:r>
              <a:rPr lang="ru-RU" dirty="0" err="1"/>
              <a:t>зав’язування</a:t>
            </a:r>
            <a:r>
              <a:rPr lang="ru-RU" dirty="0"/>
              <a:t> </a:t>
            </a:r>
            <a:r>
              <a:rPr lang="ru-RU" dirty="0" err="1"/>
              <a:t>вузлів</a:t>
            </a:r>
            <a:r>
              <a:rPr lang="ru-RU" dirty="0"/>
              <a:t>. </a:t>
            </a:r>
            <a:r>
              <a:rPr lang="ru-RU" dirty="0" smtClean="0"/>
              <a:t>                                У </a:t>
            </a:r>
            <a:r>
              <a:rPr lang="ru-RU" dirty="0" err="1"/>
              <a:t>килимових</a:t>
            </a:r>
            <a:r>
              <a:rPr lang="ru-RU" dirty="0"/>
              <a:t> </a:t>
            </a:r>
            <a:r>
              <a:rPr lang="ru-RU" dirty="0" err="1"/>
              <a:t>крамницях</a:t>
            </a:r>
            <a:r>
              <a:rPr lang="ru-RU" dirty="0"/>
              <a:t> 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панує</a:t>
            </a:r>
            <a:r>
              <a:rPr lang="ru-RU" dirty="0"/>
              <a:t> </a:t>
            </a:r>
            <a:r>
              <a:rPr lang="ru-RU" dirty="0" err="1"/>
              <a:t>несмак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 </a:t>
            </a:r>
            <a:r>
              <a:rPr lang="ru-RU" dirty="0" err="1"/>
              <a:t>перські</a:t>
            </a:r>
            <a:r>
              <a:rPr lang="ru-RU" dirty="0"/>
              <a:t> </a:t>
            </a:r>
            <a:r>
              <a:rPr lang="ru-RU" dirty="0" err="1"/>
              <a:t>майстри</a:t>
            </a:r>
            <a:r>
              <a:rPr lang="ru-RU" dirty="0"/>
              <a:t> </a:t>
            </a:r>
            <a:r>
              <a:rPr lang="ru-RU" dirty="0" err="1"/>
              <a:t>славилися</a:t>
            </a:r>
            <a:r>
              <a:rPr lang="ru-RU" dirty="0"/>
              <a:t> </a:t>
            </a:r>
            <a:r>
              <a:rPr lang="ru-RU" dirty="0" err="1"/>
              <a:t>приголомшливими</a:t>
            </a:r>
            <a:r>
              <a:rPr lang="ru-RU" dirty="0"/>
              <a:t> орнаментами, тонкою </a:t>
            </a:r>
            <a:r>
              <a:rPr lang="ru-RU" dirty="0" err="1"/>
              <a:t>роботою</a:t>
            </a:r>
            <a:r>
              <a:rPr lang="ru-RU" dirty="0"/>
              <a:t>, то зараз 99 </a:t>
            </a:r>
            <a:r>
              <a:rPr lang="ru-RU" dirty="0" err="1"/>
              <a:t>відсотків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штампування</a:t>
            </a:r>
            <a:r>
              <a:rPr lang="ru-RU" dirty="0"/>
              <a:t> </a:t>
            </a:r>
            <a:r>
              <a:rPr lang="ru-RU" dirty="0" err="1"/>
              <a:t>однакових</a:t>
            </a:r>
            <a:r>
              <a:rPr lang="ru-RU" dirty="0"/>
              <a:t> </a:t>
            </a:r>
            <a:r>
              <a:rPr lang="ru-RU" dirty="0" err="1"/>
              <a:t>сюжетів</a:t>
            </a:r>
            <a:r>
              <a:rPr lang="ru-RU" dirty="0"/>
              <a:t> за трафаретом.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04048" y="1484784"/>
            <a:ext cx="2949439" cy="451632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6496294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ru-RU" dirty="0" smtClean="0"/>
              <a:t>                           </a:t>
            </a:r>
            <a:r>
              <a:rPr lang="ru-RU" b="1" i="1" dirty="0" err="1" smtClean="0"/>
              <a:t>Килими</a:t>
            </a:r>
            <a:endParaRPr lang="ru-RU" b="1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560" y="1340768"/>
            <a:ext cx="3096344" cy="20610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785679">
            <a:off x="4975723" y="1482569"/>
            <a:ext cx="3007960" cy="200217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3568" y="4044030"/>
            <a:ext cx="3168352" cy="210893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789528">
            <a:off x="4694536" y="4107088"/>
            <a:ext cx="3105930" cy="206738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709283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7467600" cy="4320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 </a:t>
            </a:r>
            <a:r>
              <a:rPr lang="ru-RU" b="1" i="1" dirty="0" err="1" smtClean="0"/>
              <a:t>Виробництво</a:t>
            </a:r>
            <a:r>
              <a:rPr lang="ru-RU" b="1" i="1" dirty="0" smtClean="0"/>
              <a:t> </a:t>
            </a:r>
            <a:r>
              <a:rPr lang="ru-RU" b="1" i="1" dirty="0" err="1"/>
              <a:t>килимів</a:t>
            </a:r>
            <a:r>
              <a:rPr lang="ru-RU" b="1" i="1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2492896"/>
            <a:ext cx="3528392" cy="234858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3779912" y="1340768"/>
            <a:ext cx="4320480" cy="5256584"/>
          </a:xfrm>
          <a:effectLst>
            <a:softEdge rad="127000"/>
          </a:effectLst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fontScale="92500" lnSpcReduction="10000"/>
          </a:bodyPr>
          <a:lstStyle/>
          <a:p>
            <a:r>
              <a:rPr lang="ru-RU" dirty="0"/>
              <a:t>Як </a:t>
            </a:r>
            <a:r>
              <a:rPr lang="ru-RU" dirty="0" err="1"/>
              <a:t>тчуть</a:t>
            </a:r>
            <a:r>
              <a:rPr lang="ru-RU" dirty="0"/>
              <a:t> </a:t>
            </a:r>
            <a:r>
              <a:rPr lang="ru-RU" dirty="0" err="1"/>
              <a:t>килими</a:t>
            </a:r>
            <a:r>
              <a:rPr lang="ru-RU" dirty="0"/>
              <a:t> </a:t>
            </a:r>
            <a:r>
              <a:rPr lang="ru-RU" dirty="0" err="1"/>
              <a:t>насправді</a:t>
            </a:r>
            <a:r>
              <a:rPr lang="ru-RU" dirty="0"/>
              <a:t>, </a:t>
            </a:r>
            <a:r>
              <a:rPr lang="ru-RU" dirty="0" err="1"/>
              <a:t>ніхто</a:t>
            </a:r>
            <a:r>
              <a:rPr lang="ru-RU" dirty="0"/>
              <a:t> не </a:t>
            </a:r>
            <a:r>
              <a:rPr lang="ru-RU" dirty="0" err="1"/>
              <a:t>знає</a:t>
            </a:r>
            <a:r>
              <a:rPr lang="ru-RU" dirty="0"/>
              <a:t>, але туристам </a:t>
            </a:r>
            <a:r>
              <a:rPr lang="ru-RU" dirty="0" err="1"/>
              <a:t>показують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машину. </a:t>
            </a:r>
            <a:r>
              <a:rPr lang="ru-RU" dirty="0" err="1"/>
              <a:t>Верстат</a:t>
            </a:r>
            <a:r>
              <a:rPr lang="ru-RU" dirty="0"/>
              <a:t>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дерев’яну</a:t>
            </a:r>
            <a:r>
              <a:rPr lang="ru-RU" dirty="0"/>
              <a:t> раму, на яку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верхньою</a:t>
            </a:r>
            <a:r>
              <a:rPr lang="ru-RU" dirty="0"/>
              <a:t> й </a:t>
            </a:r>
            <a:r>
              <a:rPr lang="ru-RU" dirty="0" err="1"/>
              <a:t>нижньою</a:t>
            </a:r>
            <a:r>
              <a:rPr lang="ru-RU" dirty="0"/>
              <a:t> поперечиною </a:t>
            </a:r>
            <a:r>
              <a:rPr lang="ru-RU" dirty="0" err="1"/>
              <a:t>натягають</a:t>
            </a:r>
            <a:r>
              <a:rPr lang="ru-RU" dirty="0"/>
              <a:t> </a:t>
            </a:r>
            <a:r>
              <a:rPr lang="ru-RU" dirty="0" smtClean="0"/>
              <a:t>полотно(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поздовжніх</a:t>
            </a:r>
            <a:r>
              <a:rPr lang="ru-RU" dirty="0"/>
              <a:t> ниток). На </a:t>
            </a:r>
            <a:r>
              <a:rPr lang="ru-RU" dirty="0" err="1"/>
              <a:t>цих</a:t>
            </a:r>
            <a:r>
              <a:rPr lang="ru-RU" dirty="0"/>
              <a:t> нитках </a:t>
            </a:r>
            <a:r>
              <a:rPr lang="ru-RU" dirty="0" err="1"/>
              <a:t>зав’язані</a:t>
            </a:r>
            <a:r>
              <a:rPr lang="ru-RU" dirty="0"/>
              <a:t> </a:t>
            </a:r>
            <a:r>
              <a:rPr lang="ru-RU" dirty="0" err="1"/>
              <a:t>вовняні</a:t>
            </a:r>
            <a:r>
              <a:rPr lang="ru-RU" dirty="0"/>
              <a:t> пучки,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формують</a:t>
            </a:r>
            <a:r>
              <a:rPr lang="ru-RU" dirty="0"/>
              <a:t> ворс килима.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повторюється</a:t>
            </a:r>
            <a:r>
              <a:rPr lang="ru-RU" dirty="0"/>
              <a:t> ряд за </a:t>
            </a:r>
            <a:r>
              <a:rPr lang="ru-RU" dirty="0" err="1"/>
              <a:t>поруч</a:t>
            </a:r>
            <a:r>
              <a:rPr lang="ru-RU" dirty="0"/>
              <a:t> </a:t>
            </a:r>
            <a:r>
              <a:rPr lang="ru-RU" dirty="0" err="1"/>
              <a:t>доти</a:t>
            </a:r>
            <a:r>
              <a:rPr lang="ru-RU" dirty="0"/>
              <a:t>, </a:t>
            </a:r>
            <a:r>
              <a:rPr lang="ru-RU" dirty="0" err="1"/>
              <a:t>поки</a:t>
            </a:r>
            <a:r>
              <a:rPr lang="ru-RU" dirty="0"/>
              <a:t> не </a:t>
            </a:r>
            <a:r>
              <a:rPr lang="ru-RU" dirty="0" err="1"/>
              <a:t>сформується</a:t>
            </a:r>
            <a:r>
              <a:rPr lang="ru-RU" dirty="0"/>
              <a:t> весь ворс килима.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щільності</a:t>
            </a:r>
            <a:r>
              <a:rPr lang="ru-RU" dirty="0"/>
              <a:t> </a:t>
            </a:r>
            <a:r>
              <a:rPr lang="ru-RU" dirty="0" err="1"/>
              <a:t>вузлів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чіткість</a:t>
            </a:r>
            <a:r>
              <a:rPr lang="ru-RU" dirty="0"/>
              <a:t> </a:t>
            </a:r>
            <a:r>
              <a:rPr lang="ru-RU" dirty="0" err="1"/>
              <a:t>малюнка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589289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7467600" cy="3600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                 </a:t>
            </a:r>
            <a:r>
              <a:rPr lang="ru-RU" b="1" i="1" dirty="0" err="1" smtClean="0"/>
              <a:t>Килими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348880"/>
            <a:ext cx="3672408" cy="244444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9992" y="1412776"/>
            <a:ext cx="3440008" cy="478376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770807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Другая 13">
      <a:dk1>
        <a:sysClr val="windowText" lastClr="000000"/>
      </a:dk1>
      <a:lt1>
        <a:srgbClr val="F5E1EC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119</TotalTime>
  <Words>338</Words>
  <Application>Microsoft Office PowerPoint</Application>
  <PresentationFormat>Экран (4:3)</PresentationFormat>
  <Paragraphs>22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Эркер</vt:lpstr>
      <vt:lpstr>Презентація з художньої культури на тему: «іранське килимарство»</vt:lpstr>
      <vt:lpstr>                              План </vt:lpstr>
      <vt:lpstr>                     Килимарство </vt:lpstr>
      <vt:lpstr>              Іранське килимарство</vt:lpstr>
      <vt:lpstr>                          Килими</vt:lpstr>
      <vt:lpstr>                Методи килимарства </vt:lpstr>
      <vt:lpstr>                           Килими</vt:lpstr>
      <vt:lpstr>                 Виробництво килимів  </vt:lpstr>
      <vt:lpstr>                             Килими </vt:lpstr>
      <vt:lpstr>                   Дякую за увагу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Настя</dc:creator>
  <cp:lastModifiedBy>Admin</cp:lastModifiedBy>
  <cp:revision>10</cp:revision>
  <dcterms:created xsi:type="dcterms:W3CDTF">2013-10-27T23:18:30Z</dcterms:created>
  <dcterms:modified xsi:type="dcterms:W3CDTF">2014-12-08T17:13:15Z</dcterms:modified>
</cp:coreProperties>
</file>