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60" r:id="rId4"/>
    <p:sldId id="259" r:id="rId5"/>
    <p:sldId id="264" r:id="rId6"/>
    <p:sldId id="265" r:id="rId7"/>
    <p:sldId id="268" r:id="rId8"/>
    <p:sldId id="266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97" autoAdjust="0"/>
    <p:restoredTop sz="86380" autoAdjust="0"/>
  </p:normalViewPr>
  <p:slideViewPr>
    <p:cSldViewPr>
      <p:cViewPr varScale="1">
        <p:scale>
          <a:sx n="73" d="100"/>
          <a:sy n="73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2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143008"/>
          </a:xfr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/>
          <a:lstStyle>
            <a:lvl1pPr>
              <a:defRPr b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2143116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Garamond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7ED27B1F-C5AC-4B54-93C8-9891C673D481}" type="datetimeFigureOut">
              <a:rPr lang="ru-RU" smtClean="0"/>
              <a:pPr/>
              <a:t>25.12.2013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662138" cy="3651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fld id="{CEE38C59-5D4A-4D4F-9A28-AD16BB927A8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6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3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27B1F-C5AC-4B54-93C8-9891C673D481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38C59-5D4A-4D4F-9A28-AD16BB927A8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:\графика\asadal\scool\scool\38 [Converted]111.png"/>
          <p:cNvPicPr>
            <a:picLocks noChangeAspect="1" noChangeArrowheads="1"/>
          </p:cNvPicPr>
          <p:nvPr/>
        </p:nvPicPr>
        <p:blipFill>
          <a:blip r:embed="rId14" cstate="print"/>
          <a:srcRect l="2920" t="16669" r="3650"/>
          <a:stretch>
            <a:fillRect/>
          </a:stretch>
        </p:blipFill>
        <p:spPr bwMode="auto">
          <a:xfrm>
            <a:off x="0" y="0"/>
            <a:ext cx="9144000" cy="14287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Picture 3" descr="H:\графика\asadal\scool\scool\38 [Converted].png"/>
          <p:cNvPicPr>
            <a:picLocks noChangeAspect="1" noChangeArrowheads="1"/>
          </p:cNvPicPr>
          <p:nvPr/>
        </p:nvPicPr>
        <p:blipFill>
          <a:blip r:embed="rId15" cstate="print"/>
          <a:srcRect l="11539" b="11939"/>
          <a:stretch>
            <a:fillRect/>
          </a:stretch>
        </p:blipFill>
        <p:spPr bwMode="auto">
          <a:xfrm>
            <a:off x="0" y="5357826"/>
            <a:ext cx="3286084" cy="1500174"/>
          </a:xfrm>
          <a:prstGeom prst="rect">
            <a:avLst/>
          </a:prstGeom>
          <a:noFill/>
        </p:spPr>
      </p:pic>
      <p:pic>
        <p:nvPicPr>
          <p:cNvPr id="14" name="Picture 2" descr="H:\графика\asadal\scool\scool\23\10101010.png"/>
          <p:cNvPicPr>
            <a:picLocks noChangeAspect="1" noChangeArrowheads="1"/>
          </p:cNvPicPr>
          <p:nvPr/>
        </p:nvPicPr>
        <p:blipFill>
          <a:blip r:embed="rId16" cstate="print"/>
          <a:srcRect l="11857"/>
          <a:stretch>
            <a:fillRect/>
          </a:stretch>
        </p:blipFill>
        <p:spPr bwMode="auto">
          <a:xfrm flipH="1">
            <a:off x="8215338" y="5175261"/>
            <a:ext cx="928662" cy="168273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9144000" cy="1143008"/>
          </a:xfrm>
          <a:prstGeom prst="rect">
            <a:avLst/>
          </a:prstGeom>
          <a:gradFill>
            <a:gsLst>
              <a:gs pos="0">
                <a:schemeClr val="accent6">
                  <a:lumMod val="20000"/>
                  <a:lumOff val="80000"/>
                  <a:alpha val="0"/>
                </a:schemeClr>
              </a:gs>
              <a:gs pos="39999">
                <a:schemeClr val="accent6">
                  <a:lumMod val="60000"/>
                  <a:lumOff val="40000"/>
                  <a:alpha val="0"/>
                </a:schemeClr>
              </a:gs>
              <a:gs pos="70000">
                <a:schemeClr val="accent6">
                  <a:lumMod val="75000"/>
                  <a:alpha val="67000"/>
                </a:schemeClr>
              </a:gs>
              <a:gs pos="100000">
                <a:srgbClr val="FF0000">
                  <a:alpha val="60000"/>
                </a:srgb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71612"/>
            <a:ext cx="8229600" cy="4554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1" kern="1200">
          <a:solidFill>
            <a:schemeClr val="tx1"/>
          </a:solidFill>
          <a:latin typeface="Garamond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1556792"/>
            <a:ext cx="6400800" cy="2338924"/>
          </a:xfrm>
        </p:spPr>
        <p:txBody>
          <a:bodyPr>
            <a:noAutofit/>
          </a:bodyPr>
          <a:lstStyle/>
          <a:p>
            <a:r>
              <a:rPr lang="en-US" sz="14000" dirty="0" err="1" smtClean="0"/>
              <a:t>Lyuko</a:t>
            </a:r>
            <a:r>
              <a:rPr lang="en-US" sz="14000" dirty="0" smtClean="0"/>
              <a:t> </a:t>
            </a:r>
            <a:r>
              <a:rPr lang="en-US" sz="14000" dirty="0" err="1" smtClean="0"/>
              <a:t>Dashvar</a:t>
            </a:r>
            <a:endParaRPr lang="ru-RU" sz="140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Biography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1412776"/>
            <a:ext cx="4644008" cy="544522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dirty="0" err="1" smtClean="0"/>
              <a:t>Lyuko</a:t>
            </a:r>
            <a:r>
              <a:rPr lang="en-US" dirty="0" smtClean="0"/>
              <a:t> </a:t>
            </a:r>
            <a:r>
              <a:rPr lang="en-US" dirty="0" err="1" smtClean="0"/>
              <a:t>Dashvar</a:t>
            </a:r>
            <a:r>
              <a:rPr lang="en-US" dirty="0" smtClean="0"/>
              <a:t>(real name Irina I. </a:t>
            </a:r>
            <a:r>
              <a:rPr lang="en-US" dirty="0" err="1" smtClean="0"/>
              <a:t>Chernov</a:t>
            </a:r>
            <a:r>
              <a:rPr lang="en-US" dirty="0" smtClean="0"/>
              <a:t>) was born </a:t>
            </a:r>
            <a:r>
              <a:rPr lang="en-US" dirty="0" smtClean="0"/>
              <a:t>o</a:t>
            </a:r>
            <a:r>
              <a:rPr lang="en-US" dirty="0" smtClean="0"/>
              <a:t>n </a:t>
            </a:r>
            <a:r>
              <a:rPr lang="en-US" dirty="0" smtClean="0"/>
              <a:t>May 2, 1954 in Kherson. She has two degrees. After receipt of the first higher education (technical </a:t>
            </a:r>
            <a:r>
              <a:rPr lang="en-US" dirty="0" smtClean="0"/>
              <a:t>), she </a:t>
            </a:r>
            <a:r>
              <a:rPr lang="en-US" dirty="0" smtClean="0"/>
              <a:t>got married </a:t>
            </a:r>
            <a:r>
              <a:rPr lang="en-US" dirty="0" smtClean="0"/>
              <a:t>and </a:t>
            </a:r>
            <a:r>
              <a:rPr lang="en-US" dirty="0" smtClean="0"/>
              <a:t>gave birth to children. </a:t>
            </a:r>
            <a:r>
              <a:rPr lang="en-US" dirty="0" smtClean="0"/>
              <a:t>Then </a:t>
            </a:r>
            <a:r>
              <a:rPr lang="en-US" dirty="0" err="1" smtClean="0"/>
              <a:t>Luuko</a:t>
            </a:r>
            <a:r>
              <a:rPr lang="en-US" dirty="0" smtClean="0"/>
              <a:t> </a:t>
            </a:r>
            <a:r>
              <a:rPr lang="en-US" dirty="0" smtClean="0"/>
              <a:t>worked  in the newspaper. Then </a:t>
            </a:r>
            <a:r>
              <a:rPr lang="en-US" dirty="0" smtClean="0"/>
              <a:t>her </a:t>
            </a:r>
            <a:r>
              <a:rPr lang="en-US" dirty="0" smtClean="0"/>
              <a:t>family </a:t>
            </a:r>
            <a:r>
              <a:rPr lang="en-US" dirty="0" smtClean="0"/>
              <a:t>moved </a:t>
            </a:r>
            <a:r>
              <a:rPr lang="en-US" dirty="0" smtClean="0"/>
              <a:t>to Kyiv. Since </a:t>
            </a:r>
            <a:r>
              <a:rPr lang="en-US" dirty="0" smtClean="0"/>
              <a:t>2001 she </a:t>
            </a:r>
            <a:r>
              <a:rPr lang="en-US" dirty="0" smtClean="0"/>
              <a:t>has </a:t>
            </a:r>
            <a:r>
              <a:rPr lang="en-US" dirty="0" smtClean="0"/>
              <a:t>been main editor of newspaper </a:t>
            </a:r>
            <a:r>
              <a:rPr lang="ru-RU" dirty="0" smtClean="0"/>
              <a:t>«</a:t>
            </a:r>
            <a:r>
              <a:rPr lang="en-US" dirty="0" err="1" smtClean="0"/>
              <a:t>Peasantn</a:t>
            </a:r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star</a:t>
            </a:r>
            <a:r>
              <a:rPr lang="ru-RU" dirty="0" smtClean="0"/>
              <a:t>»</a:t>
            </a:r>
            <a:endParaRPr lang="en-US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images (3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2232248" cy="3211095"/>
          </a:xfrm>
        </p:spPr>
      </p:pic>
      <p:pic>
        <p:nvPicPr>
          <p:cNvPr id="6" name="Содержимое 3" descr="загруженное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9744" y="3644169"/>
            <a:ext cx="2304256" cy="3213831"/>
          </a:xfrm>
          <a:prstGeom prst="rect">
            <a:avLst/>
          </a:prstGeom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Creative activities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95736" y="1268760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/>
                </a:solidFill>
              </a:rPr>
              <a:t>Her first novel, " The village is not people " became a laureate of the contest " </a:t>
            </a:r>
            <a:r>
              <a:rPr lang="en-US" sz="2400" dirty="0" smtClean="0">
                <a:solidFill>
                  <a:schemeClr val="accent4"/>
                </a:solidFill>
              </a:rPr>
              <a:t>A Word </a:t>
            </a:r>
            <a:r>
              <a:rPr lang="en-US" sz="2400" dirty="0" smtClean="0">
                <a:solidFill>
                  <a:schemeClr val="accent4"/>
                </a:solidFill>
              </a:rPr>
              <a:t>Coronation 2007". </a:t>
            </a:r>
            <a:r>
              <a:rPr lang="ru-RU" sz="2400" dirty="0" smtClean="0">
                <a:solidFill>
                  <a:schemeClr val="accent4"/>
                </a:solidFill>
              </a:rPr>
              <a:t> </a:t>
            </a:r>
            <a:endParaRPr lang="ru-RU" sz="2400" dirty="0">
              <a:solidFill>
                <a:schemeClr val="accent4"/>
              </a:solidFill>
            </a:endParaRPr>
          </a:p>
        </p:txBody>
      </p:sp>
      <p:pic>
        <p:nvPicPr>
          <p:cNvPr id="1026" name="Picture 2" descr="http://www.litakcent.com/upload/6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8"/>
            <a:ext cx="1656184" cy="2543899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195736" y="2708920"/>
            <a:ext cx="487828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The next novel "The Milk of blood " was the winner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of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" Coronation word 2008" and winner of "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Book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,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the BBC-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2008 ."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028" name="Picture 4" descr="http://smilaforum.org.ua/userpix/193_9430_10742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412776"/>
            <a:ext cx="1691680" cy="2523987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0" y="4180344"/>
            <a:ext cx="34198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The third novel by the author " </a:t>
            </a:r>
            <a:r>
              <a:rPr lang="en-US" sz="2400" dirty="0" smtClean="0">
                <a:solidFill>
                  <a:srgbClr val="0070C0"/>
                </a:solidFill>
              </a:rPr>
              <a:t>Heaven</a:t>
            </a:r>
            <a:r>
              <a:rPr lang="en-US" sz="2400" dirty="0" smtClean="0">
                <a:solidFill>
                  <a:srgbClr val="0070C0"/>
                </a:solidFill>
              </a:rPr>
              <a:t>s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The </a:t>
            </a:r>
            <a:r>
              <a:rPr lang="ru-RU" sz="2400" dirty="0" smtClean="0">
                <a:solidFill>
                  <a:srgbClr val="0070C0"/>
                </a:solidFill>
              </a:rPr>
              <a:t>С</a:t>
            </a:r>
            <a:r>
              <a:rPr lang="en-US" sz="2400" dirty="0" smtClean="0">
                <a:solidFill>
                  <a:srgbClr val="0070C0"/>
                </a:solidFill>
              </a:rPr>
              <a:t>enter. </a:t>
            </a:r>
            <a:r>
              <a:rPr lang="en-US" sz="2400" dirty="0" smtClean="0">
                <a:solidFill>
                  <a:srgbClr val="0070C0"/>
                </a:solidFill>
              </a:rPr>
              <a:t>" was the winner of the contest " </a:t>
            </a:r>
            <a:r>
              <a:rPr lang="en-US" sz="2400" dirty="0" smtClean="0">
                <a:solidFill>
                  <a:srgbClr val="0070C0"/>
                </a:solidFill>
              </a:rPr>
              <a:t>A Word </a:t>
            </a:r>
            <a:r>
              <a:rPr lang="en-US" sz="2400" dirty="0" smtClean="0">
                <a:solidFill>
                  <a:srgbClr val="0070C0"/>
                </a:solidFill>
              </a:rPr>
              <a:t>Coronation 2009" in the category "Choice </a:t>
            </a:r>
            <a:r>
              <a:rPr lang="en-US" sz="2400" dirty="0" smtClean="0">
                <a:solidFill>
                  <a:srgbClr val="0070C0"/>
                </a:solidFill>
              </a:rPr>
              <a:t>of a reader."</a:t>
            </a:r>
            <a:endParaRPr lang="ru-RU" sz="2400" dirty="0">
              <a:solidFill>
                <a:srgbClr val="0070C0"/>
              </a:solidFill>
            </a:endParaRPr>
          </a:p>
        </p:txBody>
      </p:sp>
      <p:pic>
        <p:nvPicPr>
          <p:cNvPr id="1030" name="Picture 6" descr="http://sumno.com/media/images/galleries/2009/01/25/obkladynky-afishi/thumbs/c12731257749697_JPG_220x220_q9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848" y="4221088"/>
            <a:ext cx="1666048" cy="2636912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6948264" y="4365104"/>
            <a:ext cx="18356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In autumn 2010, writer published a new novel «Have </a:t>
            </a:r>
            <a:r>
              <a:rPr lang="en-US" sz="2400" dirty="0" err="1" smtClean="0">
                <a:solidFill>
                  <a:srgbClr val="FF0000"/>
                </a:solidFill>
              </a:rPr>
              <a:t>averything</a:t>
            </a:r>
            <a:r>
              <a:rPr lang="en-US" sz="2400" dirty="0" smtClean="0">
                <a:solidFill>
                  <a:srgbClr val="FF0000"/>
                </a:solidFill>
              </a:rPr>
              <a:t>."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1032" name="Picture 8" descr="http://sumno.com/media/images/galleries/2010/10/06/maty-vse/thumbs/160-7-4_jpg_220x220_q9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056" y="4221088"/>
            <a:ext cx="1656184" cy="254797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Creative activities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1484784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In the period from 2011 to </a:t>
            </a:r>
            <a:r>
              <a:rPr lang="en-US" sz="2400" dirty="0" smtClean="0"/>
              <a:t>2012 the author </a:t>
            </a:r>
            <a:r>
              <a:rPr lang="en-US" sz="2400" dirty="0" smtClean="0"/>
              <a:t>presents the trilogy " </a:t>
            </a:r>
            <a:r>
              <a:rPr lang="en-US" sz="2400" dirty="0" smtClean="0"/>
              <a:t>The life“, It consist of </a:t>
            </a:r>
            <a:r>
              <a:rPr lang="en-US" sz="2400" dirty="0" smtClean="0"/>
              <a:t>three novels , each of </a:t>
            </a:r>
            <a:r>
              <a:rPr lang="en-US" sz="2400" dirty="0" smtClean="0"/>
              <a:t>them describes </a:t>
            </a:r>
            <a:r>
              <a:rPr lang="en-US" sz="2400" dirty="0" smtClean="0"/>
              <a:t>a future life of one of </a:t>
            </a:r>
            <a:r>
              <a:rPr lang="en-US" sz="2400" dirty="0" smtClean="0"/>
              <a:t>the boys – main heroes </a:t>
            </a:r>
            <a:r>
              <a:rPr lang="en-US" sz="2400" dirty="0" smtClean="0"/>
              <a:t>of the novel " </a:t>
            </a:r>
            <a:r>
              <a:rPr lang="en-US" sz="2400" dirty="0" smtClean="0"/>
              <a:t>Heavens. The Center</a:t>
            </a:r>
            <a:r>
              <a:rPr lang="en-US" sz="2400" dirty="0" smtClean="0"/>
              <a:t>" - </a:t>
            </a:r>
            <a:r>
              <a:rPr lang="en-US" sz="2400" dirty="0" err="1" smtClean="0"/>
              <a:t>Makar</a:t>
            </a:r>
            <a:r>
              <a:rPr lang="en-US" sz="2400" dirty="0" smtClean="0"/>
              <a:t>, Max and </a:t>
            </a:r>
            <a:r>
              <a:rPr lang="en-US" sz="2400" dirty="0" err="1" smtClean="0"/>
              <a:t>Hotsyk</a:t>
            </a:r>
            <a:r>
              <a:rPr lang="en-US" sz="2400" dirty="0" smtClean="0"/>
              <a:t> .</a:t>
            </a:r>
            <a:endParaRPr lang="ru-RU" sz="2400" dirty="0"/>
          </a:p>
        </p:txBody>
      </p:sp>
      <p:pic>
        <p:nvPicPr>
          <p:cNvPr id="2050" name="Picture 2" descr="http://sumno.com.ua/media/images/galleries/2010/10/06/maty-vse/thumbs/1696723402_jpg_450x600_q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212976"/>
            <a:ext cx="2434876" cy="3645024"/>
          </a:xfrm>
          <a:prstGeom prst="rect">
            <a:avLst/>
          </a:prstGeom>
          <a:noFill/>
        </p:spPr>
      </p:pic>
      <p:pic>
        <p:nvPicPr>
          <p:cNvPr id="2052" name="Picture 4" descr="http://bookabout.ru/uploads/posts/2013-04/1365938117_dashv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3284984"/>
            <a:ext cx="2351045" cy="3573016"/>
          </a:xfrm>
          <a:prstGeom prst="rect">
            <a:avLst/>
          </a:prstGeom>
          <a:noFill/>
        </p:spPr>
      </p:pic>
      <p:pic>
        <p:nvPicPr>
          <p:cNvPr id="2056" name="Picture 8" descr="http://www.e-reading.mobi/cover/1011/1011436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8796" y="3284984"/>
            <a:ext cx="2379628" cy="357301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4400" dirty="0" smtClean="0"/>
              <a:t>Her new book </a:t>
            </a:r>
            <a:r>
              <a:rPr lang="ru-RU" sz="4400" dirty="0" smtClean="0"/>
              <a:t>«</a:t>
            </a:r>
            <a:r>
              <a:rPr lang="en-US" sz="4400" dirty="0" smtClean="0"/>
              <a:t>The smell of meat</a:t>
            </a:r>
            <a:r>
              <a:rPr lang="ru-RU" sz="4400" dirty="0" smtClean="0"/>
              <a:t>»</a:t>
            </a:r>
            <a:r>
              <a:rPr lang="en-US" sz="4400" dirty="0" smtClean="0"/>
              <a:t> was published this year</a:t>
            </a:r>
            <a:r>
              <a:rPr lang="ru-RU" sz="4400" dirty="0" smtClean="0"/>
              <a:t>.</a:t>
            </a:r>
          </a:p>
          <a:p>
            <a:endParaRPr lang="ru-RU" dirty="0"/>
          </a:p>
        </p:txBody>
      </p:sp>
      <p:pic>
        <p:nvPicPr>
          <p:cNvPr id="5" name="Picture 2" descr="http://www.ugorod.kr.ua/userfiles/novosti2/images/%D0%BD%D0%B0%20%D0%B7%D0%B0%D0%BF%D0%B0%D1%85%20%D0%BC%D1%8F%D1%81%D0%B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0"/>
            <a:ext cx="4348369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en-US" dirty="0" smtClean="0"/>
              <a:t>The smell of meat</a:t>
            </a:r>
            <a:r>
              <a:rPr lang="ru-RU" dirty="0" smtClean="0"/>
              <a:t>»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72816"/>
            <a:ext cx="8507288" cy="45545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A city girl Maya arrived to the farm. Why </a:t>
            </a:r>
            <a:r>
              <a:rPr lang="en-US" dirty="0" smtClean="0"/>
              <a:t>is she </a:t>
            </a:r>
            <a:r>
              <a:rPr lang="en-US" dirty="0" smtClean="0"/>
              <a:t>hear</a:t>
            </a:r>
            <a:r>
              <a:rPr lang="ru-RU" dirty="0" smtClean="0"/>
              <a:t>?</a:t>
            </a:r>
            <a:r>
              <a:rPr lang="uk-UA" dirty="0" smtClean="0"/>
              <a:t> </a:t>
            </a:r>
            <a:r>
              <a:rPr lang="en-US" dirty="0" smtClean="0"/>
              <a:t>Did she run away in search of love ? </a:t>
            </a:r>
            <a:r>
              <a:rPr lang="en-US" dirty="0" smtClean="0"/>
              <a:t>A local </a:t>
            </a:r>
            <a:r>
              <a:rPr lang="en-US" dirty="0" err="1" smtClean="0"/>
              <a:t>fellas</a:t>
            </a:r>
            <a:r>
              <a:rPr lang="en-US" dirty="0" smtClean="0"/>
              <a:t>, </a:t>
            </a:r>
            <a:r>
              <a:rPr lang="en-US" dirty="0" err="1" smtClean="0"/>
              <a:t>Tolik</a:t>
            </a:r>
            <a:r>
              <a:rPr lang="en-US" dirty="0" smtClean="0"/>
              <a:t> liked </a:t>
            </a:r>
            <a:r>
              <a:rPr lang="en-US" dirty="0" smtClean="0"/>
              <a:t>her very much! Maybe she was a witch… 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/>
              <a:t>The </a:t>
            </a:r>
            <a:r>
              <a:rPr lang="en-US" dirty="0" smtClean="0"/>
              <a:t>a</a:t>
            </a:r>
            <a:r>
              <a:rPr lang="en-US" dirty="0" smtClean="0"/>
              <a:t>uthor </a:t>
            </a:r>
            <a:r>
              <a:rPr lang="en-US" dirty="0" smtClean="0"/>
              <a:t>said that human is a predator. But , unlike the </a:t>
            </a:r>
            <a:r>
              <a:rPr lang="en-US" dirty="0" smtClean="0"/>
              <a:t>kingdom of animals, </a:t>
            </a:r>
            <a:r>
              <a:rPr lang="en-US" dirty="0" smtClean="0"/>
              <a:t>our modern life has its "meat ". The thirst for wealth, power, more than you need </a:t>
            </a:r>
            <a:r>
              <a:rPr lang="en-US" dirty="0" smtClean="0"/>
              <a:t>– all this is </a:t>
            </a:r>
            <a:r>
              <a:rPr lang="en-US" dirty="0" smtClean="0"/>
              <a:t>meat.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«Have all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My </a:t>
            </a:r>
            <a:r>
              <a:rPr lang="en-US" dirty="0" err="1" smtClean="0"/>
              <a:t>favourite</a:t>
            </a:r>
            <a:r>
              <a:rPr lang="en-US" dirty="0" smtClean="0"/>
              <a:t> book is </a:t>
            </a:r>
            <a:r>
              <a:rPr lang="ru-RU" dirty="0" smtClean="0"/>
              <a:t>«</a:t>
            </a:r>
            <a:r>
              <a:rPr lang="en-US" dirty="0" smtClean="0"/>
              <a:t>To have </a:t>
            </a:r>
            <a:r>
              <a:rPr lang="en-US" dirty="0" smtClean="0"/>
              <a:t>everything</a:t>
            </a:r>
            <a:r>
              <a:rPr lang="ru-RU" dirty="0" smtClean="0"/>
              <a:t>»</a:t>
            </a:r>
            <a:r>
              <a:rPr lang="en-US" dirty="0" smtClean="0"/>
              <a:t>. </a:t>
            </a:r>
            <a:r>
              <a:rPr lang="en-US" dirty="0" smtClean="0"/>
              <a:t>It seems </a:t>
            </a:r>
            <a:r>
              <a:rPr lang="en-US" dirty="0" smtClean="0"/>
              <a:t>that professorial daughter </a:t>
            </a:r>
            <a:r>
              <a:rPr lang="en-US" dirty="0" err="1" smtClean="0"/>
              <a:t>Lidochtsi</a:t>
            </a:r>
            <a:r>
              <a:rPr lang="en-US" dirty="0" smtClean="0"/>
              <a:t> </a:t>
            </a:r>
            <a:r>
              <a:rPr lang="en-US" dirty="0" err="1" smtClean="0"/>
              <a:t>Verbitsky</a:t>
            </a:r>
            <a:r>
              <a:rPr lang="en-US" dirty="0" smtClean="0"/>
              <a:t> is </a:t>
            </a:r>
            <a:r>
              <a:rPr lang="en-US" dirty="0" smtClean="0"/>
              <a:t>lucky: a caring mother</a:t>
            </a:r>
            <a:r>
              <a:rPr lang="en-US" dirty="0" smtClean="0"/>
              <a:t>,  a beloved </a:t>
            </a:r>
            <a:r>
              <a:rPr lang="en-US" dirty="0" smtClean="0"/>
              <a:t>husband, a beautiful apartment, plenty of money </a:t>
            </a:r>
            <a:r>
              <a:rPr lang="en-US" dirty="0" smtClean="0"/>
              <a:t>and a </a:t>
            </a:r>
            <a:r>
              <a:rPr lang="en-US" dirty="0" smtClean="0"/>
              <a:t>secret </a:t>
            </a:r>
            <a:r>
              <a:rPr lang="en-US" dirty="0" smtClean="0"/>
              <a:t>...</a:t>
            </a:r>
            <a:r>
              <a:rPr lang="ru-RU" dirty="0" smtClean="0"/>
              <a:t> </a:t>
            </a:r>
            <a:r>
              <a:rPr lang="en-US" dirty="0" smtClean="0"/>
              <a:t>Deceit and falsehood </a:t>
            </a:r>
            <a:r>
              <a:rPr lang="en-US" dirty="0" smtClean="0"/>
              <a:t>are the </a:t>
            </a:r>
            <a:r>
              <a:rPr lang="en-US" dirty="0" err="1" smtClean="0"/>
              <a:t>principais</a:t>
            </a:r>
            <a:r>
              <a:rPr lang="en-US" dirty="0" smtClean="0"/>
              <a:t> exist in their </a:t>
            </a:r>
            <a:r>
              <a:rPr lang="en-US" dirty="0" smtClean="0"/>
              <a:t>family</a:t>
            </a:r>
            <a:r>
              <a:rPr lang="ru-RU" dirty="0" smtClean="0"/>
              <a:t>!!! </a:t>
            </a:r>
            <a:r>
              <a:rPr lang="en-US" dirty="0" smtClean="0"/>
              <a:t>To have </a:t>
            </a:r>
            <a:r>
              <a:rPr lang="en-US" dirty="0" smtClean="0"/>
              <a:t>everything - and everything </a:t>
            </a:r>
            <a:r>
              <a:rPr lang="en-US" dirty="0" smtClean="0"/>
              <a:t>can be lost at once!</a:t>
            </a:r>
            <a:endParaRPr lang="en-US" dirty="0" smtClean="0"/>
          </a:p>
          <a:p>
            <a:endParaRPr lang="ru-RU" dirty="0"/>
          </a:p>
        </p:txBody>
      </p:sp>
      <p:pic>
        <p:nvPicPr>
          <p:cNvPr id="5" name="Picture 8" descr="http://sumno.com/media/images/galleries/2010/10/06/maty-vse/thumbs/160-7-4_jpg_220x220_q9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556792"/>
            <a:ext cx="3312368" cy="509595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facts from the life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smtClean="0"/>
              <a:t>The </a:t>
            </a:r>
            <a:r>
              <a:rPr lang="en-US" dirty="0" smtClean="0"/>
              <a:t>a</a:t>
            </a:r>
            <a:r>
              <a:rPr lang="en-US" dirty="0" smtClean="0"/>
              <a:t>lias </a:t>
            </a:r>
            <a:r>
              <a:rPr lang="en-US" dirty="0" smtClean="0"/>
              <a:t>​​</a:t>
            </a:r>
            <a:r>
              <a:rPr lang="en-US" dirty="0" err="1" smtClean="0"/>
              <a:t>Lyuko</a:t>
            </a:r>
            <a:r>
              <a:rPr lang="en-US" dirty="0" smtClean="0"/>
              <a:t> </a:t>
            </a:r>
            <a:r>
              <a:rPr lang="en-US" dirty="0" err="1" smtClean="0"/>
              <a:t>Dashvar</a:t>
            </a:r>
            <a:r>
              <a:rPr lang="en-US" dirty="0" smtClean="0"/>
              <a:t> was created by hear own </a:t>
            </a:r>
            <a:r>
              <a:rPr lang="en-US" dirty="0" smtClean="0"/>
              <a:t>collecting </a:t>
            </a:r>
            <a:r>
              <a:rPr lang="en-US" dirty="0" smtClean="0"/>
              <a:t>the letters of the </a:t>
            </a:r>
            <a:r>
              <a:rPr lang="en-US" dirty="0" smtClean="0"/>
              <a:t>names </a:t>
            </a:r>
            <a:r>
              <a:rPr lang="en-US" dirty="0" smtClean="0"/>
              <a:t>of dear </a:t>
            </a:r>
            <a:r>
              <a:rPr lang="en-US" dirty="0" smtClean="0"/>
              <a:t>to her people.</a:t>
            </a:r>
          </a:p>
          <a:p>
            <a:r>
              <a:rPr lang="en-US" dirty="0" smtClean="0"/>
              <a:t> Children and her</a:t>
            </a:r>
            <a:r>
              <a:rPr lang="en-US" b="0" dirty="0" smtClean="0"/>
              <a:t> husband </a:t>
            </a:r>
            <a:r>
              <a:rPr lang="en-US" dirty="0" smtClean="0"/>
              <a:t>do not read her works for </a:t>
            </a:r>
            <a:r>
              <a:rPr lang="en-US" dirty="0" smtClean="0"/>
              <a:t>what </a:t>
            </a:r>
            <a:r>
              <a:rPr lang="en-US" dirty="0" smtClean="0"/>
              <a:t>she is grateful to them.</a:t>
            </a:r>
          </a:p>
          <a:p>
            <a:r>
              <a:rPr lang="en-US" dirty="0" smtClean="0"/>
              <a:t>The plot </a:t>
            </a:r>
            <a:r>
              <a:rPr lang="en-US" dirty="0" smtClean="0"/>
              <a:t>and the </a:t>
            </a:r>
            <a:r>
              <a:rPr lang="en-US" dirty="0" smtClean="0"/>
              <a:t>p</a:t>
            </a:r>
            <a:r>
              <a:rPr lang="en-US" dirty="0" smtClean="0"/>
              <a:t>rototypes her characters are taken from </a:t>
            </a:r>
            <a:r>
              <a:rPr lang="en-US" dirty="0" smtClean="0"/>
              <a:t>real life.</a:t>
            </a:r>
            <a:endParaRPr lang="ru-RU" dirty="0"/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5400" dirty="0" smtClean="0"/>
              <a:t>  In my opinion we must be proud of this writer, as she presets our </a:t>
            </a:r>
            <a:r>
              <a:rPr lang="en-US" sz="5400" dirty="0" err="1" smtClean="0"/>
              <a:t>Ukranian</a:t>
            </a:r>
            <a:r>
              <a:rPr lang="en-US" sz="5400" dirty="0" smtClean="0"/>
              <a:t> word, literature and country.</a:t>
            </a:r>
            <a:endParaRPr lang="ru-RU" sz="5400" dirty="0"/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406170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TS102406170</Template>
  <TotalTime>423</TotalTime>
  <Words>484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TS102406170</vt:lpstr>
      <vt:lpstr>Слайд 1</vt:lpstr>
      <vt:lpstr>Biography</vt:lpstr>
      <vt:lpstr>Creative activities</vt:lpstr>
      <vt:lpstr>Creative activities</vt:lpstr>
      <vt:lpstr>Слайд 5</vt:lpstr>
      <vt:lpstr>«The smell of meat» </vt:lpstr>
      <vt:lpstr>«Have all»</vt:lpstr>
      <vt:lpstr>Interesting facts from the life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DELL</dc:creator>
  <cp:lastModifiedBy>DELL</cp:lastModifiedBy>
  <cp:revision>42</cp:revision>
  <dcterms:created xsi:type="dcterms:W3CDTF">2013-12-13T17:31:50Z</dcterms:created>
  <dcterms:modified xsi:type="dcterms:W3CDTF">2013-12-24T23:03:22Z</dcterms:modified>
</cp:coreProperties>
</file>