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3" r:id="rId10"/>
    <p:sldId id="284" r:id="rId11"/>
    <p:sldId id="263" r:id="rId12"/>
    <p:sldId id="264" r:id="rId13"/>
    <p:sldId id="265" r:id="rId14"/>
    <p:sldId id="266" r:id="rId15"/>
    <p:sldId id="267" r:id="rId16"/>
    <p:sldId id="285" r:id="rId17"/>
    <p:sldId id="28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786058"/>
            <a:ext cx="8229600" cy="101836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Жерар</a:t>
            </a:r>
            <a:r>
              <a:rPr lang="uk-UA" dirty="0" smtClean="0"/>
              <a:t> </a:t>
            </a:r>
            <a:r>
              <a:rPr lang="uk-UA" dirty="0" err="1" smtClean="0"/>
              <a:t>Депардьє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yp.fedpress.ru/sites/fedpress/files/users/lidalida/deparde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803677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трупі</a:t>
            </a:r>
            <a:r>
              <a:rPr lang="ru-RU" dirty="0" smtClean="0"/>
              <a:t> </a:t>
            </a:r>
            <a:r>
              <a:rPr lang="ru-RU" dirty="0" err="1" smtClean="0"/>
              <a:t>Режі</a:t>
            </a:r>
            <a:r>
              <a:rPr lang="ru-RU" dirty="0" smtClean="0"/>
              <a:t> та на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презентаціях</a:t>
            </a:r>
            <a:r>
              <a:rPr lang="ru-RU" dirty="0" smtClean="0"/>
              <a:t> та </a:t>
            </a:r>
            <a:r>
              <a:rPr lang="ru-RU" dirty="0" err="1" smtClean="0"/>
              <a:t>виставах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Жерара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стало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видатному</a:t>
            </a:r>
            <a:r>
              <a:rPr lang="ru-RU" dirty="0" smtClean="0"/>
              <a:t> </a:t>
            </a:r>
            <a:r>
              <a:rPr lang="ru-RU" dirty="0" err="1" smtClean="0"/>
              <a:t>кінорежисеру</a:t>
            </a:r>
            <a:r>
              <a:rPr lang="ru-RU" dirty="0" smtClean="0"/>
              <a:t> та </a:t>
            </a:r>
            <a:r>
              <a:rPr lang="ru-RU" dirty="0" err="1" smtClean="0"/>
              <a:t>письменнику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 Бертрану </a:t>
            </a:r>
            <a:r>
              <a:rPr lang="ru-RU" dirty="0" err="1" smtClean="0"/>
              <a:t>Бліє</a:t>
            </a:r>
            <a:r>
              <a:rPr lang="en-US" dirty="0" smtClean="0"/>
              <a:t>. </a:t>
            </a:r>
            <a:r>
              <a:rPr lang="ru-RU" dirty="0" err="1" smtClean="0"/>
              <a:t>Бліє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збирався</a:t>
            </a:r>
            <a:r>
              <a:rPr lang="ru-RU" dirty="0" smtClean="0"/>
              <a:t> </a:t>
            </a:r>
            <a:r>
              <a:rPr lang="ru-RU" dirty="0" err="1" smtClean="0"/>
              <a:t>екранізувати</a:t>
            </a:r>
            <a:r>
              <a:rPr lang="ru-RU" dirty="0" smtClean="0"/>
              <a:t> свою </a:t>
            </a:r>
            <a:r>
              <a:rPr lang="ru-RU" dirty="0" err="1" smtClean="0"/>
              <a:t>п'єсу</a:t>
            </a:r>
            <a:r>
              <a:rPr lang="ru-RU" dirty="0" smtClean="0"/>
              <a:t> «</a:t>
            </a:r>
            <a:r>
              <a:rPr lang="ru-RU" dirty="0" err="1" smtClean="0"/>
              <a:t>Вальсуючі</a:t>
            </a:r>
            <a:r>
              <a:rPr lang="ru-RU" dirty="0" smtClean="0"/>
              <a:t>».</a:t>
            </a:r>
            <a:r>
              <a:rPr lang="ru-RU" dirty="0" smtClean="0"/>
              <a:t> </a:t>
            </a:r>
            <a:r>
              <a:rPr lang="ru-RU" dirty="0" err="1" smtClean="0"/>
              <a:t>Жерар</a:t>
            </a:r>
            <a:r>
              <a:rPr lang="ru-RU" dirty="0" smtClean="0"/>
              <a:t>, </a:t>
            </a:r>
            <a:r>
              <a:rPr lang="ru-RU" dirty="0" err="1" smtClean="0"/>
              <a:t>натомість</a:t>
            </a:r>
            <a:r>
              <a:rPr lang="ru-RU" dirty="0" smtClean="0"/>
              <a:t>, </a:t>
            </a:r>
            <a:r>
              <a:rPr lang="ru-RU" dirty="0" err="1" smtClean="0"/>
              <a:t>дізнавшись</a:t>
            </a:r>
            <a:r>
              <a:rPr lang="ru-RU" dirty="0" smtClean="0"/>
              <a:t>, почав </a:t>
            </a:r>
            <a:r>
              <a:rPr lang="ru-RU" dirty="0" err="1" smtClean="0"/>
              <a:t>наполегливо</a:t>
            </a:r>
            <a:r>
              <a:rPr lang="ru-RU" dirty="0" smtClean="0"/>
              <a:t> </a:t>
            </a:r>
            <a:r>
              <a:rPr lang="ru-RU" dirty="0" err="1" smtClean="0"/>
              <a:t>пропонувати</a:t>
            </a:r>
            <a:r>
              <a:rPr lang="ru-RU" dirty="0" smtClean="0"/>
              <a:t> себе на роль у </a:t>
            </a:r>
            <a:r>
              <a:rPr lang="ru-RU" dirty="0" err="1" smtClean="0"/>
              <a:t>фільмі</a:t>
            </a:r>
            <a:r>
              <a:rPr lang="ru-RU" dirty="0" smtClean="0"/>
              <a:t> та </a:t>
            </a:r>
            <a:r>
              <a:rPr lang="ru-RU" dirty="0" err="1" smtClean="0"/>
              <a:t>переконувати</a:t>
            </a:r>
            <a:r>
              <a:rPr lang="ru-RU" dirty="0" smtClean="0"/>
              <a:t> </a:t>
            </a:r>
            <a:r>
              <a:rPr lang="ru-RU" dirty="0" err="1" smtClean="0"/>
              <a:t>кінорежисерау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роль.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Бліє</a:t>
            </a:r>
            <a:r>
              <a:rPr lang="ru-RU" dirty="0" smtClean="0"/>
              <a:t> </a:t>
            </a:r>
            <a:r>
              <a:rPr lang="ru-RU" dirty="0" err="1" smtClean="0"/>
              <a:t>погодився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</a:t>
            </a:r>
            <a:r>
              <a:rPr lang="ru-RU" dirty="0" err="1" smtClean="0"/>
              <a:t>виявилося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, не </a:t>
            </a:r>
            <a:r>
              <a:rPr lang="ru-RU" dirty="0" err="1" smtClean="0"/>
              <a:t>помилився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виборі</a:t>
            </a:r>
            <a:r>
              <a:rPr lang="ru-RU" dirty="0" smtClean="0"/>
              <a:t> 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Жерар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, </a:t>
            </a:r>
            <a:r>
              <a:rPr lang="ru-RU" dirty="0" err="1" smtClean="0"/>
              <a:t>одразу</a:t>
            </a:r>
            <a:r>
              <a:rPr lang="ru-RU" dirty="0" smtClean="0"/>
              <a:t> стали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сенсацією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поза </a:t>
            </a:r>
            <a:r>
              <a:rPr lang="ru-RU" dirty="0" err="1" smtClean="0"/>
              <a:t>її</a:t>
            </a:r>
            <a:r>
              <a:rPr lang="ru-RU" dirty="0" smtClean="0"/>
              <a:t> кордонами. </a:t>
            </a:r>
            <a:endParaRPr lang="ru-RU" dirty="0"/>
          </a:p>
        </p:txBody>
      </p:sp>
      <p:pic>
        <p:nvPicPr>
          <p:cNvPr id="5" name="Содержимое 4" descr="https://upload.wikimedia.org/wikipedia/uk/9/93/MiouLesValseuse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723231"/>
            <a:ext cx="2505096" cy="384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знімався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 1977 р.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Бліє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 «</a:t>
            </a:r>
            <a:r>
              <a:rPr lang="ru-RU" dirty="0" err="1" smtClean="0"/>
              <a:t>Приготуйте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носовички</a:t>
            </a:r>
            <a:r>
              <a:rPr lang="ru-RU" dirty="0" smtClean="0"/>
              <a:t>» </a:t>
            </a:r>
            <a:r>
              <a:rPr lang="en-US" dirty="0" smtClean="0"/>
              <a:t>.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користувався</a:t>
            </a:r>
            <a:r>
              <a:rPr lang="ru-RU" dirty="0" smtClean="0"/>
              <a:t> </a:t>
            </a:r>
            <a:r>
              <a:rPr lang="ru-RU" dirty="0" err="1" smtClean="0"/>
              <a:t>успіхом</a:t>
            </a:r>
            <a:r>
              <a:rPr lang="ru-RU" dirty="0" smtClean="0"/>
              <a:t> та одержав </a:t>
            </a:r>
            <a:r>
              <a:rPr lang="ru-RU" dirty="0" err="1" smtClean="0"/>
              <a:t>схвальну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 </a:t>
            </a:r>
            <a:r>
              <a:rPr lang="ru-RU" dirty="0" err="1" smtClean="0"/>
              <a:t>критиків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 «Оскара» у 1978 р.</a:t>
            </a:r>
            <a:endParaRPr lang="ru-RU" dirty="0"/>
          </a:p>
        </p:txBody>
      </p:sp>
      <p:pic>
        <p:nvPicPr>
          <p:cNvPr id="7" name="Содержимое 6" descr="http://miroved.com/public/media/mce_filebrowser/2014/02/28/oscar-571x71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3145813" cy="399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у 1980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Депардьє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престижну</a:t>
            </a:r>
            <a:r>
              <a:rPr lang="ru-RU" dirty="0" smtClean="0"/>
              <a:t> </a:t>
            </a:r>
            <a:r>
              <a:rPr lang="ru-RU" dirty="0" err="1" smtClean="0"/>
              <a:t>французьку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 «</a:t>
            </a:r>
            <a:r>
              <a:rPr lang="ru-RU" dirty="0" err="1" smtClean="0"/>
              <a:t>Сезар</a:t>
            </a:r>
            <a:r>
              <a:rPr lang="ru-RU" dirty="0" smtClean="0"/>
              <a:t>» за роль </a:t>
            </a:r>
            <a:r>
              <a:rPr lang="ru-RU" dirty="0" err="1" smtClean="0"/>
              <a:t>підпільника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опору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війни</a:t>
            </a:r>
            <a:r>
              <a:rPr lang="ru-RU" dirty="0" smtClean="0"/>
              <a:t> у </a:t>
            </a:r>
            <a:r>
              <a:rPr lang="ru-RU" dirty="0" err="1" smtClean="0"/>
              <a:t>фільмі</a:t>
            </a:r>
            <a:r>
              <a:rPr lang="ru-RU" dirty="0" smtClean="0"/>
              <a:t> «</a:t>
            </a:r>
            <a:r>
              <a:rPr lang="ru-RU" dirty="0" err="1" smtClean="0"/>
              <a:t>Останнє</a:t>
            </a:r>
            <a:r>
              <a:rPr lang="ru-RU" dirty="0" smtClean="0"/>
              <a:t> метро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Содержимое 4" descr="http://www.kinocosmos.com/images/stories/festival/cesar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3116"/>
            <a:ext cx="1785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міжчасі</a:t>
            </a:r>
            <a:r>
              <a:rPr lang="ru-RU" dirty="0" smtClean="0"/>
              <a:t> </a:t>
            </a: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Депардьє</a:t>
            </a:r>
            <a:r>
              <a:rPr lang="ru-RU" dirty="0" smtClean="0"/>
              <a:t> почала </a:t>
            </a:r>
            <a:r>
              <a:rPr lang="ru-RU" dirty="0" err="1" smtClean="0"/>
              <a:t>зростати</a:t>
            </a:r>
            <a:r>
              <a:rPr lang="ru-RU" dirty="0" smtClean="0"/>
              <a:t>: 7 </a:t>
            </a:r>
            <a:r>
              <a:rPr lang="ru-RU" dirty="0" err="1" smtClean="0"/>
              <a:t>квітня</a:t>
            </a:r>
            <a:r>
              <a:rPr lang="ru-RU" dirty="0" smtClean="0"/>
              <a:t> 1971 р. у них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Ґійом</a:t>
            </a:r>
            <a:r>
              <a:rPr lang="ru-RU" dirty="0" smtClean="0"/>
              <a:t>, а </a:t>
            </a:r>
            <a:r>
              <a:rPr lang="ru-RU" dirty="0" err="1" smtClean="0"/>
              <a:t>двома</a:t>
            </a:r>
            <a:r>
              <a:rPr lang="ru-RU" dirty="0" smtClean="0"/>
              <a:t> роками </a:t>
            </a:r>
            <a:r>
              <a:rPr lang="ru-RU" dirty="0" err="1" smtClean="0"/>
              <a:t>пізніше</a:t>
            </a:r>
            <a:r>
              <a:rPr lang="ru-RU" dirty="0" smtClean="0"/>
              <a:t> 18 червня1973 р.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дівчинка</a:t>
            </a:r>
            <a:r>
              <a:rPr lang="ru-RU" dirty="0" smtClean="0"/>
              <a:t> — </a:t>
            </a:r>
            <a:r>
              <a:rPr lang="ru-RU" dirty="0" err="1" smtClean="0"/>
              <a:t>Жулі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upload.wikimedia.org/wikipedia/commons/thumb/b/b5/DEPARDIEU_Guillaume-24x30-2005b.jpg/225px-DEPARDIEU_Guillaume-24x30-2005b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1976456" cy="250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.kp.yandex.net/images/actor_iphone/iphone360_529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0438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 Одним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фільмів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зажили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слави</a:t>
            </a:r>
            <a:r>
              <a:rPr lang="ru-RU" dirty="0" smtClean="0"/>
              <a:t>, стала </a:t>
            </a:r>
            <a:r>
              <a:rPr lang="ru-RU" dirty="0" err="1" smtClean="0"/>
              <a:t>кінокомедія</a:t>
            </a:r>
            <a:r>
              <a:rPr lang="ru-RU" dirty="0" smtClean="0"/>
              <a:t> «</a:t>
            </a:r>
            <a:r>
              <a:rPr lang="ru-RU" dirty="0" err="1" smtClean="0"/>
              <a:t>Невезучі</a:t>
            </a:r>
            <a:r>
              <a:rPr lang="ru-RU" dirty="0" smtClean="0"/>
              <a:t>» </a:t>
            </a:r>
            <a:r>
              <a:rPr lang="en-US" dirty="0" smtClean="0"/>
              <a:t>, </a:t>
            </a:r>
            <a:r>
              <a:rPr lang="ru-RU" dirty="0" smtClean="0"/>
              <a:t>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грав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коміком</a:t>
            </a:r>
            <a:r>
              <a:rPr lang="ru-RU" dirty="0" smtClean="0"/>
              <a:t> </a:t>
            </a:r>
            <a:r>
              <a:rPr lang="ru-RU" dirty="0" err="1" smtClean="0"/>
              <a:t>П'єром</a:t>
            </a:r>
            <a:r>
              <a:rPr lang="ru-RU" dirty="0" smtClean="0"/>
              <a:t> </a:t>
            </a:r>
            <a:r>
              <a:rPr lang="ru-RU" dirty="0" err="1" smtClean="0"/>
              <a:t>Рішаром</a:t>
            </a:r>
            <a:r>
              <a:rPr lang="ru-RU" dirty="0" smtClean="0"/>
              <a:t>.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Рішаром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знявся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у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кінокомедіях</a:t>
            </a:r>
            <a:r>
              <a:rPr lang="ru-RU" dirty="0" smtClean="0"/>
              <a:t>: «</a:t>
            </a:r>
            <a:r>
              <a:rPr lang="ru-RU" dirty="0" err="1" smtClean="0"/>
              <a:t>Татусі</a:t>
            </a:r>
            <a:r>
              <a:rPr lang="ru-RU" dirty="0" smtClean="0"/>
              <a:t>» </a:t>
            </a:r>
            <a:r>
              <a:rPr lang="ru-RU" dirty="0" smtClean="0"/>
              <a:t>та</a:t>
            </a:r>
            <a:r>
              <a:rPr lang="ru-RU" dirty="0" smtClean="0"/>
              <a:t> «</a:t>
            </a:r>
            <a:r>
              <a:rPr lang="ru-RU" dirty="0" err="1" smtClean="0"/>
              <a:t>Втікачі</a:t>
            </a:r>
            <a:r>
              <a:rPr lang="ru-RU" dirty="0" smtClean="0"/>
              <a:t>» 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Содержимое 4" descr="http://www.russiandvd.com/store/assets/product_images/imgs/front/5239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0" y="2080419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cteurs.ru/wp-content/uploads/2010/06/d0b5d0b5d0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3285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1.1tv.ru/imgsize460x345/PR20100706160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072230" cy="455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Наступним</a:t>
            </a:r>
            <a:r>
              <a:rPr lang="ru-RU" dirty="0" smtClean="0"/>
              <a:t> великим </a:t>
            </a:r>
            <a:r>
              <a:rPr lang="ru-RU" dirty="0" err="1" smtClean="0"/>
              <a:t>успіхом</a:t>
            </a:r>
            <a:r>
              <a:rPr lang="ru-RU" dirty="0" smtClean="0"/>
              <a:t> </a:t>
            </a:r>
            <a:r>
              <a:rPr lang="ru-RU" dirty="0" err="1" smtClean="0"/>
              <a:t>Депардьє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роль у </a:t>
            </a:r>
            <a:r>
              <a:rPr lang="ru-RU" dirty="0" err="1" smtClean="0"/>
              <a:t>фільмі</a:t>
            </a:r>
            <a:r>
              <a:rPr lang="ru-RU" dirty="0" smtClean="0"/>
              <a:t> «Жан де </a:t>
            </a:r>
            <a:r>
              <a:rPr lang="ru-RU" dirty="0" err="1" smtClean="0"/>
              <a:t>Флоретт</a:t>
            </a:r>
            <a:r>
              <a:rPr lang="ru-RU" dirty="0" smtClean="0"/>
              <a:t>», </a:t>
            </a:r>
            <a:r>
              <a:rPr lang="ru-RU" dirty="0" err="1" smtClean="0"/>
              <a:t>де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зіграв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Елізабет</a:t>
            </a:r>
            <a:r>
              <a:rPr lang="ru-RU" dirty="0" smtClean="0"/>
              <a:t>. </a:t>
            </a: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схвальну</a:t>
            </a:r>
            <a:r>
              <a:rPr lang="ru-RU" dirty="0" smtClean="0"/>
              <a:t> </a:t>
            </a:r>
            <a:r>
              <a:rPr lang="ru-RU" dirty="0" err="1" smtClean="0"/>
              <a:t>пресу</a:t>
            </a:r>
            <a:r>
              <a:rPr lang="ru-RU" dirty="0" smtClean="0"/>
              <a:t>, </a:t>
            </a:r>
            <a:r>
              <a:rPr lang="ru-RU" dirty="0" err="1" smtClean="0"/>
              <a:t>отримав</a:t>
            </a:r>
            <a:r>
              <a:rPr lang="ru-RU" dirty="0" smtClean="0"/>
              <a:t> «Оскара» у 1986 р.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підняв</a:t>
            </a:r>
            <a:r>
              <a:rPr lang="ru-RU" dirty="0" smtClean="0"/>
              <a:t> авторитет </a:t>
            </a:r>
            <a:r>
              <a:rPr lang="ru-RU" dirty="0" err="1" smtClean="0"/>
              <a:t>Депардьє</a:t>
            </a:r>
            <a:r>
              <a:rPr lang="ru-RU" dirty="0" smtClean="0"/>
              <a:t>, як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s://upload.wikimedia.org/wikipedia/uk/8/8f/Jean_de_Florett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28575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Депардьє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 у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smtClean="0"/>
              <a:t>США</a:t>
            </a:r>
            <a:r>
              <a:rPr lang="ru-RU" dirty="0" smtClean="0"/>
              <a:t> 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залишався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невідомим</a:t>
            </a:r>
            <a:r>
              <a:rPr lang="ru-RU" dirty="0" smtClean="0"/>
              <a:t>. Першим </a:t>
            </a:r>
            <a:r>
              <a:rPr lang="ru-RU" dirty="0" err="1" smtClean="0"/>
              <a:t>фільмом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«Жана де </a:t>
            </a:r>
            <a:r>
              <a:rPr lang="ru-RU" dirty="0" err="1" smtClean="0"/>
              <a:t>Флоретт</a:t>
            </a:r>
            <a:r>
              <a:rPr lang="ru-RU" dirty="0" smtClean="0"/>
              <a:t>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приніс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світову</a:t>
            </a:r>
            <a:r>
              <a:rPr lang="ru-RU" dirty="0" smtClean="0"/>
              <a:t> славу, став «</a:t>
            </a:r>
            <a:r>
              <a:rPr lang="ru-RU" dirty="0" err="1" smtClean="0"/>
              <a:t>Сірано</a:t>
            </a:r>
            <a:r>
              <a:rPr lang="ru-RU" dirty="0" smtClean="0"/>
              <a:t> де Бержерак».</a:t>
            </a:r>
            <a:endParaRPr lang="ru-RU" dirty="0"/>
          </a:p>
        </p:txBody>
      </p:sp>
      <p:pic>
        <p:nvPicPr>
          <p:cNvPr id="5" name="Содержимое 4" descr="https://upload.wikimedia.org/wikipedia/uk/4/4f/Cyrano199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0" y="1904206"/>
            <a:ext cx="28575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вересні</a:t>
            </a:r>
            <a:r>
              <a:rPr lang="ru-RU" dirty="0" smtClean="0"/>
              <a:t> 1945 року у </a:t>
            </a:r>
            <a:r>
              <a:rPr lang="ru-RU" dirty="0" err="1" smtClean="0"/>
              <a:t>сім</a:t>
            </a:r>
            <a:r>
              <a:rPr lang="en-US" dirty="0" smtClean="0"/>
              <a:t>’</a:t>
            </a:r>
            <a:r>
              <a:rPr lang="uk-UA" dirty="0" smtClean="0"/>
              <a:t>ї </a:t>
            </a:r>
            <a:r>
              <a:rPr lang="uk-UA" dirty="0" err="1" smtClean="0"/>
              <a:t>Депардьє</a:t>
            </a:r>
            <a:r>
              <a:rPr lang="uk-UA" dirty="0" smtClean="0"/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перша </a:t>
            </a:r>
            <a:r>
              <a:rPr lang="ru-RU" dirty="0" err="1" smtClean="0"/>
              <a:t>дитина</a:t>
            </a:r>
            <a:r>
              <a:rPr lang="ru-RU" dirty="0" smtClean="0"/>
              <a:t>, старший брат </a:t>
            </a:r>
            <a:r>
              <a:rPr lang="ru-RU" dirty="0" err="1" smtClean="0"/>
              <a:t>Жерара</a:t>
            </a:r>
            <a:r>
              <a:rPr lang="ru-RU" dirty="0" smtClean="0"/>
              <a:t> — Ален, а через два роки — 1947 року дочка Елена. </a:t>
            </a:r>
            <a:r>
              <a:rPr lang="ru-RU" dirty="0" err="1" smtClean="0"/>
              <a:t>Фінансове</a:t>
            </a:r>
            <a:r>
              <a:rPr lang="ru-RU" dirty="0" smtClean="0"/>
              <a:t> становище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важким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допомозі</a:t>
            </a:r>
            <a:r>
              <a:rPr lang="ru-RU" dirty="0" smtClean="0"/>
              <a:t> уряду. Коли 27 </a:t>
            </a:r>
            <a:r>
              <a:rPr lang="ru-RU" dirty="0" err="1" smtClean="0"/>
              <a:t>грудня</a:t>
            </a:r>
            <a:r>
              <a:rPr lang="ru-RU" dirty="0" smtClean="0"/>
              <a:t> 1948 р.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Жерар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проблем </a:t>
            </a:r>
            <a:r>
              <a:rPr lang="ru-RU" dirty="0" err="1" smtClean="0"/>
              <a:t>додалися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сімейні</a:t>
            </a:r>
            <a:endParaRPr lang="ru-RU" dirty="0"/>
          </a:p>
        </p:txBody>
      </p:sp>
      <p:pic>
        <p:nvPicPr>
          <p:cNvPr id="6" name="Содержимое 5" descr="https://upload.wikimedia.org/wikipedia/uk/8/8f/GERARD0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27589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підкорити</a:t>
            </a:r>
            <a:r>
              <a:rPr lang="ru-RU" dirty="0" smtClean="0"/>
              <a:t> </a:t>
            </a:r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запрошення</a:t>
            </a:r>
            <a:r>
              <a:rPr lang="ru-RU" dirty="0" smtClean="0"/>
              <a:t> у 1990 р. </a:t>
            </a:r>
            <a:r>
              <a:rPr lang="ru-RU" dirty="0" err="1" smtClean="0"/>
              <a:t>знятися</a:t>
            </a:r>
            <a:r>
              <a:rPr lang="ru-RU" dirty="0" smtClean="0"/>
              <a:t> у </a:t>
            </a:r>
            <a:r>
              <a:rPr lang="ru-RU" dirty="0" err="1" smtClean="0"/>
              <a:t>кінофільмі</a:t>
            </a:r>
            <a:r>
              <a:rPr lang="ru-RU" dirty="0" smtClean="0"/>
              <a:t> про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іммігрантів</a:t>
            </a:r>
            <a:r>
              <a:rPr lang="ru-RU" dirty="0" smtClean="0"/>
              <a:t> у США — «Зелена </a:t>
            </a:r>
            <a:r>
              <a:rPr lang="ru-RU" dirty="0" err="1" smtClean="0"/>
              <a:t>картка</a:t>
            </a:r>
            <a:r>
              <a:rPr lang="ru-RU" dirty="0" smtClean="0"/>
              <a:t>». Перший </a:t>
            </a:r>
            <a:r>
              <a:rPr lang="ru-RU" dirty="0" err="1" smtClean="0"/>
              <a:t>фільм</a:t>
            </a:r>
            <a:r>
              <a:rPr lang="ru-RU" dirty="0" smtClean="0"/>
              <a:t>, </a:t>
            </a:r>
            <a:r>
              <a:rPr lang="ru-RU" dirty="0" err="1" smtClean="0"/>
              <a:t>знятий</a:t>
            </a:r>
            <a:r>
              <a:rPr lang="ru-RU" dirty="0" smtClean="0"/>
              <a:t> </a:t>
            </a:r>
            <a:r>
              <a:rPr lang="ru-RU" dirty="0" err="1" smtClean="0"/>
              <a:t>англійською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успішним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Депардьє</a:t>
            </a:r>
            <a:r>
              <a:rPr lang="ru-RU" dirty="0" smtClean="0"/>
              <a:t> </a:t>
            </a:r>
            <a:r>
              <a:rPr lang="ru-RU" dirty="0" err="1" smtClean="0"/>
              <a:t>миттєво</a:t>
            </a:r>
            <a:r>
              <a:rPr lang="ru-RU" dirty="0" smtClean="0"/>
              <a:t> став </a:t>
            </a:r>
            <a:r>
              <a:rPr lang="ru-RU" dirty="0" err="1" smtClean="0"/>
              <a:t>відомим</a:t>
            </a:r>
            <a:r>
              <a:rPr lang="ru-RU" dirty="0" smtClean="0"/>
              <a:t> широкому </a:t>
            </a:r>
            <a:r>
              <a:rPr lang="ru-RU" dirty="0" err="1" smtClean="0"/>
              <a:t>загалу</a:t>
            </a:r>
            <a:r>
              <a:rPr lang="ru-RU" dirty="0" smtClean="0"/>
              <a:t> </a:t>
            </a:r>
            <a:r>
              <a:rPr lang="ru-RU" dirty="0" err="1" smtClean="0"/>
              <a:t>американської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s://upload.wikimedia.org/wikipedia/uk/d/dc/Greencardposter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0187" y="1908969"/>
            <a:ext cx="27146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/>
          <a:lstStyle/>
          <a:p>
            <a:r>
              <a:rPr lang="uk-UA" dirty="0" smtClean="0"/>
              <a:t>Також,значної популярності він набув за роль </a:t>
            </a:r>
            <a:r>
              <a:rPr lang="uk-UA" dirty="0" err="1" smtClean="0"/>
              <a:t>Обелікса</a:t>
            </a:r>
            <a:r>
              <a:rPr lang="uk-UA" dirty="0" smtClean="0"/>
              <a:t> в серії фільмів </a:t>
            </a:r>
            <a:r>
              <a:rPr lang="uk-UA" dirty="0" err="1" smtClean="0"/>
              <a:t>“Астерікс</a:t>
            </a:r>
            <a:r>
              <a:rPr lang="uk-UA" dirty="0" smtClean="0"/>
              <a:t> і </a:t>
            </a:r>
            <a:r>
              <a:rPr lang="uk-UA" dirty="0" err="1" smtClean="0"/>
              <a:t>Обелікс”</a:t>
            </a:r>
            <a:endParaRPr lang="ru-RU" dirty="0"/>
          </a:p>
        </p:txBody>
      </p:sp>
      <p:pic>
        <p:nvPicPr>
          <p:cNvPr id="7" name="Рисунок 6" descr="https://upload.wikimedia.org/wikipedia/uk/d/d3/Asterix_obelix_cesa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2790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load.wikimedia.org/wikipedia/uk/1/18/Mission_cleopatre_affich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43182"/>
            <a:ext cx="27146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upload.wikimedia.org/wikipedia/uk/3/32/Asterixolympic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2857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uk/2/28/Asterix_i_obelix_v_brytani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28670"/>
            <a:ext cx="28575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france.net/sites/default/files/8p_ob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5722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opclub.ua/images/sized/images/uploads/publications/kinopremera-nedeli-asteriks-i-obeliks-v-britanii-600x4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786610" cy="452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20 </a:t>
            </a:r>
            <a:r>
              <a:rPr lang="ru-RU" dirty="0" err="1" smtClean="0"/>
              <a:t>жовтня</a:t>
            </a:r>
            <a:r>
              <a:rPr lang="ru-RU" dirty="0" smtClean="0"/>
              <a:t> </a:t>
            </a:r>
            <a:r>
              <a:rPr lang="ru-RU" u="sng" dirty="0" smtClean="0"/>
              <a:t>2005</a:t>
            </a:r>
            <a:r>
              <a:rPr lang="ru-RU" dirty="0" smtClean="0"/>
              <a:t> року брав участь у скандально </a:t>
            </a:r>
            <a:r>
              <a:rPr lang="ru-RU" dirty="0" err="1" smtClean="0"/>
              <a:t>відомому</a:t>
            </a:r>
            <a:r>
              <a:rPr lang="ru-RU" dirty="0" smtClean="0"/>
              <a:t> телешоу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співака</a:t>
            </a:r>
            <a:r>
              <a:rPr lang="ru-RU" dirty="0" smtClean="0"/>
              <a:t> </a:t>
            </a:r>
            <a:r>
              <a:rPr lang="ru-RU" dirty="0" err="1" smtClean="0"/>
              <a:t>Адріано</a:t>
            </a:r>
            <a:r>
              <a:rPr lang="ru-RU" dirty="0" smtClean="0"/>
              <a:t> </a:t>
            </a:r>
            <a:r>
              <a:rPr lang="ru-RU" dirty="0" err="1" smtClean="0"/>
              <a:t>Челентано</a:t>
            </a:r>
            <a:r>
              <a:rPr lang="ru-RU" dirty="0" smtClean="0"/>
              <a:t> «</a:t>
            </a:r>
            <a:r>
              <a:rPr lang="ru-RU" dirty="0" err="1" smtClean="0"/>
              <a:t>Рок-політика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Содержимое 4" descr="http://diletant.ru/upload/medialibrary/358/358b8fa0d68f880de1808e9837c41c5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xn--80afnom9a.xn--p1ai/uploads/posts/2013-03/1363066068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reda.ru/i/photos/b/7997/062f26ceb7d92596d71feb10bdd7de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477125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399032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 весною 1962 року </a:t>
            </a:r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свідоцтво</a:t>
            </a:r>
            <a:r>
              <a:rPr lang="ru-RU" dirty="0" smtClean="0"/>
              <a:t> </a:t>
            </a:r>
            <a:r>
              <a:rPr lang="ru-RU" dirty="0" err="1" smtClean="0"/>
              <a:t>неповної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та твердо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школу </a:t>
            </a:r>
            <a:r>
              <a:rPr lang="ru-RU" dirty="0" err="1" smtClean="0"/>
              <a:t>назавжди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2853446" cy="39290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Восени</a:t>
            </a:r>
            <a:r>
              <a:rPr lang="ru-RU" dirty="0" smtClean="0"/>
              <a:t> 1962 року </a:t>
            </a:r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Депардьє</a:t>
            </a:r>
            <a:r>
              <a:rPr lang="ru-RU" dirty="0" smtClean="0"/>
              <a:t> почав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складачем-шрифтувальником</a:t>
            </a:r>
            <a:r>
              <a:rPr lang="ru-RU" dirty="0" smtClean="0"/>
              <a:t> у </a:t>
            </a:r>
            <a:r>
              <a:rPr lang="ru-RU" dirty="0" err="1" smtClean="0"/>
              <a:t>друкарні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Шатору</a:t>
            </a:r>
            <a:r>
              <a:rPr lang="ru-RU" dirty="0" smtClean="0"/>
              <a:t>.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часу на </a:t>
            </a:r>
            <a:r>
              <a:rPr lang="ru-RU" dirty="0" err="1" smtClean="0"/>
              <a:t>американській</a:t>
            </a:r>
            <a:r>
              <a:rPr lang="ru-RU" dirty="0" smtClean="0"/>
              <a:t>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базі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військовими</a:t>
            </a:r>
            <a:r>
              <a:rPr lang="ru-RU" dirty="0" smtClean="0"/>
              <a:t>. Коли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відкрилася</a:t>
            </a:r>
            <a:r>
              <a:rPr lang="ru-RU" dirty="0" smtClean="0"/>
              <a:t> </a:t>
            </a:r>
            <a:r>
              <a:rPr lang="ru-RU" dirty="0" err="1" smtClean="0"/>
              <a:t>боксерськастудія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почав </a:t>
            </a:r>
            <a:r>
              <a:rPr lang="ru-RU" dirty="0" err="1" smtClean="0"/>
              <a:t>займатися</a:t>
            </a:r>
            <a:r>
              <a:rPr lang="ru-RU" dirty="0" smtClean="0"/>
              <a:t> боксом.</a:t>
            </a:r>
            <a:endParaRPr lang="ru-RU" dirty="0"/>
          </a:p>
        </p:txBody>
      </p:sp>
      <p:pic>
        <p:nvPicPr>
          <p:cNvPr id="5" name="Содержимое 4" descr="http://dic.academic.ru/pictures/wiki/files/50/bfce78619398e789e6a82cab9cf2b9d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00240"/>
            <a:ext cx="254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того </a:t>
            </a:r>
            <a:r>
              <a:rPr lang="ru-RU" dirty="0" err="1" smtClean="0"/>
              <a:t>щоб</a:t>
            </a:r>
            <a:r>
              <a:rPr lang="ru-RU" dirty="0" smtClean="0"/>
              <a:t> остаточно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вступити</a:t>
            </a:r>
            <a:r>
              <a:rPr lang="ru-RU" dirty="0" smtClean="0"/>
              <a:t> на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акторського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Жерару</a:t>
            </a:r>
            <a:r>
              <a:rPr lang="ru-RU" dirty="0" smtClean="0"/>
              <a:t> </a:t>
            </a:r>
            <a:r>
              <a:rPr lang="ru-RU" dirty="0" err="1" smtClean="0"/>
              <a:t>знадобився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. З </a:t>
            </a:r>
            <a:r>
              <a:rPr lang="ru-RU" dirty="0" err="1" smtClean="0"/>
              <a:t>кінцем</a:t>
            </a:r>
            <a:r>
              <a:rPr lang="ru-RU" dirty="0" smtClean="0"/>
              <a:t> осені1966 </a:t>
            </a:r>
            <a:r>
              <a:rPr lang="ru-RU" dirty="0" smtClean="0"/>
              <a:t>      року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наважився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друзями</a:t>
            </a:r>
            <a:r>
              <a:rPr lang="ru-RU" dirty="0" smtClean="0"/>
              <a:t> на </a:t>
            </a:r>
            <a:r>
              <a:rPr lang="ru-RU" dirty="0" err="1" smtClean="0"/>
              <a:t>прослуховування</a:t>
            </a:r>
            <a:r>
              <a:rPr lang="ru-RU" dirty="0" smtClean="0"/>
              <a:t> до </a:t>
            </a:r>
            <a:r>
              <a:rPr lang="ru-RU" dirty="0" err="1" smtClean="0"/>
              <a:t>акторської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 </a:t>
            </a:r>
            <a:r>
              <a:rPr lang="ru-RU" dirty="0" err="1" smtClean="0"/>
              <a:t>Жана-Лорена</a:t>
            </a:r>
            <a:r>
              <a:rPr lang="ru-RU" dirty="0" smtClean="0"/>
              <a:t> Коше</a:t>
            </a:r>
            <a:endParaRPr lang="ru-RU" dirty="0"/>
          </a:p>
        </p:txBody>
      </p:sp>
      <p:pic>
        <p:nvPicPr>
          <p:cNvPr id="5" name="Содержимое 4" descr="http://www.rxtv.ru/img/40613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2857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Восени</a:t>
            </a:r>
            <a:r>
              <a:rPr lang="ru-RU" dirty="0" smtClean="0"/>
              <a:t> 1968 року, </a:t>
            </a:r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в </a:t>
            </a:r>
            <a:r>
              <a:rPr lang="ru-RU" dirty="0" err="1" smtClean="0"/>
              <a:t>Парижі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студенткою Коше — </a:t>
            </a:r>
            <a:r>
              <a:rPr lang="ru-RU" u="sng" dirty="0" err="1" smtClean="0"/>
              <a:t>Елізабет</a:t>
            </a:r>
            <a:r>
              <a:rPr lang="ru-RU" u="sng" dirty="0" smtClean="0"/>
              <a:t> </a:t>
            </a:r>
            <a:r>
              <a:rPr lang="ru-RU" u="sng" dirty="0" err="1" smtClean="0"/>
              <a:t>Ґіньйо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Просте</a:t>
            </a:r>
            <a:r>
              <a:rPr lang="ru-RU" dirty="0" smtClean="0"/>
              <a:t> </a:t>
            </a:r>
            <a:r>
              <a:rPr lang="ru-RU" dirty="0" err="1" smtClean="0"/>
              <a:t>зацікавлення</a:t>
            </a:r>
            <a:r>
              <a:rPr lang="ru-RU" dirty="0" smtClean="0"/>
              <a:t> в одному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Коше переросло у дружбу, а </a:t>
            </a:r>
            <a:r>
              <a:rPr lang="ru-RU" dirty="0" err="1" smtClean="0"/>
              <a:t>згодом</a:t>
            </a:r>
            <a:r>
              <a:rPr lang="ru-RU" dirty="0" smtClean="0"/>
              <a:t> — у </a:t>
            </a:r>
            <a:r>
              <a:rPr lang="ru-RU" dirty="0" err="1" smtClean="0"/>
              <a:t>кохання</a:t>
            </a:r>
            <a:r>
              <a:rPr lang="ru-RU" dirty="0" smtClean="0"/>
              <a:t>. Коли </a:t>
            </a:r>
            <a:r>
              <a:rPr lang="ru-RU" dirty="0" err="1" smtClean="0"/>
              <a:t>Елізабет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вирішили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 11 </a:t>
            </a:r>
            <a:r>
              <a:rPr lang="ru-RU" dirty="0" err="1" smtClean="0"/>
              <a:t>квітня</a:t>
            </a:r>
            <a:r>
              <a:rPr lang="ru-RU" dirty="0" smtClean="0"/>
              <a:t> 1970 </a:t>
            </a:r>
            <a:r>
              <a:rPr lang="ru-RU" dirty="0" err="1" smtClean="0"/>
              <a:t>р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http://www.topnews.ru/upload/photo/d064b963/80e3c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3929062" cy="331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кіно</a:t>
            </a:r>
            <a:r>
              <a:rPr lang="ru-RU" dirty="0" smtClean="0"/>
              <a:t> та на </a:t>
            </a:r>
            <a:r>
              <a:rPr lang="ru-RU" dirty="0" err="1" smtClean="0"/>
              <a:t>телебаченні</a:t>
            </a:r>
            <a:r>
              <a:rPr lang="ru-RU" dirty="0" smtClean="0"/>
              <a:t> </a:t>
            </a:r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виконував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малозначимі</a:t>
            </a:r>
            <a:r>
              <a:rPr lang="ru-RU" dirty="0" smtClean="0"/>
              <a:t>, </a:t>
            </a:r>
            <a:r>
              <a:rPr lang="ru-RU" dirty="0" err="1" smtClean="0"/>
              <a:t>епізодичні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злочинців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хуліганів</a:t>
            </a:r>
            <a:r>
              <a:rPr lang="ru-RU" dirty="0" smtClean="0"/>
              <a:t>. А </a:t>
            </a:r>
            <a:r>
              <a:rPr lang="ru-RU" dirty="0" err="1" smtClean="0"/>
              <a:t>з</a:t>
            </a:r>
            <a:r>
              <a:rPr lang="ru-RU" dirty="0" smtClean="0"/>
              <a:t> початком 70-х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запросив до себе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режисер</a:t>
            </a:r>
            <a:r>
              <a:rPr lang="ru-RU" dirty="0" smtClean="0"/>
              <a:t> Клод </a:t>
            </a:r>
            <a:r>
              <a:rPr lang="ru-RU" dirty="0" err="1" smtClean="0"/>
              <a:t>Режі</a:t>
            </a:r>
            <a:r>
              <a:rPr lang="en-US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Жерар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почав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гаму ролей та </a:t>
            </a:r>
            <a:r>
              <a:rPr lang="ru-RU" dirty="0" err="1" smtClean="0"/>
              <a:t>персонажів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найкращими</a:t>
            </a:r>
            <a:r>
              <a:rPr lang="ru-RU" dirty="0" smtClean="0"/>
              <a:t> </a:t>
            </a:r>
            <a:r>
              <a:rPr lang="ru-RU" dirty="0" err="1" smtClean="0"/>
              <a:t>акторами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режисерами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alain.neddam.info/wp-content/uploads/2011/10/regy-claude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66119"/>
            <a:ext cx="3924328" cy="389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ceizfrance.com/wp-content/uploads/2013/06/DLSH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305300" cy="3752851"/>
          </a:xfrm>
          <a:prstGeom prst="rect">
            <a:avLst/>
          </a:prstGeom>
          <a:noFill/>
        </p:spPr>
      </p:pic>
      <p:pic>
        <p:nvPicPr>
          <p:cNvPr id="3076" name="Picture 4" descr="http://img0.liveinternet.ru/images/attach/c/1/55/431/55431460_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476250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1tvnet.ru/images/KR11/01(29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3152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</TotalTime>
  <Words>130</Words>
  <PresentationFormat>Экран (4:3)</PresentationFormat>
  <Paragraphs>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Жерар Депардьє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Жерар Депардьє </dc:title>
  <cp:lastModifiedBy>Admin</cp:lastModifiedBy>
  <cp:revision>3</cp:revision>
  <dcterms:modified xsi:type="dcterms:W3CDTF">2014-12-10T22:06:57Z</dcterms:modified>
</cp:coreProperties>
</file>