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AAAB3C5-65F2-477E-8279-51E06CF49530}" type="datetimeFigureOut">
              <a:rPr lang="uk-UA" smtClean="0"/>
              <a:t>14.02.2015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3E25B54-76B3-427F-9D53-A8FFE44495A2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941168"/>
            <a:ext cx="6400800" cy="17526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                                                                        Підготував </a:t>
            </a:r>
          </a:p>
          <a:p>
            <a:r>
              <a:rPr lang="uk-UA" sz="2000" dirty="0" smtClean="0"/>
              <a:t>                                                                       учень 8 класу</a:t>
            </a:r>
          </a:p>
          <a:p>
            <a:r>
              <a:rPr lang="uk-UA" sz="2000" dirty="0" smtClean="0"/>
              <a:t>                                                                    Близнюк Олександр</a:t>
            </a:r>
            <a:endParaRPr lang="uk-UA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/>
              <a:t>7 чудес світу	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282790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               </a:t>
            </a:r>
            <a:r>
              <a:rPr lang="uk-UA" sz="5400" dirty="0" smtClean="0">
                <a:latin typeface="Georgia" panose="02040502050405020303" pitchFamily="18" charset="0"/>
              </a:rPr>
              <a:t>Зміст</a:t>
            </a:r>
            <a:endParaRPr lang="uk-UA" sz="54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hlinkClick r:id="rId2" action="ppaction://hlinksldjump"/>
              </a:rPr>
              <a:t>1. Велика китайська стіна</a:t>
            </a:r>
            <a:endParaRPr lang="uk-UA" sz="2800" dirty="0" smtClean="0"/>
          </a:p>
          <a:p>
            <a:r>
              <a:rPr lang="uk-UA" sz="2800" dirty="0" smtClean="0">
                <a:hlinkClick r:id="rId3" action="ppaction://hlinksldjump"/>
              </a:rPr>
              <a:t>2. Тадж-Махал</a:t>
            </a:r>
            <a:endParaRPr lang="uk-UA" sz="2800" dirty="0" smtClean="0"/>
          </a:p>
          <a:p>
            <a:r>
              <a:rPr lang="uk-UA" sz="2800" dirty="0" smtClean="0">
                <a:hlinkClick r:id="rId4" action="ppaction://hlinksldjump"/>
              </a:rPr>
              <a:t>3. </a:t>
            </a:r>
            <a:r>
              <a:rPr lang="uk-UA" sz="2800" dirty="0">
                <a:hlinkClick r:id="rId4" action="ppaction://hlinksldjump"/>
              </a:rPr>
              <a:t>К</a:t>
            </a:r>
            <a:r>
              <a:rPr lang="uk-UA" sz="2800" dirty="0" smtClean="0">
                <a:hlinkClick r:id="rId4" action="ppaction://hlinksldjump"/>
              </a:rPr>
              <a:t>олізей </a:t>
            </a:r>
            <a:endParaRPr lang="uk-UA" sz="2800" dirty="0" smtClean="0"/>
          </a:p>
          <a:p>
            <a:r>
              <a:rPr lang="uk-UA" sz="2800" dirty="0" smtClean="0">
                <a:hlinkClick r:id="rId5" action="ppaction://hlinksldjump"/>
              </a:rPr>
              <a:t>4. </a:t>
            </a:r>
            <a:r>
              <a:rPr lang="uk-UA" sz="2800" dirty="0" err="1" smtClean="0">
                <a:hlinkClick r:id="rId5" action="ppaction://hlinksldjump"/>
              </a:rPr>
              <a:t>Мачу-Пікчу</a:t>
            </a:r>
            <a:endParaRPr lang="uk-UA" sz="2800" dirty="0" smtClean="0"/>
          </a:p>
          <a:p>
            <a:r>
              <a:rPr lang="uk-UA" sz="2800" dirty="0" smtClean="0">
                <a:hlinkClick r:id="rId6" action="ppaction://hlinksldjump"/>
              </a:rPr>
              <a:t>5. Місто Петра</a:t>
            </a:r>
            <a:endParaRPr lang="uk-UA" sz="2800" dirty="0" smtClean="0"/>
          </a:p>
          <a:p>
            <a:r>
              <a:rPr lang="uk-UA" sz="2800" dirty="0" smtClean="0">
                <a:hlinkClick r:id="rId7" action="ppaction://hlinksldjump"/>
              </a:rPr>
              <a:t>6. </a:t>
            </a:r>
            <a:r>
              <a:rPr lang="uk-UA" sz="2800" dirty="0" err="1" smtClean="0">
                <a:hlinkClick r:id="rId7" action="ppaction://hlinksldjump"/>
              </a:rPr>
              <a:t>Чічен-Іца</a:t>
            </a:r>
            <a:endParaRPr lang="uk-UA" sz="2800" dirty="0" smtClean="0"/>
          </a:p>
          <a:p>
            <a:r>
              <a:rPr lang="uk-UA" sz="2800" dirty="0" smtClean="0">
                <a:hlinkClick r:id="rId8" action="ppaction://hlinksldjump"/>
              </a:rPr>
              <a:t>7. Статуя Христа-Спасителя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7375705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-25540"/>
            <a:ext cx="3457275" cy="394683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796136" cy="116205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Велика китайська стіна</a:t>
            </a:r>
            <a:endParaRPr lang="uk-UA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1488" y="1196752"/>
            <a:ext cx="5797624" cy="566124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Велика китайська стіна - одне з найдавніших збережених до наших днів споруд, яке по своїй грандіозності і величі не має аналогів навіть у сучасному світі. Історія її йде корінням в </a:t>
            </a:r>
            <a:r>
              <a:rPr lang="en-US" sz="3200" dirty="0" smtClean="0"/>
              <a:t>V </a:t>
            </a:r>
            <a:r>
              <a:rPr lang="uk-UA" sz="3200" dirty="0" smtClean="0"/>
              <a:t>століття до н.е., час, який було відзначено розпадом держави </a:t>
            </a:r>
            <a:r>
              <a:rPr lang="uk-UA" sz="3200" dirty="0" err="1" smtClean="0"/>
              <a:t>Чжоу</a:t>
            </a:r>
            <a:r>
              <a:rPr lang="uk-UA" sz="1800" dirty="0" smtClean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624003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0"/>
            <a:ext cx="2915817" cy="3429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67" y="0"/>
            <a:ext cx="6215817" cy="11620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           Тадж-Махал</a:t>
            </a:r>
            <a:endParaRPr lang="uk-UA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340768"/>
            <a:ext cx="6373091" cy="551723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Тадж-Махал абсолютно не дарма називають архітектурною перлиною Індії. Величнішого і пишного будівлі не зустрінеш у всій країні. Цей мавзолей уособлює собою пам'ять про ніжної любові мусульманського правителя Шаха </a:t>
            </a:r>
            <a:r>
              <a:rPr lang="uk-UA" sz="3200" dirty="0" err="1" smtClean="0"/>
              <a:t>Джахана</a:t>
            </a:r>
            <a:r>
              <a:rPr lang="uk-UA" sz="3200" dirty="0" smtClean="0"/>
              <a:t> до своєї дружини - казкової краси жінці на ім'я </a:t>
            </a:r>
            <a:r>
              <a:rPr lang="uk-UA" sz="3200" dirty="0" err="1" smtClean="0"/>
              <a:t>Мумтаз</a:t>
            </a:r>
            <a:r>
              <a:rPr lang="uk-UA" sz="3200" dirty="0" smtClean="0"/>
              <a:t> </a:t>
            </a:r>
            <a:r>
              <a:rPr lang="uk-UA" sz="3200" dirty="0" err="1" smtClean="0"/>
              <a:t>Махал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779517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210" y="0"/>
            <a:ext cx="3368365" cy="278092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444208" cy="112474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                  </a:t>
            </a:r>
            <a:r>
              <a:rPr lang="ru-RU" sz="3600" dirty="0" err="1" smtClean="0"/>
              <a:t>Колізей</a:t>
            </a:r>
            <a:r>
              <a:rPr lang="ru-RU" sz="3600" dirty="0" smtClean="0"/>
              <a:t> </a:t>
            </a:r>
            <a:endParaRPr lang="uk-UA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268760"/>
            <a:ext cx="6444208" cy="5589240"/>
          </a:xfrm>
        </p:spPr>
        <p:txBody>
          <a:bodyPr>
            <a:normAutofit fontScale="92500" lnSpcReduction="20000"/>
          </a:bodyPr>
          <a:lstStyle/>
          <a:p>
            <a:r>
              <a:rPr lang="uk-UA" sz="3200" dirty="0" smtClean="0"/>
              <a:t>Колізей - один з найвеличніших амфітеатрів, коли-небудь побудованих людиною. Цей знаменитий давньоримський пам'ятник і по нинішній день височіє посеред сучасних будівель італійської столиці. Дуже довгий час Колізей грав у життя городян і гостей Рима дуже важливу культурну роль. На його трибунах збиралося величезна кількість народу, який прагнув одного - яскравих і захоплюючих видовищ. Саме тут відбувалися гладіаторські бої і звіряча цькування, спортивні змагання та </a:t>
            </a:r>
            <a:r>
              <a:rPr lang="uk-UA" sz="3200" dirty="0" err="1" smtClean="0"/>
              <a:t>наумахії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82885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863" y="21850"/>
            <a:ext cx="3214533" cy="290309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4668" y="0"/>
            <a:ext cx="6478876" cy="116205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            </a:t>
            </a:r>
            <a:r>
              <a:rPr lang="uk-UA" sz="3600" dirty="0" err="1" smtClean="0"/>
              <a:t>Мачу-Пікчу</a:t>
            </a:r>
            <a:endParaRPr lang="uk-UA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6228184" cy="5422900"/>
          </a:xfrm>
        </p:spPr>
        <p:txBody>
          <a:bodyPr>
            <a:normAutofit/>
          </a:bodyPr>
          <a:lstStyle/>
          <a:p>
            <a:r>
              <a:rPr lang="uk-UA" sz="3200" dirty="0"/>
              <a:t>На території сучасного Перу є одна стара гірська вершина, яку індіанці називали </a:t>
            </a:r>
            <a:r>
              <a:rPr lang="uk-UA" sz="3200" dirty="0" err="1"/>
              <a:t>Мачу-Пікчу</a:t>
            </a:r>
            <a:r>
              <a:rPr lang="uk-UA" sz="3200" dirty="0"/>
              <a:t>. Вона розташована на висоті 2450 метрів над рівнем моря, відкриваючи дивовижної краси вид на долину річки </a:t>
            </a:r>
            <a:r>
              <a:rPr lang="uk-UA" sz="3200" dirty="0" err="1"/>
              <a:t>Урумамба</a:t>
            </a:r>
            <a:r>
              <a:rPr lang="uk-UA" sz="3200" dirty="0"/>
              <a:t>. Саме тут, біля підніжжя гори </a:t>
            </a:r>
            <a:r>
              <a:rPr lang="uk-UA" sz="3200" dirty="0" err="1"/>
              <a:t>Мачу-Пікчу</a:t>
            </a:r>
            <a:r>
              <a:rPr lang="uk-UA" sz="3200" dirty="0"/>
              <a:t>, знаходиться одне з найдавніших міст, який часто називають «містом серед хмар».</a:t>
            </a:r>
          </a:p>
        </p:txBody>
      </p:sp>
    </p:spTree>
    <p:extLst>
      <p:ext uri="{BB962C8B-B14F-4D97-AF65-F5344CB8AC3E}">
        <p14:creationId xmlns:p14="http://schemas.microsoft.com/office/powerpoint/2010/main" val="245259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203" y="2349"/>
            <a:ext cx="3180896" cy="227452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588224" cy="116205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           Місто Петра</a:t>
            </a:r>
            <a:endParaRPr lang="uk-UA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522" y="1196752"/>
            <a:ext cx="6505694" cy="5661248"/>
          </a:xfrm>
        </p:spPr>
        <p:txBody>
          <a:bodyPr>
            <a:normAutofit lnSpcReduction="10000"/>
          </a:bodyPr>
          <a:lstStyle/>
          <a:p>
            <a:r>
              <a:rPr lang="uk-UA" sz="3200" dirty="0" smtClean="0"/>
              <a:t>Стародавнє місто Петра - один з найдивовижніших пам'яток архітектури. Він вирізаний в цільної кам'яній породі, а навколо його походження витає величезну кількість таємниць і недомовок. Вважається, що місто було засноване </a:t>
            </a:r>
            <a:r>
              <a:rPr lang="uk-UA" sz="3200" dirty="0" err="1" smtClean="0"/>
              <a:t>набатеями</a:t>
            </a:r>
            <a:r>
              <a:rPr lang="uk-UA" sz="3200" dirty="0" smtClean="0"/>
              <a:t> - кочовими племенами, яким в </a:t>
            </a:r>
            <a:r>
              <a:rPr lang="en-US" sz="3200" dirty="0" smtClean="0"/>
              <a:t>VI-IV </a:t>
            </a:r>
            <a:r>
              <a:rPr lang="uk-UA" sz="3200" dirty="0" smtClean="0"/>
              <a:t>століттях до н.е. вдалося підкорити величезну територію, на якій сьогодні розташовуються Йорданія, Сирія та Ізраїль.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7271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3" y="16380"/>
            <a:ext cx="2915817" cy="276454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5768"/>
            <a:ext cx="6804248" cy="1162050"/>
          </a:xfrm>
        </p:spPr>
        <p:txBody>
          <a:bodyPr>
            <a:noAutofit/>
          </a:bodyPr>
          <a:lstStyle/>
          <a:p>
            <a:r>
              <a:rPr lang="uk-UA" sz="3600" dirty="0" smtClean="0"/>
              <a:t>                   </a:t>
            </a:r>
            <a:br>
              <a:rPr lang="uk-UA" sz="3600" dirty="0" smtClean="0"/>
            </a:br>
            <a:r>
              <a:rPr lang="uk-UA" sz="3600" dirty="0"/>
              <a:t> </a:t>
            </a:r>
            <a:r>
              <a:rPr lang="uk-UA" sz="3600" dirty="0" smtClean="0"/>
              <a:t>                  </a:t>
            </a:r>
            <a:r>
              <a:rPr lang="uk-UA" sz="3600" dirty="0" err="1" smtClean="0"/>
              <a:t>Чічен-Іца</a:t>
            </a:r>
            <a:r>
              <a:rPr lang="uk-UA" sz="3600" dirty="0" smtClean="0"/>
              <a:t/>
            </a:r>
            <a:br>
              <a:rPr lang="uk-UA" sz="3600" dirty="0" smtClean="0"/>
            </a:br>
            <a:endParaRPr lang="uk-UA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124744"/>
            <a:ext cx="6732240" cy="5733256"/>
          </a:xfrm>
        </p:spPr>
        <p:txBody>
          <a:bodyPr>
            <a:normAutofit/>
          </a:bodyPr>
          <a:lstStyle/>
          <a:p>
            <a:r>
              <a:rPr lang="uk-UA" sz="3200" dirty="0" err="1" smtClean="0"/>
              <a:t>Чичен-Іца</a:t>
            </a:r>
            <a:r>
              <a:rPr lang="uk-UA" sz="3200" dirty="0" smtClean="0"/>
              <a:t> - священне місто Майя - розташований в 75 милях на східному напрямку від </a:t>
            </a:r>
            <a:r>
              <a:rPr lang="uk-UA" sz="3200" dirty="0" err="1" smtClean="0"/>
              <a:t>Меріда</a:t>
            </a:r>
            <a:r>
              <a:rPr lang="uk-UA" sz="3200" dirty="0" smtClean="0"/>
              <a:t> - столиці </a:t>
            </a:r>
            <a:r>
              <a:rPr lang="uk-UA" sz="3200" dirty="0" err="1" smtClean="0"/>
              <a:t>Юкатана</a:t>
            </a:r>
            <a:r>
              <a:rPr lang="uk-UA" sz="3200" dirty="0" smtClean="0"/>
              <a:t>. Археологи вважають стародавнє поселення, що займає площу близько 6 квадратних миль, одним з найвидатніших у світі архітектурних пам'яток. Раніше тут розташовувалося кілька сотень споруд, але до нашого часу більшість з них не збереглося.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22736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35" y="30057"/>
            <a:ext cx="2483365" cy="239083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531"/>
            <a:ext cx="6876256" cy="11620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Статуя Христа-Спасителя </a:t>
            </a:r>
            <a:endParaRPr lang="uk-UA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196752"/>
            <a:ext cx="6876256" cy="5661248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Статуя Христа-Спасителя </a:t>
            </a:r>
            <a:r>
              <a:rPr lang="ru-RU" sz="3200" dirty="0" err="1" smtClean="0"/>
              <a:t>встановлена</a:t>
            </a:r>
            <a:r>
              <a:rPr lang="ru-RU" sz="3200" dirty="0" smtClean="0"/>
              <a:t> на </a:t>
            </a:r>
            <a:r>
              <a:rPr lang="ru-RU" sz="3200" dirty="0" err="1" smtClean="0"/>
              <a:t>вершині</a:t>
            </a:r>
            <a:r>
              <a:rPr lang="ru-RU" sz="3200" dirty="0" smtClean="0"/>
              <a:t> гори </a:t>
            </a:r>
            <a:r>
              <a:rPr lang="ru-RU" sz="3200" dirty="0" err="1" smtClean="0"/>
              <a:t>Корковадо</a:t>
            </a:r>
            <a:r>
              <a:rPr lang="ru-RU" sz="3200" dirty="0" smtClean="0"/>
              <a:t> в </a:t>
            </a:r>
            <a:r>
              <a:rPr lang="ru-RU" sz="3200" dirty="0" err="1" smtClean="0"/>
              <a:t>Ріо</a:t>
            </a:r>
            <a:r>
              <a:rPr lang="ru-RU" sz="3200" dirty="0" smtClean="0"/>
              <a:t>-де-Жанейро. Монумент є символом </a:t>
            </a:r>
            <a:r>
              <a:rPr lang="ru-RU" sz="3200" dirty="0" err="1" smtClean="0"/>
              <a:t>міста</a:t>
            </a:r>
            <a:r>
              <a:rPr lang="ru-RU" sz="3200" dirty="0" smtClean="0"/>
              <a:t> і </a:t>
            </a:r>
            <a:r>
              <a:rPr lang="ru-RU" sz="3200" dirty="0" err="1" smtClean="0"/>
              <a:t>Бразилії</a:t>
            </a:r>
            <a:r>
              <a:rPr lang="ru-RU" sz="3200" dirty="0" smtClean="0"/>
              <a:t>. </a:t>
            </a:r>
            <a:r>
              <a:rPr lang="ru-RU" sz="3200" dirty="0" err="1" smtClean="0"/>
              <a:t>Щорічно</a:t>
            </a:r>
            <a:r>
              <a:rPr lang="ru-RU" sz="3200" dirty="0" smtClean="0"/>
              <a:t> </a:t>
            </a:r>
            <a:r>
              <a:rPr lang="ru-RU" sz="3200" dirty="0" err="1" smtClean="0"/>
              <a:t>сюди</a:t>
            </a:r>
            <a:r>
              <a:rPr lang="ru-RU" sz="3200" dirty="0" smtClean="0"/>
              <a:t> </a:t>
            </a:r>
            <a:r>
              <a:rPr lang="ru-RU" sz="3200" dirty="0" err="1" smtClean="0"/>
              <a:t>приходять</a:t>
            </a:r>
            <a:r>
              <a:rPr lang="ru-RU" sz="3200" dirty="0" smtClean="0"/>
              <a:t> </a:t>
            </a:r>
            <a:r>
              <a:rPr lang="ru-RU" sz="3200" dirty="0" err="1" smtClean="0"/>
              <a:t>мільйони</a:t>
            </a:r>
            <a:r>
              <a:rPr lang="ru-RU" sz="3200" dirty="0" smtClean="0"/>
              <a:t> </a:t>
            </a:r>
            <a:r>
              <a:rPr lang="ru-RU" sz="3200" dirty="0" err="1" smtClean="0"/>
              <a:t>мандрівників</a:t>
            </a:r>
            <a:r>
              <a:rPr lang="ru-RU" sz="3200" dirty="0" smtClean="0"/>
              <a:t> і </a:t>
            </a:r>
            <a:r>
              <a:rPr lang="ru-RU" sz="3200" dirty="0" err="1" smtClean="0"/>
              <a:t>туристів</a:t>
            </a:r>
            <a:r>
              <a:rPr lang="ru-RU" sz="3200" dirty="0" smtClean="0"/>
              <a:t>, </a:t>
            </a:r>
            <a:r>
              <a:rPr lang="ru-RU" sz="3200" dirty="0" err="1" smtClean="0"/>
              <a:t>щоб</a:t>
            </a:r>
            <a:r>
              <a:rPr lang="ru-RU" sz="3200" dirty="0" smtClean="0"/>
              <a:t> </a:t>
            </a:r>
            <a:r>
              <a:rPr lang="ru-RU" sz="3200" dirty="0" err="1" smtClean="0"/>
              <a:t>своїми</a:t>
            </a:r>
            <a:r>
              <a:rPr lang="ru-RU" sz="3200" dirty="0" smtClean="0"/>
              <a:t> </a:t>
            </a:r>
            <a:r>
              <a:rPr lang="ru-RU" sz="3200" dirty="0" err="1" smtClean="0"/>
              <a:t>очима</a:t>
            </a:r>
            <a:r>
              <a:rPr lang="ru-RU" sz="3200" dirty="0" smtClean="0"/>
              <a:t> </a:t>
            </a:r>
            <a:r>
              <a:rPr lang="ru-RU" sz="3200" dirty="0" err="1" smtClean="0"/>
              <a:t>побачити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величну</a:t>
            </a:r>
            <a:r>
              <a:rPr lang="ru-RU" sz="3200" dirty="0" smtClean="0"/>
              <a:t> статую Христа, </a:t>
            </a:r>
            <a:r>
              <a:rPr lang="ru-RU" sz="3200" dirty="0" err="1" smtClean="0"/>
              <a:t>немов</a:t>
            </a:r>
            <a:r>
              <a:rPr lang="ru-RU" sz="3200" dirty="0" smtClean="0"/>
              <a:t> </a:t>
            </a:r>
            <a:r>
              <a:rPr lang="ru-RU" sz="3200" dirty="0" err="1" smtClean="0"/>
              <a:t>бере</a:t>
            </a:r>
            <a:r>
              <a:rPr lang="ru-RU" sz="3200" dirty="0" smtClean="0"/>
              <a:t> в </a:t>
            </a:r>
            <a:r>
              <a:rPr lang="ru-RU" sz="3200" dirty="0" err="1" smtClean="0"/>
              <a:t>свої</a:t>
            </a:r>
            <a:r>
              <a:rPr lang="ru-RU" sz="3200" dirty="0" smtClean="0"/>
              <a:t> </a:t>
            </a:r>
            <a:r>
              <a:rPr lang="ru-RU" sz="3200" dirty="0" err="1" smtClean="0"/>
              <a:t>обійми</a:t>
            </a:r>
            <a:r>
              <a:rPr lang="ru-RU" sz="3200" dirty="0" smtClean="0"/>
              <a:t> весь </a:t>
            </a:r>
            <a:r>
              <a:rPr lang="ru-RU" sz="3200" dirty="0" err="1" smtClean="0"/>
              <a:t>сучасний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світ.встановлена</a:t>
            </a:r>
            <a:r>
              <a:rPr lang="ru-RU" sz="3200" dirty="0" smtClean="0"/>
              <a:t> на </a:t>
            </a:r>
            <a:r>
              <a:rPr lang="ru-RU" sz="3200" dirty="0" err="1" smtClean="0"/>
              <a:t>вершині</a:t>
            </a:r>
            <a:r>
              <a:rPr lang="ru-RU" sz="3200" dirty="0" smtClean="0"/>
              <a:t> гори </a:t>
            </a:r>
            <a:r>
              <a:rPr lang="ru-RU" sz="3200" dirty="0" err="1" smtClean="0"/>
              <a:t>Корковадо</a:t>
            </a:r>
            <a:r>
              <a:rPr lang="ru-RU" sz="3200" dirty="0" smtClean="0"/>
              <a:t> в </a:t>
            </a:r>
            <a:r>
              <a:rPr lang="ru-RU" sz="3200" dirty="0" err="1" smtClean="0"/>
              <a:t>Ріо</a:t>
            </a:r>
            <a:r>
              <a:rPr lang="ru-RU" sz="3200" dirty="0" smtClean="0"/>
              <a:t>-де-Жанейро. Монумент є символом </a:t>
            </a:r>
            <a:r>
              <a:rPr lang="ru-RU" sz="3200" dirty="0" err="1" smtClean="0"/>
              <a:t>міста</a:t>
            </a:r>
            <a:r>
              <a:rPr lang="ru-RU" sz="3200" dirty="0" smtClean="0"/>
              <a:t> і </a:t>
            </a:r>
            <a:r>
              <a:rPr lang="ru-RU" sz="3200" dirty="0" err="1" smtClean="0"/>
              <a:t>Бразилії</a:t>
            </a:r>
            <a:r>
              <a:rPr lang="ru-RU" sz="3200" dirty="0" smtClean="0"/>
              <a:t>. </a:t>
            </a:r>
            <a:r>
              <a:rPr lang="ru-RU" sz="3200" dirty="0" err="1" smtClean="0"/>
              <a:t>Щорічно</a:t>
            </a:r>
            <a:r>
              <a:rPr lang="ru-RU" sz="3200" dirty="0" smtClean="0"/>
              <a:t> </a:t>
            </a:r>
            <a:r>
              <a:rPr lang="ru-RU" sz="3200" dirty="0" err="1" smtClean="0"/>
              <a:t>сюди</a:t>
            </a:r>
            <a:r>
              <a:rPr lang="ru-RU" sz="3200" dirty="0" smtClean="0"/>
              <a:t> </a:t>
            </a:r>
            <a:r>
              <a:rPr lang="ru-RU" sz="3200" dirty="0" err="1" smtClean="0"/>
              <a:t>приходять</a:t>
            </a:r>
            <a:r>
              <a:rPr lang="ru-RU" sz="3200" dirty="0" smtClean="0"/>
              <a:t> </a:t>
            </a:r>
            <a:r>
              <a:rPr lang="ru-RU" sz="3200" dirty="0" err="1" smtClean="0"/>
              <a:t>мільйони</a:t>
            </a:r>
            <a:r>
              <a:rPr lang="ru-RU" sz="3200" dirty="0" smtClean="0"/>
              <a:t> </a:t>
            </a:r>
            <a:r>
              <a:rPr lang="ru-RU" sz="3200" dirty="0" err="1" smtClean="0"/>
              <a:t>мандрівників</a:t>
            </a:r>
            <a:r>
              <a:rPr lang="ru-RU" sz="3200" dirty="0" smtClean="0"/>
              <a:t> і </a:t>
            </a:r>
            <a:r>
              <a:rPr lang="ru-RU" sz="3200" dirty="0" err="1" smtClean="0"/>
              <a:t>туристів</a:t>
            </a:r>
            <a:r>
              <a:rPr lang="ru-RU" sz="3200" dirty="0" smtClean="0"/>
              <a:t>, </a:t>
            </a:r>
            <a:r>
              <a:rPr lang="ru-RU" sz="3200" dirty="0" err="1" smtClean="0"/>
              <a:t>щоб</a:t>
            </a:r>
            <a:r>
              <a:rPr lang="ru-RU" sz="3200" dirty="0" smtClean="0"/>
              <a:t> </a:t>
            </a:r>
            <a:r>
              <a:rPr lang="ru-RU" sz="3200" dirty="0" err="1" smtClean="0"/>
              <a:t>своїми</a:t>
            </a:r>
            <a:r>
              <a:rPr lang="ru-RU" sz="3200" dirty="0" smtClean="0"/>
              <a:t> </a:t>
            </a:r>
            <a:r>
              <a:rPr lang="ru-RU" sz="3200" dirty="0" err="1" smtClean="0"/>
              <a:t>очима</a:t>
            </a:r>
            <a:r>
              <a:rPr lang="ru-RU" sz="3200" dirty="0" smtClean="0"/>
              <a:t> </a:t>
            </a:r>
            <a:r>
              <a:rPr lang="ru-RU" sz="3200" dirty="0" err="1" smtClean="0"/>
              <a:t>побачити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величну</a:t>
            </a:r>
            <a:r>
              <a:rPr lang="ru-RU" sz="3200" dirty="0" smtClean="0"/>
              <a:t> статую Христа, </a:t>
            </a:r>
            <a:r>
              <a:rPr lang="ru-RU" sz="3200" dirty="0" err="1" smtClean="0"/>
              <a:t>немов</a:t>
            </a:r>
            <a:r>
              <a:rPr lang="ru-RU" sz="3200" dirty="0" smtClean="0"/>
              <a:t> </a:t>
            </a:r>
            <a:r>
              <a:rPr lang="ru-RU" sz="3200" dirty="0" err="1" smtClean="0"/>
              <a:t>бере</a:t>
            </a:r>
            <a:r>
              <a:rPr lang="ru-RU" sz="3200" dirty="0" smtClean="0"/>
              <a:t> в </a:t>
            </a:r>
            <a:r>
              <a:rPr lang="ru-RU" sz="3200" dirty="0" err="1" smtClean="0"/>
              <a:t>свої</a:t>
            </a:r>
            <a:r>
              <a:rPr lang="ru-RU" sz="3200" dirty="0" smtClean="0"/>
              <a:t> </a:t>
            </a:r>
            <a:r>
              <a:rPr lang="ru-RU" sz="3200" dirty="0" err="1" smtClean="0"/>
              <a:t>обійми</a:t>
            </a:r>
            <a:r>
              <a:rPr lang="ru-RU" sz="3200" dirty="0" smtClean="0"/>
              <a:t> весь </a:t>
            </a:r>
            <a:r>
              <a:rPr lang="ru-RU" sz="3200" dirty="0" err="1" smtClean="0"/>
              <a:t>сучасний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</a:t>
            </a:r>
            <a:r>
              <a:rPr lang="ru-RU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169804441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56</TotalTime>
  <Words>470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Горизонт</vt:lpstr>
      <vt:lpstr>7 чудес світу </vt:lpstr>
      <vt:lpstr>               Зміст</vt:lpstr>
      <vt:lpstr>Велика китайська стіна</vt:lpstr>
      <vt:lpstr>            Тадж-Махал</vt:lpstr>
      <vt:lpstr>                   Колізей </vt:lpstr>
      <vt:lpstr>            Мачу-Пікчу</vt:lpstr>
      <vt:lpstr>           Місто Петра</vt:lpstr>
      <vt:lpstr>                                       Чічен-Іца </vt:lpstr>
      <vt:lpstr>Статуя Христа-Спасителя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чудес світу</dc:title>
  <dc:creator>Оксана</dc:creator>
  <cp:lastModifiedBy>Оксана</cp:lastModifiedBy>
  <cp:revision>6</cp:revision>
  <dcterms:created xsi:type="dcterms:W3CDTF">2015-02-14T10:55:05Z</dcterms:created>
  <dcterms:modified xsi:type="dcterms:W3CDTF">2015-02-14T11:51:24Z</dcterms:modified>
</cp:coreProperties>
</file>