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Гімн </a:t>
            </a:r>
            <a:br>
              <a:rPr lang="uk-UA" dirty="0" smtClean="0"/>
            </a:br>
            <a:r>
              <a:rPr lang="uk-UA" dirty="0" smtClean="0"/>
              <a:t>та його значення у житті держави та її історії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4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Народився</a:t>
            </a:r>
            <a:r>
              <a:rPr lang="ru-RU" sz="2800" dirty="0"/>
              <a:t> на </a:t>
            </a:r>
            <a:r>
              <a:rPr lang="ru-RU" sz="2800" dirty="0" err="1"/>
              <a:t>Надсянні</a:t>
            </a:r>
            <a:r>
              <a:rPr lang="ru-RU" sz="2800" dirty="0"/>
              <a:t> у </a:t>
            </a:r>
            <a:r>
              <a:rPr lang="ru-RU" sz="2800" dirty="0" err="1"/>
              <a:t>родині</a:t>
            </a:r>
            <a:r>
              <a:rPr lang="ru-RU" sz="2800" dirty="0"/>
              <a:t> греко-</a:t>
            </a:r>
            <a:r>
              <a:rPr lang="ru-RU" sz="2800" dirty="0" err="1"/>
              <a:t>католицького</a:t>
            </a:r>
            <a:r>
              <a:rPr lang="ru-RU" sz="2800" dirty="0"/>
              <a:t> </a:t>
            </a:r>
            <a:r>
              <a:rPr lang="ru-RU" sz="2800" dirty="0" err="1"/>
              <a:t>священика</a:t>
            </a:r>
            <a:r>
              <a:rPr lang="ru-RU" sz="2800" dirty="0"/>
              <a:t>. Коли </a:t>
            </a:r>
            <a:r>
              <a:rPr lang="ru-RU" sz="2800" dirty="0" err="1"/>
              <a:t>Михайлові</a:t>
            </a:r>
            <a:r>
              <a:rPr lang="ru-RU" sz="2800" dirty="0"/>
              <a:t> </a:t>
            </a:r>
            <a:r>
              <a:rPr lang="ru-RU" sz="2800" dirty="0" err="1"/>
              <a:t>виповнилося</a:t>
            </a:r>
            <a:r>
              <a:rPr lang="ru-RU" sz="2800" dirty="0"/>
              <a:t> 10 </a:t>
            </a:r>
            <a:r>
              <a:rPr lang="ru-RU" sz="2800" dirty="0" err="1"/>
              <a:t>років</a:t>
            </a:r>
            <a:r>
              <a:rPr lang="ru-RU" sz="2800" dirty="0"/>
              <a:t>, помер </a:t>
            </a:r>
            <a:r>
              <a:rPr lang="ru-RU" sz="2800" dirty="0" err="1"/>
              <a:t>батько</a:t>
            </a:r>
            <a:r>
              <a:rPr lang="ru-RU" sz="2800" dirty="0"/>
              <a:t> і ним та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молодшим</a:t>
            </a:r>
            <a:r>
              <a:rPr lang="ru-RU" sz="2800" dirty="0"/>
              <a:t> братом </a:t>
            </a:r>
            <a:r>
              <a:rPr lang="ru-RU" sz="2800" dirty="0" err="1"/>
              <a:t>Володиславом</a:t>
            </a:r>
            <a:r>
              <a:rPr lang="ru-RU" sz="2800" dirty="0"/>
              <a:t> </a:t>
            </a:r>
            <a:r>
              <a:rPr lang="ru-RU" sz="2800" dirty="0" err="1"/>
              <a:t>заопікувався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далекий родич </a:t>
            </a:r>
            <a:r>
              <a:rPr lang="ru-RU" sz="2800" dirty="0" err="1"/>
              <a:t>перемишльський</a:t>
            </a:r>
            <a:r>
              <a:rPr lang="ru-RU" sz="2800" dirty="0"/>
              <a:t> </a:t>
            </a:r>
            <a:r>
              <a:rPr lang="ru-RU" sz="2800" dirty="0" err="1"/>
              <a:t>владика</a:t>
            </a:r>
            <a:r>
              <a:rPr lang="ru-RU" sz="2800" dirty="0"/>
              <a:t> </a:t>
            </a:r>
            <a:r>
              <a:rPr lang="ru-RU" sz="2800" dirty="0" err="1"/>
              <a:t>Іван</a:t>
            </a:r>
            <a:r>
              <a:rPr lang="ru-RU" sz="2800" dirty="0"/>
              <a:t> </a:t>
            </a:r>
            <a:r>
              <a:rPr lang="ru-RU" sz="2800" dirty="0" err="1"/>
              <a:t>Снігурський</a:t>
            </a:r>
            <a:r>
              <a:rPr lang="ru-RU" sz="2800" dirty="0"/>
              <a:t>, один з </a:t>
            </a:r>
            <a:r>
              <a:rPr lang="ru-RU" sz="2800" dirty="0" err="1"/>
              <a:t>найяскравіших</a:t>
            </a:r>
            <a:r>
              <a:rPr lang="ru-RU" sz="2800" dirty="0"/>
              <a:t> </a:t>
            </a:r>
            <a:r>
              <a:rPr lang="ru-RU" sz="2800" dirty="0" err="1"/>
              <a:t>діячів</a:t>
            </a:r>
            <a:r>
              <a:rPr lang="ru-RU" sz="2800" dirty="0"/>
              <a:t> </a:t>
            </a:r>
            <a:r>
              <a:rPr lang="ru-RU" sz="2800" dirty="0" err="1"/>
              <a:t>Української</a:t>
            </a:r>
            <a:r>
              <a:rPr lang="ru-RU" sz="2800" dirty="0"/>
              <a:t> греко-</a:t>
            </a:r>
            <a:r>
              <a:rPr lang="ru-RU" sz="2800" dirty="0" err="1"/>
              <a:t>католицької</a:t>
            </a:r>
            <a:r>
              <a:rPr lang="ru-RU" sz="2800" dirty="0"/>
              <a:t> церкви.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1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Дата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 «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вмерла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»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покищо</a:t>
            </a:r>
            <a:r>
              <a:rPr lang="ru-RU" dirty="0"/>
              <a:t> </a:t>
            </a:r>
            <a:r>
              <a:rPr lang="ru-RU" dirty="0" err="1"/>
              <a:t>дискусійною</a:t>
            </a:r>
            <a:r>
              <a:rPr lang="ru-RU" dirty="0"/>
              <a:t>.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вважалося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створена 1862—1863 року, але без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аргументів</a:t>
            </a:r>
            <a:r>
              <a:rPr lang="ru-RU" dirty="0"/>
              <a:t>. Текст П. </a:t>
            </a:r>
            <a:r>
              <a:rPr lang="ru-RU" dirty="0" err="1"/>
              <a:t>Чубинського</a:t>
            </a:r>
            <a:r>
              <a:rPr lang="ru-RU" dirty="0"/>
              <a:t> у </a:t>
            </a:r>
            <a:r>
              <a:rPr lang="ru-RU" dirty="0" err="1"/>
              <a:t>Галичині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опублікований</a:t>
            </a:r>
            <a:r>
              <a:rPr lang="ru-RU" dirty="0"/>
              <a:t> у </a:t>
            </a:r>
            <a:r>
              <a:rPr lang="ru-RU" dirty="0" err="1"/>
              <a:t>грудневому</a:t>
            </a:r>
            <a:r>
              <a:rPr lang="ru-RU" dirty="0"/>
              <a:t>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часопису</a:t>
            </a:r>
            <a:r>
              <a:rPr lang="ru-RU" dirty="0"/>
              <a:t> «Мета»,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15 </a:t>
            </a:r>
            <a:r>
              <a:rPr lang="ru-RU" dirty="0" err="1"/>
              <a:t>січня</a:t>
            </a:r>
            <a:r>
              <a:rPr lang="ru-RU" dirty="0"/>
              <a:t> 1864 року. І тому, </a:t>
            </a:r>
            <a:r>
              <a:rPr lang="ru-RU" dirty="0" err="1"/>
              <a:t>ймовірно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і </a:t>
            </a:r>
            <a:r>
              <a:rPr lang="ru-RU" dirty="0" err="1"/>
              <a:t>наштовхнуло</a:t>
            </a:r>
            <a:r>
              <a:rPr lang="ru-RU" dirty="0"/>
              <a:t> о. </a:t>
            </a:r>
            <a:r>
              <a:rPr lang="ru-RU" dirty="0" err="1"/>
              <a:t>Михайла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замовлено</a:t>
            </a:r>
            <a:r>
              <a:rPr lang="ru-RU" dirty="0"/>
              <a:t> </a:t>
            </a:r>
            <a:r>
              <a:rPr lang="ru-RU" dirty="0" err="1"/>
              <a:t>перемишльською</a:t>
            </a:r>
            <a:r>
              <a:rPr lang="ru-RU" dirty="0"/>
              <a:t> «Громадою» </a:t>
            </a:r>
            <a:r>
              <a:rPr lang="ru-RU" dirty="0" err="1"/>
              <a:t>написати</a:t>
            </a:r>
            <a:r>
              <a:rPr lang="ru-RU" dirty="0"/>
              <a:t> </a:t>
            </a:r>
            <a:r>
              <a:rPr lang="ru-RU" dirty="0" err="1"/>
              <a:t>патріотичну</a:t>
            </a:r>
            <a:r>
              <a:rPr lang="ru-RU" dirty="0"/>
              <a:t> </a:t>
            </a:r>
            <a:r>
              <a:rPr lang="ru-RU" dirty="0" err="1"/>
              <a:t>пісню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Вербицький</a:t>
            </a:r>
            <a:r>
              <a:rPr lang="ru-RU" dirty="0"/>
              <a:t> </a:t>
            </a:r>
            <a:r>
              <a:rPr lang="ru-RU" dirty="0" err="1"/>
              <a:t>скористався</a:t>
            </a:r>
            <a:r>
              <a:rPr lang="ru-RU" dirty="0"/>
              <a:t> </a:t>
            </a:r>
            <a:r>
              <a:rPr lang="ru-RU" dirty="0" err="1"/>
              <a:t>наддніпрянською</a:t>
            </a:r>
            <a:r>
              <a:rPr lang="ru-RU" dirty="0"/>
              <a:t> </a:t>
            </a:r>
            <a:r>
              <a:rPr lang="ru-RU" dirty="0" err="1"/>
              <a:t>публікацією</a:t>
            </a:r>
            <a:r>
              <a:rPr lang="ru-RU" dirty="0"/>
              <a:t> тексту.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пісня</a:t>
            </a:r>
            <a:r>
              <a:rPr lang="ru-RU" dirty="0"/>
              <a:t> «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вмерла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»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популярності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свідомої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</a:t>
            </a:r>
            <a:r>
              <a:rPr lang="ru-RU" dirty="0" err="1"/>
              <a:t>Галичини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4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композитор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педагогічною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, писав </a:t>
            </a:r>
            <a:r>
              <a:rPr lang="ru-RU" dirty="0" err="1"/>
              <a:t>статті</a:t>
            </a:r>
            <a:r>
              <a:rPr lang="ru-RU" dirty="0"/>
              <a:t>, творив </a:t>
            </a:r>
            <a:r>
              <a:rPr lang="ru-RU" dirty="0" err="1"/>
              <a:t>музику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отці-композитори</a:t>
            </a:r>
            <a:r>
              <a:rPr lang="ru-RU" dirty="0"/>
              <a:t> </a:t>
            </a:r>
            <a:r>
              <a:rPr lang="ru-RU" dirty="0" err="1"/>
              <a:t>Віктор</a:t>
            </a:r>
            <a:r>
              <a:rPr lang="ru-RU" dirty="0"/>
              <a:t> </a:t>
            </a:r>
            <a:r>
              <a:rPr lang="ru-RU" dirty="0" err="1"/>
              <a:t>Матюк</a:t>
            </a:r>
            <a:r>
              <a:rPr lang="ru-RU" dirty="0"/>
              <a:t> і </a:t>
            </a:r>
            <a:r>
              <a:rPr lang="ru-RU" dirty="0" err="1"/>
              <a:t>Порфирій</a:t>
            </a:r>
            <a:r>
              <a:rPr lang="ru-RU" dirty="0"/>
              <a:t> </a:t>
            </a:r>
            <a:r>
              <a:rPr lang="ru-RU" dirty="0" err="1"/>
              <a:t>Бажанський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12 </a:t>
            </a:r>
            <a:r>
              <a:rPr lang="ru-RU" dirty="0" err="1"/>
              <a:t>квітня</a:t>
            </a:r>
            <a:r>
              <a:rPr lang="ru-RU" dirty="0"/>
              <a:t> 2005 р. за </a:t>
            </a:r>
            <a:r>
              <a:rPr lang="ru-RU" dirty="0" err="1"/>
              <a:t>участю</a:t>
            </a:r>
            <a:r>
              <a:rPr lang="ru-RU" dirty="0"/>
              <a:t>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В.Ющенка.посвячено</a:t>
            </a:r>
            <a:r>
              <a:rPr lang="ru-RU" dirty="0"/>
              <a:t> пантеон над могилою </a:t>
            </a:r>
            <a:r>
              <a:rPr lang="ru-RU" dirty="0" err="1"/>
              <a:t>о.Вербицького</a:t>
            </a:r>
            <a:r>
              <a:rPr lang="ru-RU" dirty="0"/>
              <a:t> в </a:t>
            </a:r>
            <a:r>
              <a:rPr lang="ru-RU" dirty="0" err="1"/>
              <a:t>с.Млини</a:t>
            </a:r>
            <a:r>
              <a:rPr lang="ru-RU" dirty="0"/>
              <a:t> (</a:t>
            </a:r>
            <a:r>
              <a:rPr lang="ru-RU" dirty="0" err="1"/>
              <a:t>Польща</a:t>
            </a:r>
            <a:r>
              <a:rPr lang="ru-RU" dirty="0"/>
              <a:t>), </a:t>
            </a:r>
            <a:r>
              <a:rPr lang="ru-RU" dirty="0" err="1"/>
              <a:t>спорудження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ініційовано</a:t>
            </a:r>
            <a:r>
              <a:rPr lang="ru-RU" dirty="0"/>
              <a:t> заступником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Львівської</a:t>
            </a:r>
            <a:r>
              <a:rPr lang="ru-RU" dirty="0"/>
              <a:t> </a:t>
            </a:r>
            <a:r>
              <a:rPr lang="ru-RU" dirty="0" err="1"/>
              <a:t>обласної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</a:t>
            </a:r>
            <a:r>
              <a:rPr lang="ru-RU" dirty="0" err="1"/>
              <a:t>С.Лукашиком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3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4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Гімн-урочистий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музичний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твір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на слова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символічно-програмного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змісту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вживається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здебільшого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як символ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держави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поряд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з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іншими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 атрибутами: прапором, гербом </a:t>
            </a:r>
            <a:r>
              <a:rPr lang="ru-RU" sz="3600" dirty="0" err="1">
                <a:solidFill>
                  <a:schemeClr val="tx2">
                    <a:lumMod val="75000"/>
                  </a:schemeClr>
                </a:solidFill>
              </a:rPr>
              <a:t>тощо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це і з чим його їдять?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34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Гімн України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51520" y="1916832"/>
            <a:ext cx="4238184" cy="4272512"/>
          </a:xfrm>
        </p:spPr>
        <p:txBody>
          <a:bodyPr>
            <a:noAutofit/>
          </a:bodyPr>
          <a:lstStyle/>
          <a:p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українського</a:t>
            </a:r>
            <a:r>
              <a:rPr lang="ru-RU" sz="2800" dirty="0"/>
              <a:t> </a:t>
            </a:r>
            <a:r>
              <a:rPr lang="ru-RU" sz="2800" dirty="0" err="1"/>
              <a:t>гімну</a:t>
            </a:r>
            <a:r>
              <a:rPr lang="ru-RU" sz="2800" dirty="0"/>
              <a:t> </a:t>
            </a:r>
            <a:r>
              <a:rPr lang="ru-RU" sz="2800" dirty="0" err="1"/>
              <a:t>бере</a:t>
            </a:r>
            <a:r>
              <a:rPr lang="ru-RU" sz="2800" dirty="0"/>
              <a:t> початок з </a:t>
            </a:r>
            <a:r>
              <a:rPr lang="ru-RU" sz="2800" dirty="0" err="1"/>
              <a:t>осені</a:t>
            </a:r>
            <a:r>
              <a:rPr lang="ru-RU" sz="2800" dirty="0"/>
              <a:t> 1862 року: </a:t>
            </a:r>
            <a:r>
              <a:rPr lang="ru-RU" sz="2800" dirty="0" err="1"/>
              <a:t>український</a:t>
            </a:r>
            <a:r>
              <a:rPr lang="ru-RU" sz="2800" dirty="0"/>
              <a:t> </a:t>
            </a:r>
            <a:r>
              <a:rPr lang="ru-RU" sz="2800" dirty="0" err="1"/>
              <a:t>етнограф</a:t>
            </a:r>
            <a:r>
              <a:rPr lang="ru-RU" sz="2800" dirty="0"/>
              <a:t>, фольклорист, поет </a:t>
            </a:r>
            <a:r>
              <a:rPr lang="ru-RU" sz="2800" dirty="0" err="1"/>
              <a:t>Павло</a:t>
            </a:r>
            <a:r>
              <a:rPr lang="ru-RU" sz="2800" dirty="0"/>
              <a:t> Платонович </a:t>
            </a:r>
            <a:r>
              <a:rPr lang="ru-RU" sz="2800" dirty="0" err="1"/>
              <a:t>Чубинський</a:t>
            </a:r>
            <a:r>
              <a:rPr lang="ru-RU" sz="2800" dirty="0"/>
              <a:t> </a:t>
            </a:r>
            <a:r>
              <a:rPr lang="ru-RU" sz="2800" dirty="0" err="1"/>
              <a:t>пише</a:t>
            </a:r>
            <a:r>
              <a:rPr lang="ru-RU" sz="2800" dirty="0"/>
              <a:t> </a:t>
            </a:r>
            <a:r>
              <a:rPr lang="ru-RU" sz="2800" dirty="0" err="1"/>
              <a:t>вірш</a:t>
            </a:r>
            <a:r>
              <a:rPr lang="ru-RU" sz="2800" dirty="0"/>
              <a:t> «</a:t>
            </a:r>
            <a:r>
              <a:rPr lang="ru-RU" sz="2800" dirty="0" err="1"/>
              <a:t>Ще</a:t>
            </a:r>
            <a:r>
              <a:rPr lang="ru-RU" sz="2800" dirty="0"/>
              <a:t> не </a:t>
            </a:r>
            <a:r>
              <a:rPr lang="ru-RU" sz="2800" dirty="0" err="1"/>
              <a:t>вмерла</a:t>
            </a:r>
            <a:r>
              <a:rPr lang="ru-RU" sz="2800" dirty="0"/>
              <a:t> </a:t>
            </a:r>
            <a:r>
              <a:rPr lang="ru-RU" sz="2800" dirty="0" err="1"/>
              <a:t>Україна</a:t>
            </a:r>
            <a:r>
              <a:rPr lang="ru-RU" sz="2800" dirty="0"/>
              <a:t>»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988840"/>
            <a:ext cx="3024336" cy="4638552"/>
          </a:xfrm>
        </p:spPr>
      </p:pic>
    </p:spTree>
    <p:extLst>
      <p:ext uri="{BB962C8B-B14F-4D97-AF65-F5344CB8AC3E}">
        <p14:creationId xmlns:p14="http://schemas.microsoft.com/office/powerpoint/2010/main" val="301449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4238184" cy="3984480"/>
          </a:xfrm>
        </p:spPr>
        <p:txBody>
          <a:bodyPr>
            <a:normAutofit/>
          </a:bodyPr>
          <a:lstStyle/>
          <a:p>
            <a:r>
              <a:rPr lang="ru-RU" sz="2800" dirty="0"/>
              <a:t>На текст </a:t>
            </a:r>
            <a:r>
              <a:rPr lang="ru-RU" sz="2800" dirty="0" err="1"/>
              <a:t>вірша</a:t>
            </a:r>
            <a:r>
              <a:rPr lang="ru-RU" sz="2800" dirty="0"/>
              <a:t> </a:t>
            </a:r>
            <a:r>
              <a:rPr lang="ru-RU" sz="2800" dirty="0" err="1"/>
              <a:t>значно</a:t>
            </a:r>
            <a:r>
              <a:rPr lang="ru-RU" sz="2800" dirty="0"/>
              <a:t> </a:t>
            </a:r>
            <a:r>
              <a:rPr lang="ru-RU" sz="2800" dirty="0" err="1"/>
              <a:t>вплинув</a:t>
            </a:r>
            <a:r>
              <a:rPr lang="ru-RU" sz="2800" dirty="0"/>
              <a:t> «Марш </a:t>
            </a:r>
            <a:r>
              <a:rPr lang="ru-RU" sz="2800" dirty="0" err="1"/>
              <a:t>Домбровського</a:t>
            </a:r>
            <a:r>
              <a:rPr lang="ru-RU" sz="2800" dirty="0"/>
              <a:t>» — </a:t>
            </a:r>
            <a:r>
              <a:rPr lang="ru-RU" sz="2800" dirty="0" err="1"/>
              <a:t>польський</a:t>
            </a:r>
            <a:r>
              <a:rPr lang="ru-RU" sz="2800" dirty="0"/>
              <a:t> </a:t>
            </a:r>
            <a:r>
              <a:rPr lang="ru-RU" sz="2800" dirty="0" err="1"/>
              <a:t>гімн</a:t>
            </a:r>
            <a:r>
              <a:rPr lang="ru-RU" sz="2800" dirty="0"/>
              <a:t> «</a:t>
            </a:r>
            <a:r>
              <a:rPr lang="ru-RU" sz="2800" dirty="0" err="1"/>
              <a:t>Jeszcze</a:t>
            </a:r>
            <a:r>
              <a:rPr lang="ru-RU" sz="2800" dirty="0"/>
              <a:t> </a:t>
            </a:r>
            <a:r>
              <a:rPr lang="ru-RU" sz="2800" dirty="0" err="1"/>
              <a:t>Polska</a:t>
            </a:r>
            <a:r>
              <a:rPr lang="ru-RU" sz="2800" dirty="0"/>
              <a:t> </a:t>
            </a:r>
            <a:r>
              <a:rPr lang="ru-RU" sz="2800" dirty="0" err="1"/>
              <a:t>nie</a:t>
            </a:r>
            <a:r>
              <a:rPr lang="ru-RU" sz="2800" dirty="0"/>
              <a:t> </a:t>
            </a:r>
            <a:r>
              <a:rPr lang="ru-RU" sz="2800" dirty="0" err="1"/>
              <a:t>zginęła</a:t>
            </a:r>
            <a:r>
              <a:rPr lang="ru-RU" sz="2800" dirty="0"/>
              <a:t>». На той час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дуже</a:t>
            </a:r>
            <a:r>
              <a:rPr lang="ru-RU" sz="2800" dirty="0"/>
              <a:t> </a:t>
            </a:r>
            <a:r>
              <a:rPr lang="ru-RU" sz="2800" dirty="0" err="1"/>
              <a:t>популярним</a:t>
            </a:r>
            <a:r>
              <a:rPr lang="ru-RU" sz="2800" dirty="0"/>
              <a:t> </a:t>
            </a:r>
            <a:r>
              <a:rPr lang="ru-RU" sz="2800" dirty="0" err="1"/>
              <a:t>серед</a:t>
            </a:r>
            <a:r>
              <a:rPr lang="ru-RU" sz="2800" dirty="0"/>
              <a:t> </a:t>
            </a:r>
            <a:r>
              <a:rPr lang="ru-RU" sz="2800" dirty="0" err="1"/>
              <a:t>народів</a:t>
            </a:r>
            <a:r>
              <a:rPr lang="ru-RU" sz="2800" dirty="0"/>
              <a:t>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боролися</a:t>
            </a:r>
            <a:r>
              <a:rPr lang="ru-RU" sz="2800" dirty="0"/>
              <a:t> за </a:t>
            </a:r>
            <a:r>
              <a:rPr lang="ru-RU" sz="2800" dirty="0" err="1"/>
              <a:t>незалежність</a:t>
            </a:r>
            <a:r>
              <a:rPr lang="ru-RU" sz="28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96125"/>
            <a:ext cx="3384376" cy="4573481"/>
          </a:xfrm>
        </p:spPr>
      </p:pic>
    </p:spTree>
    <p:extLst>
      <p:ext uri="{BB962C8B-B14F-4D97-AF65-F5344CB8AC3E}">
        <p14:creationId xmlns:p14="http://schemas.microsoft.com/office/powerpoint/2010/main" val="418667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Автор слів Українського гімну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4608512" cy="4608512"/>
          </a:xfrm>
        </p:spPr>
        <p:txBody>
          <a:bodyPr>
            <a:normAutofit/>
          </a:bodyPr>
          <a:lstStyle/>
          <a:p>
            <a:r>
              <a:rPr lang="ru-RU" sz="3600" dirty="0" err="1"/>
              <a:t>Народився</a:t>
            </a:r>
            <a:r>
              <a:rPr lang="ru-RU" sz="3600" dirty="0"/>
              <a:t> 27 </a:t>
            </a:r>
            <a:r>
              <a:rPr lang="ru-RU" sz="3600" dirty="0" err="1"/>
              <a:t>січня</a:t>
            </a:r>
            <a:r>
              <a:rPr lang="ru-RU" sz="3600" dirty="0"/>
              <a:t> 1839 р. на </a:t>
            </a:r>
            <a:r>
              <a:rPr lang="ru-RU" sz="3600" dirty="0" err="1"/>
              <a:t>хуторі</a:t>
            </a:r>
            <a:r>
              <a:rPr lang="ru-RU" sz="3600" dirty="0"/>
              <a:t> </a:t>
            </a:r>
            <a:r>
              <a:rPr lang="ru-RU" sz="3600" dirty="0" err="1"/>
              <a:t>Чубинський</a:t>
            </a:r>
            <a:r>
              <a:rPr lang="ru-RU" sz="3600" dirty="0"/>
              <a:t> </a:t>
            </a:r>
            <a:r>
              <a:rPr lang="ru-RU" sz="3600" dirty="0" err="1"/>
              <a:t>Полтавської</a:t>
            </a:r>
            <a:r>
              <a:rPr lang="ru-RU" sz="3600" dirty="0"/>
              <a:t> </a:t>
            </a:r>
            <a:r>
              <a:rPr lang="ru-RU" sz="3600" dirty="0" err="1"/>
              <a:t>губернії</a:t>
            </a:r>
            <a:r>
              <a:rPr lang="ru-RU" sz="3600" dirty="0"/>
              <a:t> у </a:t>
            </a:r>
            <a:r>
              <a:rPr lang="ru-RU" sz="3600" dirty="0" err="1"/>
              <a:t>небагатій</a:t>
            </a:r>
            <a:r>
              <a:rPr lang="ru-RU" sz="3600" dirty="0"/>
              <a:t> </a:t>
            </a:r>
            <a:r>
              <a:rPr lang="ru-RU" sz="3600" dirty="0" err="1"/>
              <a:t>дворянській</a:t>
            </a:r>
            <a:r>
              <a:rPr lang="ru-RU" sz="3600" dirty="0"/>
              <a:t> </a:t>
            </a:r>
            <a:r>
              <a:rPr lang="ru-RU" sz="3600" dirty="0" err="1"/>
              <a:t>сім'ї</a:t>
            </a:r>
            <a:r>
              <a:rPr lang="ru-RU" sz="3600" dirty="0"/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037084"/>
            <a:ext cx="3456384" cy="46142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524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2132856"/>
            <a:ext cx="8424935" cy="4320479"/>
          </a:xfrm>
        </p:spPr>
        <p:txBody>
          <a:bodyPr>
            <a:noAutofit/>
          </a:bodyPr>
          <a:lstStyle/>
          <a:p>
            <a:r>
              <a:rPr lang="ru-RU" sz="3200" dirty="0" err="1"/>
              <a:t>Ще</a:t>
            </a:r>
            <a:r>
              <a:rPr lang="ru-RU" sz="3200" dirty="0"/>
              <a:t> </a:t>
            </a:r>
            <a:r>
              <a:rPr lang="ru-RU" sz="3200" dirty="0" err="1"/>
              <a:t>змалку</a:t>
            </a:r>
            <a:r>
              <a:rPr lang="ru-RU" sz="3200" dirty="0"/>
              <a:t> </a:t>
            </a:r>
            <a:r>
              <a:rPr lang="ru-RU" sz="3200" dirty="0" err="1"/>
              <a:t>Павло</a:t>
            </a:r>
            <a:r>
              <a:rPr lang="ru-RU" sz="3200" dirty="0"/>
              <a:t> </a:t>
            </a:r>
            <a:r>
              <a:rPr lang="ru-RU" sz="3200" dirty="0" err="1"/>
              <a:t>починає</a:t>
            </a:r>
            <a:r>
              <a:rPr lang="ru-RU" sz="3200" dirty="0"/>
              <a:t> </a:t>
            </a:r>
            <a:r>
              <a:rPr lang="ru-RU" sz="3200" dirty="0" err="1"/>
              <a:t>захоплюватись</a:t>
            </a:r>
            <a:r>
              <a:rPr lang="ru-RU" sz="3200" dirty="0"/>
              <a:t> </a:t>
            </a:r>
            <a:r>
              <a:rPr lang="ru-RU" sz="3200" dirty="0" err="1"/>
              <a:t>географією</a:t>
            </a:r>
            <a:r>
              <a:rPr lang="ru-RU" sz="3200" dirty="0"/>
              <a:t>, </a:t>
            </a:r>
            <a:r>
              <a:rPr lang="ru-RU" sz="3200" dirty="0" err="1"/>
              <a:t>мріє</a:t>
            </a:r>
            <a:r>
              <a:rPr lang="ru-RU" sz="3200" dirty="0"/>
              <a:t> про </a:t>
            </a:r>
            <a:r>
              <a:rPr lang="ru-RU" sz="3200" dirty="0" err="1"/>
              <a:t>далекі</a:t>
            </a:r>
            <a:r>
              <a:rPr lang="ru-RU" sz="3200" dirty="0"/>
              <a:t> </a:t>
            </a:r>
            <a:r>
              <a:rPr lang="ru-RU" sz="3200" dirty="0" err="1"/>
              <a:t>подорожі</a:t>
            </a:r>
            <a:r>
              <a:rPr lang="ru-RU" sz="3200" dirty="0"/>
              <a:t>.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закінчення</a:t>
            </a:r>
            <a:r>
              <a:rPr lang="ru-RU" sz="3200" dirty="0"/>
              <a:t> </a:t>
            </a:r>
            <a:r>
              <a:rPr lang="ru-RU" sz="3200" dirty="0" err="1"/>
              <a:t>другої</a:t>
            </a:r>
            <a:r>
              <a:rPr lang="ru-RU" sz="3200" dirty="0"/>
              <a:t> </a:t>
            </a:r>
            <a:r>
              <a:rPr lang="ru-RU" sz="3200" dirty="0" err="1"/>
              <a:t>Київської</a:t>
            </a:r>
            <a:r>
              <a:rPr lang="ru-RU" sz="3200" dirty="0"/>
              <a:t> </a:t>
            </a:r>
            <a:r>
              <a:rPr lang="ru-RU" sz="3200" dirty="0" err="1"/>
              <a:t>гімназії</a:t>
            </a:r>
            <a:r>
              <a:rPr lang="ru-RU" sz="3200" dirty="0"/>
              <a:t> </a:t>
            </a:r>
            <a:r>
              <a:rPr lang="ru-RU" sz="3200" dirty="0" err="1"/>
              <a:t>вступає</a:t>
            </a:r>
            <a:r>
              <a:rPr lang="ru-RU" sz="3200" dirty="0"/>
              <a:t> на </a:t>
            </a:r>
            <a:r>
              <a:rPr lang="ru-RU" sz="3200" dirty="0" err="1"/>
              <a:t>юридичний</a:t>
            </a:r>
            <a:r>
              <a:rPr lang="ru-RU" sz="3200" dirty="0"/>
              <a:t> факультет </a:t>
            </a:r>
            <a:r>
              <a:rPr lang="ru-RU" sz="3200" dirty="0" err="1"/>
              <a:t>Петербурзького</a:t>
            </a:r>
            <a:r>
              <a:rPr lang="ru-RU" sz="3200" dirty="0"/>
              <a:t> </a:t>
            </a:r>
            <a:r>
              <a:rPr lang="ru-RU" sz="3200" dirty="0" err="1"/>
              <a:t>університету</a:t>
            </a:r>
            <a:r>
              <a:rPr lang="ru-RU" sz="3200" dirty="0"/>
              <a:t>. Там </a:t>
            </a:r>
            <a:r>
              <a:rPr lang="ru-RU" sz="3200" dirty="0" err="1"/>
              <a:t>знайомиться</a:t>
            </a:r>
            <a:r>
              <a:rPr lang="ru-RU" sz="3200" dirty="0"/>
              <a:t> з </a:t>
            </a:r>
            <a:r>
              <a:rPr lang="ru-RU" sz="3200" dirty="0" err="1"/>
              <a:t>Георгієм</a:t>
            </a:r>
            <a:r>
              <a:rPr lang="ru-RU" sz="3200" dirty="0"/>
              <a:t> </a:t>
            </a:r>
            <a:r>
              <a:rPr lang="ru-RU" sz="3200" dirty="0" err="1"/>
              <a:t>Семеновим</a:t>
            </a:r>
            <a:r>
              <a:rPr lang="ru-RU" sz="3200" dirty="0"/>
              <a:t> </a:t>
            </a:r>
            <a:r>
              <a:rPr lang="ru-RU" sz="3200" dirty="0" err="1"/>
              <a:t>Тянь-Шанським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у свою </a:t>
            </a:r>
            <a:r>
              <a:rPr lang="ru-RU" sz="3200" dirty="0" err="1"/>
              <a:t>чергу</a:t>
            </a:r>
            <a:r>
              <a:rPr lang="ru-RU" sz="3200" dirty="0"/>
              <a:t> </a:t>
            </a:r>
            <a:r>
              <a:rPr lang="ru-RU" sz="3200" dirty="0" err="1"/>
              <a:t>знайомить</a:t>
            </a:r>
            <a:r>
              <a:rPr lang="ru-RU" sz="3200" dirty="0"/>
              <a:t> </a:t>
            </a:r>
            <a:r>
              <a:rPr lang="ru-RU" sz="3200" dirty="0" err="1"/>
              <a:t>Чубинського</a:t>
            </a:r>
            <a:r>
              <a:rPr lang="ru-RU" sz="3200" dirty="0"/>
              <a:t> з </a:t>
            </a:r>
            <a:r>
              <a:rPr lang="ru-RU" sz="3200" dirty="0" err="1"/>
              <a:t>видатними</a:t>
            </a:r>
            <a:r>
              <a:rPr lang="ru-RU" sz="3200" dirty="0"/>
              <a:t> географами </a:t>
            </a:r>
            <a:r>
              <a:rPr lang="ru-RU" sz="3200" dirty="0" err="1"/>
              <a:t>Миколою</a:t>
            </a:r>
            <a:r>
              <a:rPr lang="ru-RU" sz="3200" dirty="0"/>
              <a:t> </a:t>
            </a:r>
            <a:r>
              <a:rPr lang="ru-RU" sz="3200" dirty="0" err="1"/>
              <a:t>Пржевальським</a:t>
            </a:r>
            <a:r>
              <a:rPr lang="ru-RU" sz="3200" dirty="0"/>
              <a:t> та </a:t>
            </a:r>
            <a:r>
              <a:rPr lang="ru-RU" sz="3200" dirty="0" err="1"/>
              <a:t>Миколою</a:t>
            </a:r>
            <a:r>
              <a:rPr lang="ru-RU" sz="3200" dirty="0"/>
              <a:t> </a:t>
            </a:r>
            <a:r>
              <a:rPr lang="ru-RU" sz="3200" dirty="0" err="1"/>
              <a:t>Миклухо</a:t>
            </a:r>
            <a:r>
              <a:rPr lang="ru-RU" sz="3200" dirty="0"/>
              <a:t>–</a:t>
            </a:r>
            <a:r>
              <a:rPr lang="ru-RU" sz="3200" dirty="0" err="1"/>
              <a:t>Маклаєм</a:t>
            </a:r>
            <a:r>
              <a:rPr lang="ru-RU" sz="3200" dirty="0"/>
              <a:t>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35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7977208" cy="4713386"/>
          </a:xfrm>
        </p:spPr>
        <p:txBody>
          <a:bodyPr>
            <a:normAutofit/>
          </a:bodyPr>
          <a:lstStyle/>
          <a:p>
            <a:r>
              <a:rPr lang="ru-RU" sz="2800" dirty="0"/>
              <a:t>У </a:t>
            </a:r>
            <a:r>
              <a:rPr lang="ru-RU" sz="2800" dirty="0" err="1"/>
              <a:t>студентські</a:t>
            </a:r>
            <a:r>
              <a:rPr lang="ru-RU" sz="2800" dirty="0"/>
              <a:t> роки брав участь у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петербурзької</a:t>
            </a:r>
            <a:r>
              <a:rPr lang="ru-RU" sz="2800" dirty="0"/>
              <a:t> </a:t>
            </a:r>
            <a:r>
              <a:rPr lang="ru-RU" sz="2800" dirty="0" err="1"/>
              <a:t>української</a:t>
            </a:r>
            <a:r>
              <a:rPr lang="ru-RU" sz="2800" dirty="0"/>
              <a:t> </a:t>
            </a:r>
            <a:r>
              <a:rPr lang="ru-RU" sz="2800" dirty="0" err="1"/>
              <a:t>громади</a:t>
            </a:r>
            <a:r>
              <a:rPr lang="ru-RU" sz="2800" dirty="0"/>
              <a:t>. </a:t>
            </a:r>
            <a:r>
              <a:rPr lang="ru-RU" sz="2800" dirty="0" err="1"/>
              <a:t>Був</a:t>
            </a:r>
            <a:r>
              <a:rPr lang="ru-RU" sz="2800" dirty="0"/>
              <a:t> автором журналу «Основа», де </a:t>
            </a:r>
            <a:r>
              <a:rPr lang="ru-RU" sz="2800" dirty="0" err="1"/>
              <a:t>познайомився</a:t>
            </a:r>
            <a:r>
              <a:rPr lang="ru-RU" sz="2800" dirty="0"/>
              <a:t> з Тарасом </a:t>
            </a:r>
            <a:r>
              <a:rPr lang="ru-RU" sz="2800" dirty="0" err="1"/>
              <a:t>Шевченком</a:t>
            </a:r>
            <a:r>
              <a:rPr lang="ru-RU" sz="2800" dirty="0"/>
              <a:t>, </a:t>
            </a:r>
            <a:r>
              <a:rPr lang="ru-RU" sz="2800" dirty="0" err="1"/>
              <a:t>Миколою</a:t>
            </a:r>
            <a:r>
              <a:rPr lang="ru-RU" sz="2800" dirty="0"/>
              <a:t> </a:t>
            </a:r>
            <a:r>
              <a:rPr lang="ru-RU" sz="2800" dirty="0" err="1"/>
              <a:t>Костомаровим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20 </a:t>
            </a:r>
            <a:r>
              <a:rPr lang="ru-RU" sz="2800" dirty="0" err="1"/>
              <a:t>жовтня</a:t>
            </a:r>
            <a:r>
              <a:rPr lang="ru-RU" sz="2800" dirty="0"/>
              <a:t> </a:t>
            </a:r>
            <a:r>
              <a:rPr lang="ru-RU" sz="2800" dirty="0" smtClean="0"/>
              <a:t>1862 року шеф </a:t>
            </a:r>
            <a:r>
              <a:rPr lang="ru-RU" sz="2800" dirty="0" err="1"/>
              <a:t>жандармів</a:t>
            </a:r>
            <a:r>
              <a:rPr lang="ru-RU" sz="2800" dirty="0"/>
              <a:t> князь Долгоруков </a:t>
            </a:r>
            <a:r>
              <a:rPr lang="ru-RU" sz="2800" dirty="0" err="1"/>
              <a:t>дає</a:t>
            </a:r>
            <a:r>
              <a:rPr lang="ru-RU" sz="2800" dirty="0"/>
              <a:t> </a:t>
            </a:r>
            <a:r>
              <a:rPr lang="ru-RU" sz="2800" dirty="0" err="1"/>
              <a:t>розпорядження</a:t>
            </a:r>
            <a:r>
              <a:rPr lang="ru-RU" sz="2800" dirty="0"/>
              <a:t> </a:t>
            </a:r>
            <a:r>
              <a:rPr lang="ru-RU" sz="2800" dirty="0" err="1"/>
              <a:t>вислати</a:t>
            </a:r>
            <a:r>
              <a:rPr lang="ru-RU" sz="2800" dirty="0"/>
              <a:t> </a:t>
            </a:r>
            <a:r>
              <a:rPr lang="ru-RU" sz="2800" dirty="0" err="1"/>
              <a:t>Чубинського</a:t>
            </a:r>
            <a:r>
              <a:rPr lang="ru-RU" sz="2800" dirty="0"/>
              <a:t> «за вредное влияние на умы простолюдинов» (за </a:t>
            </a:r>
            <a:r>
              <a:rPr lang="ru-RU" sz="2800" dirty="0" err="1"/>
              <a:t>українську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) на </a:t>
            </a:r>
            <a:r>
              <a:rPr lang="ru-RU" sz="2800" dirty="0" err="1"/>
              <a:t>проживання</a:t>
            </a:r>
            <a:r>
              <a:rPr lang="ru-RU" sz="2800" dirty="0"/>
              <a:t> в </a:t>
            </a:r>
            <a:r>
              <a:rPr lang="ru-RU" sz="2800" dirty="0" err="1"/>
              <a:t>Архангельську</a:t>
            </a:r>
            <a:r>
              <a:rPr lang="ru-RU" sz="2800" dirty="0"/>
              <a:t> </a:t>
            </a:r>
            <a:r>
              <a:rPr lang="ru-RU" sz="2800" dirty="0" err="1"/>
              <a:t>губернію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нагляд</a:t>
            </a:r>
            <a:r>
              <a:rPr lang="ru-RU" sz="2800" dirty="0"/>
              <a:t> </a:t>
            </a:r>
            <a:r>
              <a:rPr lang="ru-RU" sz="2800" dirty="0" err="1"/>
              <a:t>поліції</a:t>
            </a:r>
            <a:r>
              <a:rPr lang="ru-RU" sz="28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1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1876 р. </a:t>
            </a:r>
            <a:r>
              <a:rPr lang="ru-RU" dirty="0" err="1"/>
              <a:t>Чубинського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вислано</a:t>
            </a:r>
            <a:r>
              <a:rPr lang="ru-RU" dirty="0"/>
              <a:t> з </a:t>
            </a:r>
            <a:r>
              <a:rPr lang="ru-RU" dirty="0" err="1"/>
              <a:t>Києва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забороною </a:t>
            </a:r>
            <a:r>
              <a:rPr lang="ru-RU" dirty="0" err="1"/>
              <a:t>проживати</a:t>
            </a:r>
            <a:r>
              <a:rPr lang="ru-RU" dirty="0"/>
              <a:t> в </a:t>
            </a:r>
            <a:r>
              <a:rPr lang="ru-RU" dirty="0" err="1"/>
              <a:t>малоросійських</a:t>
            </a:r>
            <a:r>
              <a:rPr lang="ru-RU" dirty="0"/>
              <a:t> і </a:t>
            </a:r>
            <a:r>
              <a:rPr lang="ru-RU" dirty="0" err="1"/>
              <a:t>столичних</a:t>
            </a:r>
            <a:r>
              <a:rPr lang="ru-RU" dirty="0"/>
              <a:t> </a:t>
            </a:r>
            <a:r>
              <a:rPr lang="ru-RU" dirty="0" err="1"/>
              <a:t>губерніях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географічного</a:t>
            </a:r>
            <a:r>
              <a:rPr lang="ru-RU" dirty="0"/>
              <a:t> </a:t>
            </a:r>
            <a:r>
              <a:rPr lang="ru-RU" dirty="0" err="1"/>
              <a:t>тов</a:t>
            </a:r>
            <a:r>
              <a:rPr lang="en-US" dirty="0"/>
              <a:t>a</a:t>
            </a:r>
            <a:r>
              <a:rPr lang="ru-RU" dirty="0" err="1"/>
              <a:t>риства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дістає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</a:t>
            </a:r>
            <a:r>
              <a:rPr lang="ru-RU" dirty="0" err="1"/>
              <a:t>проживати</a:t>
            </a:r>
            <a:r>
              <a:rPr lang="ru-RU" dirty="0"/>
              <a:t> в </a:t>
            </a:r>
            <a:r>
              <a:rPr lang="ru-RU" dirty="0" err="1"/>
              <a:t>Петербурзі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У 1879 р. </a:t>
            </a:r>
            <a:r>
              <a:rPr lang="ru-RU" dirty="0" err="1"/>
              <a:t>Чубинський</a:t>
            </a:r>
            <a:r>
              <a:rPr lang="ru-RU" dirty="0"/>
              <a:t> тяжко </a:t>
            </a:r>
            <a:r>
              <a:rPr lang="ru-RU" dirty="0" err="1"/>
              <a:t>захворів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розбив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прикутий</a:t>
            </a:r>
            <a:r>
              <a:rPr lang="ru-RU" dirty="0"/>
              <a:t> до </a:t>
            </a:r>
            <a:r>
              <a:rPr lang="ru-RU" dirty="0" err="1"/>
              <a:t>ліжка</a:t>
            </a:r>
            <a:r>
              <a:rPr lang="ru-RU" dirty="0"/>
              <a:t>. Помер 26 </a:t>
            </a:r>
            <a:r>
              <a:rPr lang="ru-RU" dirty="0" err="1"/>
              <a:t>січня</a:t>
            </a:r>
            <a:r>
              <a:rPr lang="ru-RU" dirty="0"/>
              <a:t> 1884 р. </a:t>
            </a:r>
            <a:r>
              <a:rPr lang="ru-RU" dirty="0" err="1"/>
              <a:t>Похований</a:t>
            </a:r>
            <a:r>
              <a:rPr lang="ru-RU" dirty="0"/>
              <a:t> у </a:t>
            </a:r>
            <a:r>
              <a:rPr lang="ru-RU" dirty="0" err="1"/>
              <a:t>Борисполі</a:t>
            </a:r>
            <a:r>
              <a:rPr lang="ru-RU" dirty="0"/>
              <a:t> на </a:t>
            </a:r>
            <a:r>
              <a:rPr lang="ru-RU" dirty="0" err="1"/>
              <a:t>Книшовому</a:t>
            </a:r>
            <a:r>
              <a:rPr lang="ru-RU" dirty="0"/>
              <a:t> </a:t>
            </a:r>
            <a:r>
              <a:rPr lang="ru-RU" dirty="0" err="1"/>
              <a:t>кладовищі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49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Композитор музики гімну</a:t>
            </a:r>
            <a:endParaRPr lang="ru-RU" sz="48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95536" y="2060848"/>
            <a:ext cx="4536504" cy="4464496"/>
          </a:xfrm>
        </p:spPr>
        <p:txBody>
          <a:bodyPr>
            <a:noAutofit/>
          </a:bodyPr>
          <a:lstStyle/>
          <a:p>
            <a:r>
              <a:rPr lang="vi-VN" sz="3200" dirty="0"/>
              <a:t>Верби́цький Миха́йло Миха́йлович </a:t>
            </a:r>
            <a:r>
              <a:rPr lang="uk-UA" sz="3200" dirty="0" smtClean="0"/>
              <a:t>-</a:t>
            </a:r>
            <a:r>
              <a:rPr lang="ru-RU" sz="3200" dirty="0"/>
              <a:t> — </a:t>
            </a:r>
            <a:r>
              <a:rPr lang="ru-RU" sz="3200" dirty="0" err="1"/>
              <a:t>український</a:t>
            </a:r>
            <a:r>
              <a:rPr lang="ru-RU" sz="3200" dirty="0"/>
              <a:t> композитор, </a:t>
            </a:r>
            <a:r>
              <a:rPr lang="ru-RU" sz="3200" dirty="0" err="1"/>
              <a:t>хоровий</a:t>
            </a:r>
            <a:r>
              <a:rPr lang="ru-RU" sz="3200" dirty="0"/>
              <a:t> </a:t>
            </a:r>
            <a:r>
              <a:rPr lang="ru-RU" sz="3200" dirty="0" err="1"/>
              <a:t>диригент</a:t>
            </a:r>
            <a:r>
              <a:rPr lang="ru-RU" sz="3200" dirty="0"/>
              <a:t>, </a:t>
            </a:r>
            <a:r>
              <a:rPr lang="ru-RU" sz="3200" dirty="0" err="1"/>
              <a:t>священик</a:t>
            </a:r>
            <a:r>
              <a:rPr lang="ru-RU" sz="3200" dirty="0"/>
              <a:t>, </a:t>
            </a:r>
            <a:r>
              <a:rPr lang="ru-RU" sz="3200" dirty="0" err="1"/>
              <a:t>громадський</a:t>
            </a:r>
            <a:r>
              <a:rPr lang="ru-RU" sz="3200" dirty="0"/>
              <a:t> </a:t>
            </a:r>
            <a:r>
              <a:rPr lang="ru-RU" sz="3200" dirty="0" err="1"/>
              <a:t>діяч</a:t>
            </a:r>
            <a:r>
              <a:rPr lang="ru-RU" sz="3200" dirty="0"/>
              <a:t>, автор </a:t>
            </a:r>
            <a:r>
              <a:rPr lang="ru-RU" sz="3200" dirty="0" err="1"/>
              <a:t>гімну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 «</a:t>
            </a:r>
            <a:r>
              <a:rPr lang="ru-RU" sz="3200" dirty="0" err="1"/>
              <a:t>Ще</a:t>
            </a:r>
            <a:r>
              <a:rPr lang="ru-RU" sz="3200" dirty="0"/>
              <a:t> не </a:t>
            </a:r>
            <a:r>
              <a:rPr lang="ru-RU" sz="3200" dirty="0" err="1"/>
              <a:t>вмерла</a:t>
            </a:r>
            <a:r>
              <a:rPr lang="ru-RU" sz="3200" dirty="0"/>
              <a:t> </a:t>
            </a:r>
            <a:r>
              <a:rPr lang="ru-RU" sz="3200" dirty="0" err="1"/>
              <a:t>Україна</a:t>
            </a:r>
            <a:r>
              <a:rPr lang="ru-RU" sz="3200" dirty="0"/>
              <a:t>».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3168352" cy="4609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632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</TotalTime>
  <Words>521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Гімн  та його значення у житті держави та її історії</vt:lpstr>
      <vt:lpstr>Що це і з чим його їдять?</vt:lpstr>
      <vt:lpstr>Гімн України</vt:lpstr>
      <vt:lpstr>Презентация PowerPoint</vt:lpstr>
      <vt:lpstr>Автор слів Українського гімну</vt:lpstr>
      <vt:lpstr>Презентация PowerPoint</vt:lpstr>
      <vt:lpstr>Презентация PowerPoint</vt:lpstr>
      <vt:lpstr>Презентация PowerPoint</vt:lpstr>
      <vt:lpstr>Композитор музики гімну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Гімн  та його значення у житті держави та її історії</dc:title>
  <dc:creator>Полина</dc:creator>
  <cp:lastModifiedBy>Полина</cp:lastModifiedBy>
  <cp:revision>6</cp:revision>
  <dcterms:created xsi:type="dcterms:W3CDTF">2011-12-07T14:07:40Z</dcterms:created>
  <dcterms:modified xsi:type="dcterms:W3CDTF">2011-12-07T15:21:13Z</dcterms:modified>
</cp:coreProperties>
</file>