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2" d="100"/>
          <a:sy n="42" d="100"/>
        </p:scale>
        <p:origin x="672"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Date Placeholder 29"/>
          <p:cNvSpPr>
            <a:spLocks noGrp="1"/>
          </p:cNvSpPr>
          <p:nvPr>
            <p:ph type="dt" sz="half" idx="10"/>
          </p:nvPr>
        </p:nvSpPr>
        <p:spPr/>
        <p:txBody>
          <a:bodyPr/>
          <a:lstStyle/>
          <a:p>
            <a:fld id="{B4C71EC6-210F-42DE-9C53-41977AD35B3D}" type="datetimeFigureOut">
              <a:rPr lang="ru-RU" smtClean="0"/>
              <a:t>25.01.2015</a:t>
            </a:fld>
            <a:endParaRPr lang="ru-RU"/>
          </a:p>
        </p:txBody>
      </p:sp>
      <p:sp>
        <p:nvSpPr>
          <p:cNvPr id="19" name="Footer Placeholder 18"/>
          <p:cNvSpPr>
            <a:spLocks noGrp="1"/>
          </p:cNvSpPr>
          <p:nvPr>
            <p:ph type="ftr" sz="quarter" idx="11"/>
          </p:nvPr>
        </p:nvSpPr>
        <p:spPr/>
        <p:txBody>
          <a:bodyPr/>
          <a:lstStyle/>
          <a:p>
            <a:endParaRPr lang="ru-RU"/>
          </a:p>
        </p:txBody>
      </p:sp>
      <p:sp>
        <p:nvSpPr>
          <p:cNvPr id="27" name="Slide Number Placeholder 26"/>
          <p:cNvSpPr>
            <a:spLocks noGrp="1"/>
          </p:cNvSpPr>
          <p:nvPr>
            <p:ph type="sldNum" sz="quarter" idx="12"/>
          </p:nvPr>
        </p:nvSpPr>
        <p:spPr/>
        <p:txBody>
          <a:bodyPr/>
          <a:lstStyle/>
          <a:p>
            <a:fld id="{B19B0651-EE4F-4900-A07F-96A6BFA9D0F0}"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B4C71EC6-210F-42DE-9C53-41977AD35B3D}" type="datetimeFigureOut">
              <a:rPr lang="ru-RU" smtClean="0"/>
              <a:t>25.01.2015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B4C71EC6-210F-42DE-9C53-41977AD35B3D}" type="datetimeFigureOut">
              <a:rPr lang="ru-RU" smtClean="0"/>
              <a:t>25.01.2015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Content Placeholder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B4C71EC6-210F-42DE-9C53-41977AD35B3D}" type="datetimeFigureOut">
              <a:rPr lang="ru-RU" smtClean="0"/>
              <a:t>25.01.2015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25.01.2015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B4C71EC6-210F-42DE-9C53-41977AD35B3D}" type="datetimeFigureOut">
              <a:rPr lang="ru-RU" smtClean="0"/>
              <a:t>25.01.2015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Date Placeholder 6"/>
          <p:cNvSpPr>
            <a:spLocks noGrp="1"/>
          </p:cNvSpPr>
          <p:nvPr>
            <p:ph type="dt" sz="half" idx="10"/>
          </p:nvPr>
        </p:nvSpPr>
        <p:spPr/>
        <p:txBody>
          <a:bodyPr/>
          <a:lstStyle/>
          <a:p>
            <a:fld id="{B4C71EC6-210F-42DE-9C53-41977AD35B3D}" type="datetimeFigureOut">
              <a:rPr lang="ru-RU" smtClean="0"/>
              <a:t>25.01.2015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Date Placeholder 2"/>
          <p:cNvSpPr>
            <a:spLocks noGrp="1"/>
          </p:cNvSpPr>
          <p:nvPr>
            <p:ph type="dt" sz="half" idx="10"/>
          </p:nvPr>
        </p:nvSpPr>
        <p:spPr/>
        <p:txBody>
          <a:bodyPr/>
          <a:lstStyle/>
          <a:p>
            <a:fld id="{B4C71EC6-210F-42DE-9C53-41977AD35B3D}" type="datetimeFigureOut">
              <a:rPr lang="ru-RU" smtClean="0"/>
              <a:t>25.01.2015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25.01.2015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B4C71EC6-210F-42DE-9C53-41977AD35B3D}" type="datetimeFigureOut">
              <a:rPr lang="ru-RU" smtClean="0"/>
              <a:t>25.01.2015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25.01.2015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a:xfrm>
            <a:off x="8077200" y="6356350"/>
            <a:ext cx="609600" cy="365125"/>
          </a:xfrm>
        </p:spPr>
        <p:txBody>
          <a:bodyPr/>
          <a:lstStyle/>
          <a:p>
            <a:fld id="{B19B0651-EE4F-4900-A07F-96A6BFA9D0F0}" type="slidenum">
              <a:rPr lang="ru-RU" smtClean="0"/>
              <a:t>‹#›</a:t>
            </a:fld>
            <a:endParaRPr lang="ru-RU"/>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4C71EC6-210F-42DE-9C53-41977AD35B3D}" type="datetimeFigureOut">
              <a:rPr lang="ru-RU" smtClean="0"/>
              <a:t>25.01.2015</a:t>
            </a:fld>
            <a:endParaRPr lang="ru-RU"/>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19B0651-EE4F-4900-A07F-96A6BFA9D0F0}" type="slidenum">
              <a:rPr lang="ru-RU" smtClean="0"/>
              <a:t>‹#›</a:t>
            </a:fld>
            <a:endParaRPr lang="ru-RU"/>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idx="4294967295"/>
          </p:nvPr>
        </p:nvSpPr>
        <p:spPr>
          <a:xfrm>
            <a:off x="1736725" y="404813"/>
            <a:ext cx="7407275" cy="1471612"/>
          </a:xfrm>
        </p:spPr>
        <p:txBody>
          <a:bodyPr/>
          <a:lstStyle/>
          <a:p>
            <a:r>
              <a:rPr lang="en-US"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famous inventions</a:t>
            </a:r>
            <a:endParaRPr lang="ru-RU"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6877" y="1700808"/>
            <a:ext cx="1554717" cy="136815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31594" y="2224089"/>
            <a:ext cx="1892082" cy="142093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46113" y="3069882"/>
            <a:ext cx="1990550" cy="1908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36663" y="4882704"/>
            <a:ext cx="2176692" cy="1941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12719" y="3692765"/>
            <a:ext cx="2571080" cy="2571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279594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27"/>
                                        </p:tgtEl>
                                        <p:attrNameLst>
                                          <p:attrName>style.visibility</p:attrName>
                                        </p:attrNameLst>
                                      </p:cBhvr>
                                      <p:to>
                                        <p:strVal val="visible"/>
                                      </p:to>
                                    </p:set>
                                    <p:animEffect transition="in" filter="fade">
                                      <p:cBhvr>
                                        <p:cTn id="18" dur="500"/>
                                        <p:tgtEl>
                                          <p:spTgt spid="1027"/>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028"/>
                                        </p:tgtEl>
                                        <p:attrNameLst>
                                          <p:attrName>style.visibility</p:attrName>
                                        </p:attrNameLst>
                                      </p:cBhvr>
                                      <p:to>
                                        <p:strVal val="visible"/>
                                      </p:to>
                                    </p:set>
                                    <p:animEffect transition="in" filter="fade">
                                      <p:cBhvr>
                                        <p:cTn id="23" dur="1000"/>
                                        <p:tgtEl>
                                          <p:spTgt spid="1028"/>
                                        </p:tgtEl>
                                      </p:cBhvr>
                                    </p:animEffect>
                                    <p:anim calcmode="lin" valueType="num">
                                      <p:cBhvr>
                                        <p:cTn id="24" dur="1000" fill="hold"/>
                                        <p:tgtEl>
                                          <p:spTgt spid="1028"/>
                                        </p:tgtEl>
                                        <p:attrNameLst>
                                          <p:attrName>ppt_x</p:attrName>
                                        </p:attrNameLst>
                                      </p:cBhvr>
                                      <p:tavLst>
                                        <p:tav tm="0">
                                          <p:val>
                                            <p:strVal val="#ppt_x"/>
                                          </p:val>
                                        </p:tav>
                                        <p:tav tm="100000">
                                          <p:val>
                                            <p:strVal val="#ppt_x"/>
                                          </p:val>
                                        </p:tav>
                                      </p:tavLst>
                                    </p:anim>
                                    <p:anim calcmode="lin" valueType="num">
                                      <p:cBhvr>
                                        <p:cTn id="25"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029"/>
                                        </p:tgtEl>
                                        <p:attrNameLst>
                                          <p:attrName>style.visibility</p:attrName>
                                        </p:attrNameLst>
                                      </p:cBhvr>
                                      <p:to>
                                        <p:strVal val="visible"/>
                                      </p:to>
                                    </p:set>
                                    <p:animEffect transition="in" filter="barn(inVertical)">
                                      <p:cBhvr>
                                        <p:cTn id="30" dur="500"/>
                                        <p:tgtEl>
                                          <p:spTgt spid="102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1030"/>
                                        </p:tgtEl>
                                        <p:attrNameLst>
                                          <p:attrName>style.visibility</p:attrName>
                                        </p:attrNameLst>
                                      </p:cBhvr>
                                      <p:to>
                                        <p:strVal val="visible"/>
                                      </p:to>
                                    </p:set>
                                    <p:animEffect transition="in" filter="wipe(down)">
                                      <p:cBhvr>
                                        <p:cTn id="35"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404664"/>
            <a:ext cx="2857500" cy="25146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499992" y="692696"/>
            <a:ext cx="4248472" cy="1200329"/>
          </a:xfrm>
          <a:prstGeom prst="rect">
            <a:avLst/>
          </a:prstGeom>
          <a:noFill/>
        </p:spPr>
        <p:txBody>
          <a:bodyPr wrap="square" rtlCol="0">
            <a:spAutoFit/>
          </a:bodyPr>
          <a:lstStyle/>
          <a:p>
            <a:r>
              <a:rPr lang="en-US" dirty="0"/>
              <a:t>Silk began to produce in China from silkworm cocoons thousand years ago. Now with silk saris make excellent Indian and Japanese kimonos.</a:t>
            </a:r>
            <a:endParaRPr lang="ru-RU"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895" y="2919264"/>
            <a:ext cx="2667455" cy="187788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33744" y="3717032"/>
            <a:ext cx="1898696" cy="285497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8728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2051"/>
                                        </p:tgtEl>
                                        <p:attrNameLst>
                                          <p:attrName>style.visibility</p:attrName>
                                        </p:attrNameLst>
                                      </p:cBhvr>
                                      <p:to>
                                        <p:strVal val="visible"/>
                                      </p:to>
                                    </p:set>
                                    <p:animEffect transition="in" filter="fade">
                                      <p:cBhvr>
                                        <p:cTn id="11" dur="1000"/>
                                        <p:tgtEl>
                                          <p:spTgt spid="2051"/>
                                        </p:tgtEl>
                                      </p:cBhvr>
                                    </p:animEffect>
                                    <p:anim calcmode="lin" valueType="num">
                                      <p:cBhvr>
                                        <p:cTn id="12" dur="1000" fill="hold"/>
                                        <p:tgtEl>
                                          <p:spTgt spid="2051"/>
                                        </p:tgtEl>
                                        <p:attrNameLst>
                                          <p:attrName>ppt_x</p:attrName>
                                        </p:attrNameLst>
                                      </p:cBhvr>
                                      <p:tavLst>
                                        <p:tav tm="0">
                                          <p:val>
                                            <p:strVal val="#ppt_x"/>
                                          </p:val>
                                        </p:tav>
                                        <p:tav tm="100000">
                                          <p:val>
                                            <p:strVal val="#ppt_x"/>
                                          </p:val>
                                        </p:tav>
                                      </p:tavLst>
                                    </p:anim>
                                    <p:anim calcmode="lin" valueType="num">
                                      <p:cBhvr>
                                        <p:cTn id="13" dur="1000" fill="hold"/>
                                        <p:tgtEl>
                                          <p:spTgt spid="2051"/>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052"/>
                                        </p:tgtEl>
                                        <p:attrNameLst>
                                          <p:attrName>style.visibility</p:attrName>
                                        </p:attrNameLst>
                                      </p:cBhvr>
                                      <p:to>
                                        <p:strVal val="visible"/>
                                      </p:to>
                                    </p:set>
                                    <p:animEffect transition="in" filter="barn(inVertical)">
                                      <p:cBhvr>
                                        <p:cTn id="18" dur="500"/>
                                        <p:tgtEl>
                                          <p:spTgt spid="205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397768"/>
            <a:ext cx="3206485" cy="240486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693777" y="980729"/>
            <a:ext cx="3744416" cy="1754326"/>
          </a:xfrm>
          <a:prstGeom prst="rect">
            <a:avLst/>
          </a:prstGeom>
          <a:noFill/>
        </p:spPr>
        <p:txBody>
          <a:bodyPr wrap="square" rtlCol="0">
            <a:spAutoFit/>
          </a:bodyPr>
          <a:lstStyle/>
          <a:p>
            <a:r>
              <a:rPr lang="en-US" dirty="0"/>
              <a:t>1842-1843 years Russian engineer and inventor Alexander S. Doe made the world's first socks that withstood all tests. They were worn only a week. When a thread started adding copper wire, socks became more durable.</a:t>
            </a:r>
            <a:endParaRPr lang="ru-RU" dirty="0"/>
          </a:p>
        </p:txBody>
      </p:sp>
    </p:spTree>
    <p:extLst>
      <p:ext uri="{BB962C8B-B14F-4D97-AF65-F5344CB8AC3E}">
        <p14:creationId xmlns:p14="http://schemas.microsoft.com/office/powerpoint/2010/main" val="53558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16632"/>
            <a:ext cx="3075342" cy="295232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572000" y="548680"/>
            <a:ext cx="3528392" cy="4524315"/>
          </a:xfrm>
          <a:prstGeom prst="rect">
            <a:avLst/>
          </a:prstGeom>
          <a:noFill/>
        </p:spPr>
        <p:txBody>
          <a:bodyPr wrap="square" rtlCol="0">
            <a:spAutoFit/>
          </a:bodyPr>
          <a:lstStyle/>
          <a:p>
            <a:r>
              <a:rPr lang="en-US" dirty="0"/>
              <a:t>Heel in its present form has invented the greatest inventor and artist Leonardo da Vinci, but unfortunately his invention has been in vogue already in the XVII century. Women and girls have always wanted to be taller and slimmer so that wearing heels as much as six inches in length. In such a long shoe they can move and walk only with the help of two of his servants - they grew on both sides of the ladies, it will not drop. Here's a story heels. It turns out that the first heels invented by Leonardo da Vinci.</a:t>
            </a:r>
            <a:endParaRPr lang="ru-RU" dirty="0"/>
          </a:p>
        </p:txBody>
      </p:sp>
    </p:spTree>
    <p:extLst>
      <p:ext uri="{BB962C8B-B14F-4D97-AF65-F5344CB8AC3E}">
        <p14:creationId xmlns:p14="http://schemas.microsoft.com/office/powerpoint/2010/main" val="4039581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arn(inVertical)">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8275"/>
            <a:ext cx="3380867" cy="301863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716016" y="476672"/>
            <a:ext cx="4032448" cy="3970318"/>
          </a:xfrm>
          <a:prstGeom prst="rect">
            <a:avLst/>
          </a:prstGeom>
          <a:noFill/>
        </p:spPr>
        <p:txBody>
          <a:bodyPr wrap="square" rtlCol="0">
            <a:spAutoFit/>
          </a:bodyPr>
          <a:lstStyle/>
          <a:p>
            <a:r>
              <a:rPr lang="en-US" dirty="0"/>
              <a:t>This simple accessories like paper clip was invented relatively recently - in 1899? A "father" indispensable holder sheets was Norwegian Johan </a:t>
            </a:r>
            <a:r>
              <a:rPr lang="en-US" dirty="0" err="1"/>
              <a:t>Volery</a:t>
            </a:r>
            <a:r>
              <a:rPr lang="en-US" dirty="0"/>
              <a:t>, mathematician and inventor. According to his contemporaries, he invented the paper clip in passing. The fact that one day he got heavily into debt. Looking around, I noticed a piece of steel wire, which decided to experiment. Twisted it - and received a patent to several variants of staples. This first clip was triangular. Patent brought Johan enough money to pay off debts.</a:t>
            </a:r>
            <a:endParaRPr lang="ru-RU" dirty="0"/>
          </a:p>
        </p:txBody>
      </p:sp>
    </p:spTree>
    <p:extLst>
      <p:ext uri="{BB962C8B-B14F-4D97-AF65-F5344CB8AC3E}">
        <p14:creationId xmlns:p14="http://schemas.microsoft.com/office/powerpoint/2010/main" val="61361844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80">
                                          <p:stCondLst>
                                            <p:cond delay="0"/>
                                          </p:stCondLst>
                                        </p:cTn>
                                        <p:tgtEl>
                                          <p:spTgt spid="2"/>
                                        </p:tgtEl>
                                      </p:cBhvr>
                                    </p:animEffect>
                                    <p:anim calcmode="lin" valueType="num">
                                      <p:cBhvr>
                                        <p:cTn id="12"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7" dur="26">
                                          <p:stCondLst>
                                            <p:cond delay="650"/>
                                          </p:stCondLst>
                                        </p:cTn>
                                        <p:tgtEl>
                                          <p:spTgt spid="2"/>
                                        </p:tgtEl>
                                      </p:cBhvr>
                                      <p:to x="100000" y="60000"/>
                                    </p:animScale>
                                    <p:animScale>
                                      <p:cBhvr>
                                        <p:cTn id="18" dur="166" decel="50000">
                                          <p:stCondLst>
                                            <p:cond delay="676"/>
                                          </p:stCondLst>
                                        </p:cTn>
                                        <p:tgtEl>
                                          <p:spTgt spid="2"/>
                                        </p:tgtEl>
                                      </p:cBhvr>
                                      <p:to x="100000" y="100000"/>
                                    </p:animScale>
                                    <p:animScale>
                                      <p:cBhvr>
                                        <p:cTn id="19" dur="26">
                                          <p:stCondLst>
                                            <p:cond delay="1312"/>
                                          </p:stCondLst>
                                        </p:cTn>
                                        <p:tgtEl>
                                          <p:spTgt spid="2"/>
                                        </p:tgtEl>
                                      </p:cBhvr>
                                      <p:to x="100000" y="80000"/>
                                    </p:animScale>
                                    <p:animScale>
                                      <p:cBhvr>
                                        <p:cTn id="20" dur="166" decel="50000">
                                          <p:stCondLst>
                                            <p:cond delay="1338"/>
                                          </p:stCondLst>
                                        </p:cTn>
                                        <p:tgtEl>
                                          <p:spTgt spid="2"/>
                                        </p:tgtEl>
                                      </p:cBhvr>
                                      <p:to x="100000" y="100000"/>
                                    </p:animScale>
                                    <p:animScale>
                                      <p:cBhvr>
                                        <p:cTn id="21" dur="26">
                                          <p:stCondLst>
                                            <p:cond delay="1642"/>
                                          </p:stCondLst>
                                        </p:cTn>
                                        <p:tgtEl>
                                          <p:spTgt spid="2"/>
                                        </p:tgtEl>
                                      </p:cBhvr>
                                      <p:to x="100000" y="90000"/>
                                    </p:animScale>
                                    <p:animScale>
                                      <p:cBhvr>
                                        <p:cTn id="22" dur="166" decel="50000">
                                          <p:stCondLst>
                                            <p:cond delay="1668"/>
                                          </p:stCondLst>
                                        </p:cTn>
                                        <p:tgtEl>
                                          <p:spTgt spid="2"/>
                                        </p:tgtEl>
                                      </p:cBhvr>
                                      <p:to x="100000" y="100000"/>
                                    </p:animScale>
                                    <p:animScale>
                                      <p:cBhvr>
                                        <p:cTn id="23" dur="26">
                                          <p:stCondLst>
                                            <p:cond delay="1808"/>
                                          </p:stCondLst>
                                        </p:cTn>
                                        <p:tgtEl>
                                          <p:spTgt spid="2"/>
                                        </p:tgtEl>
                                      </p:cBhvr>
                                      <p:to x="100000" y="95000"/>
                                    </p:animScale>
                                    <p:animScale>
                                      <p:cBhvr>
                                        <p:cTn id="24"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0"/>
            <a:ext cx="3283421" cy="328342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716016" y="404664"/>
            <a:ext cx="4248472" cy="2031325"/>
          </a:xfrm>
          <a:prstGeom prst="rect">
            <a:avLst/>
          </a:prstGeom>
          <a:noFill/>
        </p:spPr>
        <p:txBody>
          <a:bodyPr wrap="square" rtlCol="0">
            <a:spAutoFit/>
          </a:bodyPr>
          <a:lstStyle/>
          <a:p>
            <a:r>
              <a:rPr lang="en-US" dirty="0"/>
              <a:t>Shopping cart, so that makes it easier shopping, invented in 1936 by the owner of the grocery store </a:t>
            </a:r>
            <a:r>
              <a:rPr lang="en-US" dirty="0" err="1"/>
              <a:t>Piggly</a:t>
            </a:r>
            <a:r>
              <a:rPr lang="en-US" dirty="0"/>
              <a:t>-Wiggly Sylvan Goldman? This worthy man really cared about the convenience of customers. I found a way to help the customer to buy more goods.</a:t>
            </a:r>
            <a:endParaRPr lang="ru-RU" dirty="0"/>
          </a:p>
        </p:txBody>
      </p:sp>
    </p:spTree>
    <p:extLst>
      <p:ext uri="{BB962C8B-B14F-4D97-AF65-F5344CB8AC3E}">
        <p14:creationId xmlns:p14="http://schemas.microsoft.com/office/powerpoint/2010/main" val="158771817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barn(inVertical)">
                                      <p:cBhvr>
                                        <p:cTn id="7" dur="5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260648"/>
            <a:ext cx="3201144" cy="3201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148064" y="764704"/>
            <a:ext cx="2736304" cy="923330"/>
          </a:xfrm>
          <a:prstGeom prst="rect">
            <a:avLst/>
          </a:prstGeom>
          <a:noFill/>
        </p:spPr>
        <p:txBody>
          <a:bodyPr wrap="square" rtlCol="0">
            <a:spAutoFit/>
          </a:bodyPr>
          <a:lstStyle/>
          <a:p>
            <a:r>
              <a:rPr lang="en-US" dirty="0"/>
              <a:t>Englishman Roger Bacon invented a magnifying glass in 1250.</a:t>
            </a:r>
            <a:endParaRPr lang="ru-RU" dirty="0"/>
          </a:p>
        </p:txBody>
      </p:sp>
    </p:spTree>
    <p:extLst>
      <p:ext uri="{BB962C8B-B14F-4D97-AF65-F5344CB8AC3E}">
        <p14:creationId xmlns:p14="http://schemas.microsoft.com/office/powerpoint/2010/main" val="3493105929"/>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additive="base">
                                        <p:cTn id="7" dur="500" fill="hold"/>
                                        <p:tgtEl>
                                          <p:spTgt spid="7170"/>
                                        </p:tgtEl>
                                        <p:attrNameLst>
                                          <p:attrName>ppt_x</p:attrName>
                                        </p:attrNameLst>
                                      </p:cBhvr>
                                      <p:tavLst>
                                        <p:tav tm="0">
                                          <p:val>
                                            <p:strVal val="#ppt_x"/>
                                          </p:val>
                                        </p:tav>
                                        <p:tav tm="100000">
                                          <p:val>
                                            <p:strVal val="#ppt_x"/>
                                          </p:val>
                                        </p:tav>
                                      </p:tavLst>
                                    </p:anim>
                                    <p:anim calcmode="lin" valueType="num">
                                      <p:cBhvr additive="base">
                                        <p:cTn id="8"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11760" y="1813986"/>
            <a:ext cx="5616624" cy="1200329"/>
          </a:xfrm>
          <a:prstGeom prst="rect">
            <a:avLst/>
          </a:prstGeom>
          <a:noFill/>
        </p:spPr>
        <p:txBody>
          <a:bodyPr wrap="square" rtlCol="0">
            <a:spAutoFit/>
          </a:bodyPr>
          <a:lstStyle/>
          <a:p>
            <a:r>
              <a:rPr lang="en-US" sz="7200" dirty="0"/>
              <a:t>Thank you</a:t>
            </a:r>
            <a:endParaRPr lang="ru-RU" sz="7200" dirty="0"/>
          </a:p>
        </p:txBody>
      </p:sp>
    </p:spTree>
    <p:extLst>
      <p:ext uri="{BB962C8B-B14F-4D97-AF65-F5344CB8AC3E}">
        <p14:creationId xmlns:p14="http://schemas.microsoft.com/office/powerpoint/2010/main" val="41742389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2"/>
                                        </p:tgtEl>
                                      </p:cBhvr>
                                    </p:animEffect>
                                    <p:anim calcmode="lin" valueType="num">
                                      <p:cBhvr>
                                        <p:cTn id="7" dur="1000"/>
                                        <p:tgtEl>
                                          <p:spTgt spid="2"/>
                                        </p:tgtEl>
                                        <p:attrNameLst>
                                          <p:attrName>ppt_x</p:attrName>
                                        </p:attrNameLst>
                                      </p:cBhvr>
                                      <p:tavLst>
                                        <p:tav tm="0">
                                          <p:val>
                                            <p:strVal val="ppt_x"/>
                                          </p:val>
                                        </p:tav>
                                        <p:tav tm="100000">
                                          <p:val>
                                            <p:strVal val="ppt_x"/>
                                          </p:val>
                                        </p:tav>
                                      </p:tavLst>
                                    </p:anim>
                                    <p:anim calcmode="lin" valueType="num">
                                      <p:cBhvr>
                                        <p:cTn id="8" dur="1000"/>
                                        <p:tgtEl>
                                          <p:spTgt spid="2"/>
                                        </p:tgtEl>
                                        <p:attrNameLst>
                                          <p:attrName>ppt_y</p:attrName>
                                        </p:attrNameLst>
                                      </p:cBhvr>
                                      <p:tavLst>
                                        <p:tav tm="0">
                                          <p:val>
                                            <p:strVal val="ppt_y"/>
                                          </p:val>
                                        </p:tav>
                                        <p:tav tm="100000">
                                          <p:val>
                                            <p:strVal val="ppt_y+.1"/>
                                          </p:val>
                                        </p:tav>
                                      </p:tavLst>
                                    </p:anim>
                                    <p:set>
                                      <p:cBhvr>
                                        <p:cTn id="9"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56</TotalTime>
  <Words>330</Words>
  <Application>Microsoft Office PowerPoint</Application>
  <PresentationFormat>Экран (4:3)</PresentationFormat>
  <Paragraphs>8</Paragraphs>
  <Slides>8</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8</vt:i4>
      </vt:variant>
    </vt:vector>
  </HeadingPairs>
  <TitlesOfParts>
    <vt:vector size="12" baseType="lpstr">
      <vt:lpstr>Calibri</vt:lpstr>
      <vt:lpstr>Constantia</vt:lpstr>
      <vt:lpstr>Wingdings 2</vt:lpstr>
      <vt:lpstr>Поток</vt:lpstr>
      <vt:lpstr>famous inventions</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famous inventions</dc:title>
  <dc:creator>Люда</dc:creator>
  <cp:lastModifiedBy>1</cp:lastModifiedBy>
  <cp:revision>5</cp:revision>
  <dcterms:created xsi:type="dcterms:W3CDTF">2015-01-25T10:55:40Z</dcterms:created>
  <dcterms:modified xsi:type="dcterms:W3CDTF">2015-01-25T17:38:01Z</dcterms:modified>
</cp:coreProperties>
</file>