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2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446632-413C-4D3E-9DB2-91E48AC74EFC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EE09C8-2EFD-42F4-81DC-E0128122F3B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E09C8-2EFD-42F4-81DC-E0128122F3B4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8301AA6-D936-49FB-B2BD-CDA7278F14A8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E26C488-87AA-4115-979B-50DDE72CA8A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01AA6-D936-49FB-B2BD-CDA7278F14A8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C488-87AA-4115-979B-50DDE72CA8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01AA6-D936-49FB-B2BD-CDA7278F14A8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C488-87AA-4115-979B-50DDE72CA8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8301AA6-D936-49FB-B2BD-CDA7278F14A8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E26C488-87AA-4115-979B-50DDE72CA8A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8301AA6-D936-49FB-B2BD-CDA7278F14A8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E26C488-87AA-4115-979B-50DDE72CA8A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01AA6-D936-49FB-B2BD-CDA7278F14A8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C488-87AA-4115-979B-50DDE72CA8A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01AA6-D936-49FB-B2BD-CDA7278F14A8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C488-87AA-4115-979B-50DDE72CA8A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8301AA6-D936-49FB-B2BD-CDA7278F14A8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E26C488-87AA-4115-979B-50DDE72CA8A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01AA6-D936-49FB-B2BD-CDA7278F14A8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C488-87AA-4115-979B-50DDE72CA8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8301AA6-D936-49FB-B2BD-CDA7278F14A8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E26C488-87AA-4115-979B-50DDE72CA8A8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8301AA6-D936-49FB-B2BD-CDA7278F14A8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E26C488-87AA-4115-979B-50DDE72CA8A8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8301AA6-D936-49FB-B2BD-CDA7278F14A8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E26C488-87AA-4115-979B-50DDE72CA8A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push dir="r"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 and Settings\User\Рабочий стол\Новая папка\Универсальные\0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Презентац</a:t>
            </a:r>
            <a:r>
              <a:rPr lang="uk-UA" sz="3600" dirty="0" err="1" smtClean="0">
                <a:latin typeface="Times New Roman" pitchFamily="18" charset="0"/>
                <a:cs typeface="Times New Roman" pitchFamily="18" charset="0"/>
              </a:rPr>
              <a:t>ія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з художньої культури</a:t>
            </a:r>
            <a:br>
              <a:rPr lang="uk-UA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на тему:”</a:t>
            </a: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 Версаль – зразок європейського </a:t>
            </a:r>
            <a:r>
              <a:rPr lang="uk-UA" sz="3600" dirty="0" err="1">
                <a:latin typeface="Times New Roman" pitchFamily="18" charset="0"/>
                <a:cs typeface="Times New Roman" pitchFamily="18" charset="0"/>
              </a:rPr>
              <a:t>парку.Амадей</a:t>
            </a: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 Вольфганг </a:t>
            </a:r>
            <a:r>
              <a:rPr lang="uk-UA" sz="3600" dirty="0" err="1" smtClean="0">
                <a:latin typeface="Times New Roman" pitchFamily="18" charset="0"/>
                <a:cs typeface="Times New Roman" pitchFamily="18" charset="0"/>
              </a:rPr>
              <a:t>Моцарт.Фрідерік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smtClean="0">
                <a:latin typeface="Times New Roman" pitchFamily="18" charset="0"/>
                <a:cs typeface="Times New Roman" pitchFamily="18" charset="0"/>
              </a:rPr>
              <a:t>Шопен”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4725144"/>
            <a:ext cx="6400800" cy="1752600"/>
          </a:xfrm>
        </p:spPr>
        <p:txBody>
          <a:bodyPr>
            <a:noAutofit/>
          </a:bodyPr>
          <a:lstStyle/>
          <a:p>
            <a:pPr algn="r"/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підготували:</a:t>
            </a:r>
          </a:p>
          <a:p>
            <a:pPr algn="r"/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учениці 11-А класу</a:t>
            </a:r>
          </a:p>
          <a:p>
            <a:pPr algn="r"/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Харківської ЗОШ І-ІІІ ступенів №102</a:t>
            </a:r>
          </a:p>
          <a:p>
            <a:pPr algn="r"/>
            <a:r>
              <a:rPr lang="uk-UA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Антіпова</a:t>
            </a:r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Марія і </a:t>
            </a:r>
            <a:r>
              <a:rPr lang="uk-UA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Уськіна</a:t>
            </a:r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Ольга</a:t>
            </a:r>
          </a:p>
          <a:p>
            <a:pPr algn="r"/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:\Documents and Settings\User\Рабочий стол\Новая папка\Универсальные\0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83947" y="2967335"/>
            <a:ext cx="75761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Фрідерік</a:t>
            </a:r>
            <a:r>
              <a:rPr lang="ru-RU" sz="5400" b="1" cap="all" spc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5400" b="1" cap="all" spc="0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шопен</a:t>
            </a:r>
            <a:endParaRPr lang="ru-RU" sz="5400" b="1" cap="all" spc="0" dirty="0">
              <a:ln w="0"/>
              <a:solidFill>
                <a:schemeClr val="accent6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letsart.ru/sites/default/files/imagecache/image-inside/music/4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37472" cy="5445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0" y="5589240"/>
            <a:ext cx="4788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Фрідерік</a:t>
            </a:r>
            <a:r>
              <a:rPr lang="ru-RU" b="1" dirty="0" smtClean="0"/>
              <a:t> </a:t>
            </a:r>
            <a:r>
              <a:rPr lang="ru-RU" b="1" dirty="0"/>
              <a:t>Шопен (1810 - 1849) </a:t>
            </a:r>
            <a:r>
              <a:rPr lang="ru-RU" b="1" dirty="0" err="1"/>
              <a:t>відноситься</a:t>
            </a:r>
            <a:r>
              <a:rPr lang="ru-RU" b="1" dirty="0"/>
              <a:t> до одних </a:t>
            </a:r>
            <a:r>
              <a:rPr lang="ru-RU" b="1" dirty="0" err="1"/>
              <a:t>з</a:t>
            </a:r>
            <a:r>
              <a:rPr lang="ru-RU" b="1" dirty="0"/>
              <a:t> </a:t>
            </a:r>
            <a:r>
              <a:rPr lang="ru-RU" b="1" dirty="0" err="1"/>
              <a:t>найбільших</a:t>
            </a:r>
            <a:r>
              <a:rPr lang="ru-RU" b="1" dirty="0"/>
              <a:t> </a:t>
            </a:r>
            <a:r>
              <a:rPr lang="ru-RU" b="1" dirty="0" err="1"/>
              <a:t>геніїв</a:t>
            </a:r>
            <a:r>
              <a:rPr lang="ru-RU" b="1" dirty="0"/>
              <a:t> </a:t>
            </a:r>
            <a:r>
              <a:rPr lang="ru-RU" b="1" dirty="0" err="1"/>
              <a:t>свого</a:t>
            </a:r>
            <a:r>
              <a:rPr lang="ru-RU" b="1" dirty="0"/>
              <a:t> часу в </a:t>
            </a:r>
            <a:r>
              <a:rPr lang="ru-RU" b="1" dirty="0" err="1"/>
              <a:t>області</a:t>
            </a:r>
            <a:r>
              <a:rPr lang="ru-RU" b="1" dirty="0"/>
              <a:t> </a:t>
            </a:r>
            <a:r>
              <a:rPr lang="ru-RU" b="1" dirty="0" err="1"/>
              <a:t>класичної</a:t>
            </a:r>
            <a:r>
              <a:rPr lang="ru-RU" b="1" dirty="0"/>
              <a:t> </a:t>
            </a:r>
            <a:r>
              <a:rPr lang="ru-RU" b="1" dirty="0" err="1"/>
              <a:t>музики</a:t>
            </a:r>
            <a:r>
              <a:rPr lang="ru-RU" b="1" dirty="0"/>
              <a:t>.</a:t>
            </a:r>
            <a:r>
              <a:rPr lang="ru-RU" dirty="0"/>
              <a:t>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04048" y="0"/>
            <a:ext cx="35283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Народився</a:t>
            </a:r>
            <a:r>
              <a:rPr lang="ru-RU" dirty="0"/>
              <a:t> </a:t>
            </a:r>
            <a:r>
              <a:rPr lang="ru-RU" dirty="0" err="1"/>
              <a:t>майбутній</a:t>
            </a:r>
            <a:r>
              <a:rPr lang="ru-RU" dirty="0"/>
              <a:t> </a:t>
            </a:r>
            <a:r>
              <a:rPr lang="ru-RU" dirty="0" err="1"/>
              <a:t>геній</a:t>
            </a:r>
            <a:r>
              <a:rPr lang="ru-RU" dirty="0"/>
              <a:t>, за одними </a:t>
            </a:r>
            <a:r>
              <a:rPr lang="ru-RU" dirty="0" err="1"/>
              <a:t>даними</a:t>
            </a:r>
            <a:r>
              <a:rPr lang="ru-RU" dirty="0"/>
              <a:t> 22 лютого, за </a:t>
            </a:r>
            <a:r>
              <a:rPr lang="ru-RU" dirty="0" err="1"/>
              <a:t>іншими</a:t>
            </a:r>
            <a:r>
              <a:rPr lang="ru-RU" dirty="0"/>
              <a:t> - 1 </a:t>
            </a:r>
            <a:r>
              <a:rPr lang="ru-RU" dirty="0" err="1"/>
              <a:t>березня</a:t>
            </a:r>
            <a:r>
              <a:rPr lang="ru-RU" dirty="0"/>
              <a:t> 1810 року в </a:t>
            </a:r>
            <a:r>
              <a:rPr lang="ru-RU" dirty="0" err="1"/>
              <a:t>Желязовій</a:t>
            </a:r>
            <a:r>
              <a:rPr lang="ru-RU" dirty="0"/>
              <a:t> </a:t>
            </a:r>
            <a:r>
              <a:rPr lang="ru-RU" dirty="0" err="1"/>
              <a:t>Волі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25604" name="Picture 4" descr="http://s020.radikal.ru/i703/1308/ab/4e0aef69faa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412776"/>
            <a:ext cx="4139952" cy="2625913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18058"/>
          </a:xfrm>
        </p:spPr>
        <p:txBody>
          <a:bodyPr>
            <a:noAutofit/>
          </a:bodyPr>
          <a:lstStyle/>
          <a:p>
            <a:pPr algn="ctr"/>
            <a:r>
              <a:rPr lang="uk-UA" sz="3200" dirty="0" smtClean="0"/>
              <a:t>Основні події у житті Ф.Шопена</a:t>
            </a:r>
            <a:endParaRPr lang="ru-RU" sz="3200" dirty="0"/>
          </a:p>
        </p:txBody>
      </p:sp>
      <p:pic>
        <p:nvPicPr>
          <p:cNvPr id="26626" name="Picture 2" descr="http://www.7md.lt/archyvas/images/straipsniai/25899_1_08ch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92696"/>
            <a:ext cx="4108734" cy="372392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1520" y="4509120"/>
            <a:ext cx="40324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У 8 років дав перший концерт;</a:t>
            </a:r>
          </a:p>
          <a:p>
            <a:r>
              <a:rPr lang="ru-RU" dirty="0" smtClean="0"/>
              <a:t>26 </a:t>
            </a:r>
            <a:r>
              <a:rPr lang="ru-RU" dirty="0"/>
              <a:t>лютого 1832 </a:t>
            </a:r>
            <a:r>
              <a:rPr lang="ru-RU" dirty="0" err="1"/>
              <a:t>пройшов</a:t>
            </a:r>
            <a:r>
              <a:rPr lang="ru-RU" dirty="0"/>
              <a:t> перший концерт Шопена у </a:t>
            </a:r>
            <a:r>
              <a:rPr lang="ru-RU" dirty="0" err="1" smtClean="0"/>
              <a:t>Відні</a:t>
            </a:r>
            <a:r>
              <a:rPr lang="ru-RU" dirty="0" smtClean="0"/>
              <a:t>;</a:t>
            </a:r>
          </a:p>
          <a:p>
            <a:r>
              <a:rPr lang="ru-RU" dirty="0" err="1"/>
              <a:t>З</a:t>
            </a:r>
            <a:r>
              <a:rPr lang="ru-RU" dirty="0" err="1" smtClean="0"/>
              <a:t>близився</a:t>
            </a:r>
            <a:r>
              <a:rPr lang="ru-RU" dirty="0" smtClean="0"/>
              <a:t> </a:t>
            </a:r>
            <a:r>
              <a:rPr lang="ru-RU" dirty="0" err="1"/>
              <a:t>з</a:t>
            </a:r>
            <a:r>
              <a:rPr lang="ru-RU" dirty="0"/>
              <a:t> такими </a:t>
            </a:r>
            <a:r>
              <a:rPr lang="ru-RU" dirty="0" err="1"/>
              <a:t>відомими</a:t>
            </a:r>
            <a:r>
              <a:rPr lang="ru-RU" dirty="0"/>
              <a:t> </a:t>
            </a:r>
            <a:r>
              <a:rPr lang="ru-RU" dirty="0" err="1"/>
              <a:t>творчими</a:t>
            </a:r>
            <a:r>
              <a:rPr lang="ru-RU" dirty="0"/>
              <a:t> </a:t>
            </a:r>
            <a:r>
              <a:rPr lang="ru-RU" dirty="0" err="1"/>
              <a:t>особистостями</a:t>
            </a:r>
            <a:r>
              <a:rPr lang="ru-RU" dirty="0"/>
              <a:t>, як </a:t>
            </a:r>
            <a:r>
              <a:rPr lang="ru-RU" dirty="0" err="1"/>
              <a:t>Ліст</a:t>
            </a:r>
            <a:r>
              <a:rPr lang="ru-RU" dirty="0"/>
              <a:t>, Мендельсон, </a:t>
            </a:r>
            <a:r>
              <a:rPr lang="ru-RU" dirty="0" err="1"/>
              <a:t>Мейєрбер</a:t>
            </a:r>
            <a:r>
              <a:rPr lang="ru-RU" dirty="0"/>
              <a:t>, </a:t>
            </a:r>
            <a:r>
              <a:rPr lang="ru-RU" dirty="0" err="1"/>
              <a:t>Галеві</a:t>
            </a:r>
            <a:r>
              <a:rPr lang="ru-RU" dirty="0"/>
              <a:t>, Гейне, </a:t>
            </a:r>
            <a:r>
              <a:rPr lang="ru-RU" dirty="0" err="1"/>
              <a:t>зустрічався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 smtClean="0"/>
              <a:t>Міцкевичем</a:t>
            </a:r>
            <a:r>
              <a:rPr lang="ru-RU" dirty="0" smtClean="0"/>
              <a:t>.</a:t>
            </a:r>
            <a:endParaRPr lang="uk-UA" dirty="0" smtClean="0"/>
          </a:p>
          <a:p>
            <a:endParaRPr lang="uk-UA" dirty="0" smtClean="0"/>
          </a:p>
        </p:txBody>
      </p:sp>
      <p:pic>
        <p:nvPicPr>
          <p:cNvPr id="26628" name="Picture 4" descr="http://img0.liveinternet.ru/images/attach/c/6/93/438/93438958_large_92454443_4497432_polina_5_jpg_jpe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340768"/>
            <a:ext cx="4788024" cy="551723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644008" y="764704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Аврора </a:t>
            </a:r>
            <a:r>
              <a:rPr lang="uk-UA" dirty="0" err="1" smtClean="0"/>
              <a:t>Дюдеван</a:t>
            </a:r>
            <a:endParaRPr lang="ru-RU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 descr="D:\Documents and Settings\User\Рабочий стол\Новая папка\Универсальные\0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717032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uk-UA" sz="9600" dirty="0" smtClean="0">
                <a:latin typeface="Monotype Corsiva" pitchFamily="66" charset="0"/>
              </a:rPr>
              <a:t>Дякуємо за увагу!</a:t>
            </a:r>
            <a:endParaRPr lang="ru-RU" sz="96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cuments and Settings\User\Рабочий стол\Новая папка\Универсальные\0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2132856"/>
            <a:ext cx="91440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Версаль – зразок</a:t>
            </a:r>
          </a:p>
          <a:p>
            <a:pPr algn="ctr"/>
            <a:r>
              <a:rPr lang="uk-UA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європейського парку</a:t>
            </a:r>
            <a:endParaRPr lang="ru-RU" sz="7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versaill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25525"/>
            <a:ext cx="9144000" cy="58324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9512" y="0"/>
            <a:ext cx="8568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/>
              <a:t>Регулярний парк Версаль – один з найбільших та найвидатніших у Європі. </a:t>
            </a:r>
            <a:endParaRPr lang="ru-RU" sz="2800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Історія створення та розвитку </a:t>
            </a:r>
            <a:r>
              <a:rPr lang="uk-UA" dirty="0" err="1" smtClean="0"/>
              <a:t>м.Версаль</a:t>
            </a:r>
            <a:endParaRPr lang="ru-RU" dirty="0"/>
          </a:p>
        </p:txBody>
      </p:sp>
      <p:pic>
        <p:nvPicPr>
          <p:cNvPr id="15362" name="Picture 2" descr="http://osvita.ua/doc/images/news/224/22441/1_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4352925" cy="3486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4" name="Picture 4" descr="https://encrypted-tbn2.gstatic.com/images?q=tbn:ANd9GcTyY9x5zlAkGIEL9Dat5-c_5weAgG90SmHzbGoVBbh3jXAKrnigl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222997"/>
            <a:ext cx="3995936" cy="26350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499992" y="1124744"/>
            <a:ext cx="41764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 початку </a:t>
            </a:r>
            <a:r>
              <a:rPr lang="en-US" dirty="0"/>
              <a:t>XVII</a:t>
            </a:r>
            <a:r>
              <a:rPr lang="ru-RU" dirty="0"/>
              <a:t> ст. там, де </a:t>
            </a:r>
            <a:r>
              <a:rPr lang="ru-RU" dirty="0" err="1"/>
              <a:t>нині</a:t>
            </a:r>
            <a:r>
              <a:rPr lang="ru-RU" dirty="0"/>
              <a:t> </a:t>
            </a:r>
            <a:r>
              <a:rPr lang="ru-RU" dirty="0" err="1"/>
              <a:t>розкинулось</a:t>
            </a:r>
            <a:r>
              <a:rPr lang="ru-RU" dirty="0"/>
              <a:t> </a:t>
            </a:r>
            <a:r>
              <a:rPr lang="ru-RU" dirty="0" err="1"/>
              <a:t>місто</a:t>
            </a:r>
            <a:r>
              <a:rPr lang="ru-RU" dirty="0"/>
              <a:t> Версаль, </a:t>
            </a:r>
            <a:r>
              <a:rPr lang="ru-RU" dirty="0" err="1"/>
              <a:t>була</a:t>
            </a:r>
            <a:r>
              <a:rPr lang="ru-RU" dirty="0"/>
              <a:t> заболочена </a:t>
            </a:r>
            <a:r>
              <a:rPr lang="ru-RU" dirty="0" err="1"/>
              <a:t>місцевість</a:t>
            </a:r>
            <a:r>
              <a:rPr lang="ru-RU" dirty="0"/>
              <a:t>, </a:t>
            </a:r>
            <a:r>
              <a:rPr lang="ru-RU" dirty="0" err="1"/>
              <a:t>куди</a:t>
            </a:r>
            <a:r>
              <a:rPr lang="ru-RU" dirty="0"/>
              <a:t> </a:t>
            </a:r>
            <a:r>
              <a:rPr lang="ru-RU" dirty="0" err="1"/>
              <a:t>їздили</a:t>
            </a:r>
            <a:r>
              <a:rPr lang="ru-RU" dirty="0"/>
              <a:t> на </a:t>
            </a:r>
            <a:r>
              <a:rPr lang="ru-RU" dirty="0" err="1"/>
              <a:t>полювання</a:t>
            </a:r>
            <a:r>
              <a:rPr lang="ru-RU" dirty="0"/>
              <a:t> </a:t>
            </a:r>
            <a:r>
              <a:rPr lang="ru-RU" dirty="0" err="1"/>
              <a:t>французькі</a:t>
            </a:r>
            <a:r>
              <a:rPr lang="ru-RU" dirty="0"/>
              <a:t> </a:t>
            </a:r>
            <a:r>
              <a:rPr lang="ru-RU" dirty="0" err="1"/>
              <a:t>королі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де в 1624 р.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побудовано</a:t>
            </a:r>
            <a:r>
              <a:rPr lang="ru-RU" dirty="0"/>
              <a:t> для них </a:t>
            </a:r>
            <a:r>
              <a:rPr lang="ru-RU" dirty="0" err="1"/>
              <a:t>мисливський</a:t>
            </a:r>
            <a:r>
              <a:rPr lang="ru-RU" dirty="0"/>
              <a:t> </a:t>
            </a:r>
            <a:r>
              <a:rPr lang="ru-RU" dirty="0" err="1"/>
              <a:t>будинок</a:t>
            </a:r>
            <a:r>
              <a:rPr lang="ru-RU" dirty="0" smtClean="0"/>
              <a:t>.</a:t>
            </a:r>
          </a:p>
          <a:p>
            <a:r>
              <a:rPr lang="ru-RU" dirty="0" err="1"/>
              <a:t>Найбільше</a:t>
            </a:r>
            <a:r>
              <a:rPr lang="ru-RU" dirty="0"/>
              <a:t> </a:t>
            </a:r>
            <a:r>
              <a:rPr lang="ru-RU" dirty="0" err="1"/>
              <a:t>відображав</a:t>
            </a:r>
            <a:r>
              <a:rPr lang="ru-RU" dirty="0"/>
              <a:t> </a:t>
            </a:r>
            <a:r>
              <a:rPr lang="ru-RU" dirty="0" err="1"/>
              <a:t>ідеї</a:t>
            </a:r>
            <a:r>
              <a:rPr lang="ru-RU" dirty="0"/>
              <a:t> </a:t>
            </a:r>
            <a:r>
              <a:rPr lang="ru-RU" dirty="0" err="1"/>
              <a:t>французького</a:t>
            </a:r>
            <a:r>
              <a:rPr lang="ru-RU" dirty="0"/>
              <a:t> абсолютизму </a:t>
            </a:r>
            <a:r>
              <a:rPr lang="ru-RU" dirty="0" err="1"/>
              <a:t>класицизм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спокійними</a:t>
            </a:r>
            <a:r>
              <a:rPr lang="ru-RU" dirty="0"/>
              <a:t> </a:t>
            </a:r>
            <a:r>
              <a:rPr lang="ru-RU" dirty="0" err="1"/>
              <a:t>й</a:t>
            </a:r>
            <a:r>
              <a:rPr lang="ru-RU" dirty="0"/>
              <a:t> </a:t>
            </a:r>
            <a:r>
              <a:rPr lang="ru-RU" dirty="0" err="1"/>
              <a:t>величними</a:t>
            </a:r>
            <a:r>
              <a:rPr lang="ru-RU" dirty="0"/>
              <a:t> формами.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5536" y="4437112"/>
            <a:ext cx="43204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 1669 р. </a:t>
            </a:r>
            <a:r>
              <a:rPr lang="ru-RU" dirty="0" err="1"/>
              <a:t>архітектор</a:t>
            </a:r>
            <a:r>
              <a:rPr lang="ru-RU" dirty="0"/>
              <a:t> Лево почав </a:t>
            </a:r>
            <a:r>
              <a:rPr lang="ru-RU" dirty="0" err="1"/>
              <a:t>перебудовувати</a:t>
            </a:r>
            <a:r>
              <a:rPr lang="ru-RU" dirty="0"/>
              <a:t> палац, а </a:t>
            </a:r>
            <a:r>
              <a:rPr lang="ru-RU" dirty="0" err="1"/>
              <a:t>видатний</a:t>
            </a:r>
            <a:r>
              <a:rPr lang="ru-RU" dirty="0"/>
              <a:t> </a:t>
            </a:r>
            <a:r>
              <a:rPr lang="ru-RU" dirty="0" err="1"/>
              <a:t>французький</a:t>
            </a:r>
            <a:r>
              <a:rPr lang="ru-RU" dirty="0"/>
              <a:t> </a:t>
            </a:r>
            <a:r>
              <a:rPr lang="ru-RU" dirty="0" err="1"/>
              <a:t>паркобудівник</a:t>
            </a:r>
            <a:r>
              <a:rPr lang="ru-RU" dirty="0"/>
              <a:t> </a:t>
            </a:r>
            <a:r>
              <a:rPr lang="ru-RU" dirty="0" err="1"/>
              <a:t>Анре</a:t>
            </a:r>
            <a:r>
              <a:rPr lang="ru-RU" dirty="0"/>
              <a:t> </a:t>
            </a:r>
            <a:r>
              <a:rPr lang="ru-RU" dirty="0" err="1"/>
              <a:t>Ленотр</a:t>
            </a:r>
            <a:r>
              <a:rPr lang="ru-RU" dirty="0"/>
              <a:t> (1613-1700),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розробив</a:t>
            </a:r>
            <a:r>
              <a:rPr lang="ru-RU" dirty="0"/>
              <a:t> </a:t>
            </a:r>
            <a:r>
              <a:rPr lang="ru-RU" dirty="0" err="1"/>
              <a:t>принципи</a:t>
            </a:r>
            <a:r>
              <a:rPr lang="ru-RU" dirty="0"/>
              <a:t> </a:t>
            </a:r>
            <a:r>
              <a:rPr lang="ru-RU" dirty="0" err="1"/>
              <a:t>планування</a:t>
            </a:r>
            <a:r>
              <a:rPr lang="ru-RU" dirty="0"/>
              <a:t> </a:t>
            </a:r>
            <a:r>
              <a:rPr lang="ru-RU" dirty="0" err="1"/>
              <a:t>французьких</a:t>
            </a:r>
            <a:r>
              <a:rPr lang="ru-RU" dirty="0"/>
              <a:t> так </a:t>
            </a:r>
            <a:r>
              <a:rPr lang="ru-RU" dirty="0" err="1"/>
              <a:t>званих</a:t>
            </a:r>
            <a:r>
              <a:rPr lang="ru-RU" dirty="0"/>
              <a:t> </a:t>
            </a:r>
            <a:r>
              <a:rPr lang="ru-RU" dirty="0" err="1"/>
              <a:t>регулярних</a:t>
            </a:r>
            <a:r>
              <a:rPr lang="ru-RU" dirty="0"/>
              <a:t> </a:t>
            </a:r>
            <a:r>
              <a:rPr lang="ru-RU" dirty="0" err="1"/>
              <a:t>парків</a:t>
            </a:r>
            <a:r>
              <a:rPr lang="ru-RU" dirty="0"/>
              <a:t>, </a:t>
            </a:r>
            <a:r>
              <a:rPr lang="ru-RU" dirty="0" err="1"/>
              <a:t>розпочав</a:t>
            </a:r>
            <a:r>
              <a:rPr lang="ru-RU" dirty="0"/>
              <a:t> </a:t>
            </a:r>
            <a:r>
              <a:rPr lang="ru-RU" dirty="0" err="1"/>
              <a:t>будівництво</a:t>
            </a:r>
            <a:r>
              <a:rPr lang="ru-RU" dirty="0"/>
              <a:t> парку.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fotka.by/img--i-102809-w-6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379979" cy="3284984"/>
          </a:xfrm>
          <a:prstGeom prst="rect">
            <a:avLst/>
          </a:prstGeom>
          <a:noFill/>
        </p:spPr>
      </p:pic>
      <p:pic>
        <p:nvPicPr>
          <p:cNvPr id="17412" name="Picture 4" descr="http://statica2.obnovlenie.ru/foto/thumb/760x0x1/2007/03/08/26779a87cbfbf56f75187b5137f3c57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0"/>
            <a:ext cx="4932040" cy="3290190"/>
          </a:xfrm>
          <a:prstGeom prst="rect">
            <a:avLst/>
          </a:prstGeom>
          <a:noFill/>
        </p:spPr>
      </p:pic>
      <p:pic>
        <p:nvPicPr>
          <p:cNvPr id="17414" name="Picture 6" descr="http://i022.radikal.ru/0805/50/6fa49794748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284984"/>
            <a:ext cx="4211960" cy="3573016"/>
          </a:xfrm>
          <a:prstGeom prst="rect">
            <a:avLst/>
          </a:prstGeom>
          <a:noFill/>
        </p:spPr>
      </p:pic>
      <p:pic>
        <p:nvPicPr>
          <p:cNvPr id="17416" name="Picture 8" descr="http://img0.liveinternet.ru/images/attach/c/4/83/756/83756886_Versalj_1_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91256" y="3284984"/>
            <a:ext cx="4952744" cy="3573016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18058"/>
          </a:xfrm>
        </p:spPr>
        <p:txBody>
          <a:bodyPr>
            <a:noAutofit/>
          </a:bodyPr>
          <a:lstStyle/>
          <a:p>
            <a:pPr algn="ctr"/>
            <a:r>
              <a:rPr lang="uk-UA" sz="2800" dirty="0" smtClean="0"/>
              <a:t>Загальні елементи у побудові</a:t>
            </a:r>
            <a:endParaRPr lang="ru-RU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940152" y="692696"/>
            <a:ext cx="2851792" cy="504056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</a:t>
            </a:r>
            <a:r>
              <a:rPr lang="ru-RU" dirty="0" err="1" smtClean="0"/>
              <a:t>Основна</a:t>
            </a:r>
            <a:r>
              <a:rPr lang="ru-RU" dirty="0" smtClean="0"/>
              <a:t> тема палацу — горизонталь, </a:t>
            </a:r>
            <a:r>
              <a:rPr lang="ru-RU" dirty="0" err="1" smtClean="0"/>
              <a:t>основний</a:t>
            </a:r>
            <a:r>
              <a:rPr lang="ru-RU" dirty="0" smtClean="0"/>
              <a:t> мотив — великий ордер. Фасад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триярусну</a:t>
            </a:r>
            <a:r>
              <a:rPr lang="ru-RU" dirty="0" smtClean="0"/>
              <a:t> </a:t>
            </a:r>
            <a:r>
              <a:rPr lang="ru-RU" dirty="0" err="1" smtClean="0"/>
              <a:t>ордерну</a:t>
            </a:r>
            <a:r>
              <a:rPr lang="ru-RU" dirty="0" smtClean="0"/>
              <a:t> структуру: </a:t>
            </a:r>
            <a:r>
              <a:rPr lang="ru-RU" dirty="0" err="1" smtClean="0"/>
              <a:t>нижній</a:t>
            </a:r>
            <a:r>
              <a:rPr lang="ru-RU" dirty="0" smtClean="0"/>
              <a:t> поверх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ніби</a:t>
            </a:r>
            <a:r>
              <a:rPr lang="ru-RU" dirty="0" smtClean="0"/>
              <a:t> </a:t>
            </a:r>
            <a:r>
              <a:rPr lang="ru-RU" dirty="0" err="1" smtClean="0"/>
              <a:t>п'єдесталом</a:t>
            </a:r>
            <a:r>
              <a:rPr lang="ru-RU" dirty="0" smtClean="0"/>
              <a:t>, </a:t>
            </a:r>
            <a:r>
              <a:rPr lang="ru-RU" dirty="0" err="1" smtClean="0"/>
              <a:t>другий</a:t>
            </a:r>
            <a:r>
              <a:rPr lang="ru-RU" dirty="0" smtClean="0"/>
              <a:t> — ордер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третій</a:t>
            </a:r>
            <a:r>
              <a:rPr lang="ru-RU" dirty="0" smtClean="0"/>
              <a:t> — аттик. </a:t>
            </a:r>
            <a:endParaRPr lang="ru-RU" dirty="0"/>
          </a:p>
        </p:txBody>
      </p:sp>
      <p:pic>
        <p:nvPicPr>
          <p:cNvPr id="5" name="Picture 5" descr="000d388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5878985" cy="3840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Documents and Settings\User\Рабочий стол\Новая папка\Универсальные\0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9396536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1556792"/>
            <a:ext cx="9049272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Амадей Вольфганг </a:t>
            </a:r>
          </a:p>
          <a:p>
            <a:pPr algn="ctr"/>
            <a:r>
              <a:rPr lang="uk-UA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Моцарт</a:t>
            </a:r>
            <a:endParaRPr lang="ru-RU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d.topic.lt/Fmfir/images/picsw/102011/14/post/ostrota/t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0"/>
            <a:ext cx="4932040" cy="63056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79512" y="188640"/>
            <a:ext cx="38164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Амадей Вольфганг Моцарт  (1756- 1791)австрійський композитор</a:t>
            </a:r>
            <a:r>
              <a:rPr lang="uk-UA" dirty="0" smtClean="0"/>
              <a:t>.</a:t>
            </a:r>
          </a:p>
          <a:p>
            <a:r>
              <a:rPr lang="uk-UA" dirty="0"/>
              <a:t>Народився 27 січня 1756 р. в Зальцбурзі</a:t>
            </a:r>
            <a:r>
              <a:rPr lang="uk-UA" dirty="0" smtClean="0"/>
              <a:t>.</a:t>
            </a:r>
          </a:p>
        </p:txBody>
      </p:sp>
      <p:pic>
        <p:nvPicPr>
          <p:cNvPr id="22532" name="Picture 4" descr="http://lib.rus.ec/i/96/168996/i_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204864"/>
            <a:ext cx="3333750" cy="3990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pPr algn="ctr"/>
            <a:r>
              <a:rPr lang="uk-UA" dirty="0" smtClean="0"/>
              <a:t>Основні події у житті А.Моцарта</a:t>
            </a:r>
            <a:endParaRPr lang="ru-RU" dirty="0"/>
          </a:p>
        </p:txBody>
      </p:sp>
      <p:pic>
        <p:nvPicPr>
          <p:cNvPr id="23554" name="Picture 2" descr="http://www.fotki.ykt.ru/albums/userpics/32519/42_motsart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4896544" cy="367240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932040" y="908720"/>
            <a:ext cx="381642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У 1765 р. були опубліковані і виконані в концертах його перші </a:t>
            </a:r>
            <a:r>
              <a:rPr lang="uk-UA" dirty="0" smtClean="0"/>
              <a:t>симфонії;</a:t>
            </a:r>
          </a:p>
          <a:p>
            <a:r>
              <a:rPr lang="uk-UA" dirty="0"/>
              <a:t>У 1769 р. він отримав місце концертмейстера при дворі архієпископа в </a:t>
            </a:r>
            <a:r>
              <a:rPr lang="uk-UA" dirty="0" smtClean="0"/>
              <a:t>Зальцбурзі;</a:t>
            </a:r>
          </a:p>
          <a:p>
            <a:r>
              <a:rPr lang="uk-UA" dirty="0" smtClean="0"/>
              <a:t>В </a:t>
            </a:r>
            <a:r>
              <a:rPr lang="uk-UA" dirty="0"/>
              <a:t>1770 р. Моцарт став членом Філармонічної академії у Болоньї(Італія</a:t>
            </a:r>
            <a:r>
              <a:rPr lang="uk-UA" dirty="0" smtClean="0"/>
              <a:t>);</a:t>
            </a:r>
          </a:p>
          <a:p>
            <a:r>
              <a:rPr lang="uk-UA" dirty="0"/>
              <a:t>У 1779 р. він отримав посаду органіста при архієпископові </a:t>
            </a:r>
            <a:r>
              <a:rPr lang="uk-UA" dirty="0" smtClean="0"/>
              <a:t>Зальцбурзькому;</a:t>
            </a:r>
          </a:p>
          <a:p>
            <a:r>
              <a:rPr lang="uk-UA" dirty="0"/>
              <a:t>У 1786-1787 рр. написані </a:t>
            </a:r>
            <a:r>
              <a:rPr lang="uk-UA" dirty="0" smtClean="0"/>
              <a:t>дві найвідоміші опери </a:t>
            </a:r>
            <a:r>
              <a:rPr lang="uk-UA" dirty="0"/>
              <a:t>"Весілля </a:t>
            </a:r>
            <a:r>
              <a:rPr lang="uk-UA" dirty="0" err="1" smtClean="0"/>
              <a:t>Фігаро“</a:t>
            </a:r>
            <a:r>
              <a:rPr lang="uk-UA" dirty="0" smtClean="0"/>
              <a:t> і </a:t>
            </a:r>
            <a:r>
              <a:rPr lang="uk-UA" dirty="0" err="1" smtClean="0"/>
              <a:t>“Дон</a:t>
            </a:r>
            <a:r>
              <a:rPr lang="uk-UA" dirty="0" smtClean="0"/>
              <a:t> </a:t>
            </a:r>
            <a:r>
              <a:rPr lang="uk-UA" dirty="0" err="1" smtClean="0"/>
              <a:t>Жуан”</a:t>
            </a:r>
            <a:endParaRPr lang="uk-UA" dirty="0" smtClean="0"/>
          </a:p>
          <a:p>
            <a:r>
              <a:rPr lang="uk-UA" dirty="0"/>
              <a:t>Помер 5 грудня 1791 р. у Відні.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72</TotalTime>
  <Words>357</Words>
  <Application>Microsoft Office PowerPoint</Application>
  <PresentationFormat>Экран (4:3)</PresentationFormat>
  <Paragraphs>35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Эркер</vt:lpstr>
      <vt:lpstr>Презентація з художньої культури на тему:” Версаль – зразок європейського парку.Амадей Вольфганг Моцарт.Фрідерік Шопен”</vt:lpstr>
      <vt:lpstr>Слайд 2</vt:lpstr>
      <vt:lpstr>Слайд 3</vt:lpstr>
      <vt:lpstr>Історія створення та розвитку м.Версаль</vt:lpstr>
      <vt:lpstr>Слайд 5</vt:lpstr>
      <vt:lpstr>Загальні елементи у побудові</vt:lpstr>
      <vt:lpstr>Слайд 7</vt:lpstr>
      <vt:lpstr>Слайд 8</vt:lpstr>
      <vt:lpstr>Основні події у житті А.Моцарта</vt:lpstr>
      <vt:lpstr>Слайд 10</vt:lpstr>
      <vt:lpstr>Слайд 11</vt:lpstr>
      <vt:lpstr>Основні події у житті Ф.Шопена</vt:lpstr>
      <vt:lpstr>Дякуємо за увагу!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з художньої культури на тему:” Версаль – зразок європейського парку.Амадей Вольфганг Моцарт”</dc:title>
  <dc:creator>User</dc:creator>
  <cp:lastModifiedBy>User</cp:lastModifiedBy>
  <cp:revision>9</cp:revision>
  <dcterms:created xsi:type="dcterms:W3CDTF">2014-01-15T20:02:03Z</dcterms:created>
  <dcterms:modified xsi:type="dcterms:W3CDTF">2014-01-15T21:14:13Z</dcterms:modified>
</cp:coreProperties>
</file>