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66" r:id="rId3"/>
    <p:sldId id="267" r:id="rId4"/>
    <p:sldId id="268" r:id="rId5"/>
    <p:sldId id="269" r:id="rId6"/>
    <p:sldId id="270" r:id="rId7"/>
    <p:sldId id="272" r:id="rId8"/>
    <p:sldId id="271" r:id="rId9"/>
    <p:sldId id="273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8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2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7" d="100"/>
          <a:sy n="57" d="100"/>
        </p:scale>
        <p:origin x="123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E341F9-20C3-4061-A0BF-471122AA473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8D9F28-BEF9-432E-A3B3-57C0BBCA4C44}">
      <dgm:prSet phldrT="[Текст]"/>
      <dgm:spPr/>
      <dgm:t>
        <a:bodyPr/>
        <a:lstStyle/>
        <a:p>
          <a:r>
            <a:rPr lang="uk-UA" dirty="0" smtClean="0"/>
            <a:t>Риси масової культури</a:t>
          </a:r>
          <a:endParaRPr lang="ru-RU" dirty="0"/>
        </a:p>
      </dgm:t>
    </dgm:pt>
    <dgm:pt modelId="{F93A91C3-3582-437B-BB49-012AEF3E84E7}" type="parTrans" cxnId="{B2130630-BB4E-4C44-9695-E85CC6E0038C}">
      <dgm:prSet/>
      <dgm:spPr/>
      <dgm:t>
        <a:bodyPr/>
        <a:lstStyle/>
        <a:p>
          <a:endParaRPr lang="ru-RU"/>
        </a:p>
      </dgm:t>
    </dgm:pt>
    <dgm:pt modelId="{D6E1271D-26FC-4D9A-A48E-2CEC2806906B}" type="sibTrans" cxnId="{B2130630-BB4E-4C44-9695-E85CC6E0038C}">
      <dgm:prSet/>
      <dgm:spPr/>
      <dgm:t>
        <a:bodyPr/>
        <a:lstStyle/>
        <a:p>
          <a:endParaRPr lang="ru-RU"/>
        </a:p>
      </dgm:t>
    </dgm:pt>
    <dgm:pt modelId="{87154C83-BABF-4AF7-9AE1-0A3B30DEFD45}">
      <dgm:prSet phldrT="[Текст]" custT="1"/>
      <dgm:spPr/>
      <dgm:t>
        <a:bodyPr/>
        <a:lstStyle/>
        <a:p>
          <a:r>
            <a:rPr lang="uk-UA" sz="1600" dirty="0" smtClean="0"/>
            <a:t>загальнодоступність</a:t>
          </a:r>
          <a:endParaRPr lang="ru-RU" sz="1600" dirty="0"/>
        </a:p>
      </dgm:t>
    </dgm:pt>
    <dgm:pt modelId="{14CA4525-C792-4824-BFDD-8009560F611B}" type="parTrans" cxnId="{CFAE9205-B2F6-4D2E-A036-C4E2D7B7AE87}">
      <dgm:prSet/>
      <dgm:spPr/>
      <dgm:t>
        <a:bodyPr/>
        <a:lstStyle/>
        <a:p>
          <a:endParaRPr lang="ru-RU"/>
        </a:p>
      </dgm:t>
    </dgm:pt>
    <dgm:pt modelId="{76F63F6E-11DA-41C5-84CC-67BBEFA6A75C}" type="sibTrans" cxnId="{CFAE9205-B2F6-4D2E-A036-C4E2D7B7AE87}">
      <dgm:prSet/>
      <dgm:spPr/>
      <dgm:t>
        <a:bodyPr/>
        <a:lstStyle/>
        <a:p>
          <a:endParaRPr lang="ru-RU"/>
        </a:p>
      </dgm:t>
    </dgm:pt>
    <dgm:pt modelId="{FF4EBA24-9592-4E33-A2CD-BDAC41A0EF91}">
      <dgm:prSet phldrT="[Текст]"/>
      <dgm:spPr/>
      <dgm:t>
        <a:bodyPr/>
        <a:lstStyle/>
        <a:p>
          <a:r>
            <a:rPr lang="uk-UA" dirty="0" smtClean="0"/>
            <a:t>Спрощеність</a:t>
          </a:r>
          <a:endParaRPr lang="ru-RU" dirty="0"/>
        </a:p>
      </dgm:t>
    </dgm:pt>
    <dgm:pt modelId="{82B38479-F02B-40D7-A43A-BF5044097D8F}" type="parTrans" cxnId="{7694DC87-0F83-4603-B86C-FFFC4E389332}">
      <dgm:prSet/>
      <dgm:spPr/>
      <dgm:t>
        <a:bodyPr/>
        <a:lstStyle/>
        <a:p>
          <a:endParaRPr lang="ru-RU"/>
        </a:p>
      </dgm:t>
    </dgm:pt>
    <dgm:pt modelId="{B8E5A43A-9C30-493E-BD26-1F147E9211C3}" type="sibTrans" cxnId="{7694DC87-0F83-4603-B86C-FFFC4E389332}">
      <dgm:prSet/>
      <dgm:spPr/>
      <dgm:t>
        <a:bodyPr/>
        <a:lstStyle/>
        <a:p>
          <a:endParaRPr lang="ru-RU"/>
        </a:p>
      </dgm:t>
    </dgm:pt>
    <dgm:pt modelId="{E61EBA3D-A0F9-4F10-9B71-4ED03294CED9}">
      <dgm:prSet phldrT="[Текст]"/>
      <dgm:spPr/>
      <dgm:t>
        <a:bodyPr/>
        <a:lstStyle/>
        <a:p>
          <a:r>
            <a:rPr lang="uk-UA" dirty="0" smtClean="0"/>
            <a:t>Розважливість</a:t>
          </a:r>
          <a:endParaRPr lang="ru-RU" dirty="0"/>
        </a:p>
      </dgm:t>
    </dgm:pt>
    <dgm:pt modelId="{EE2CEE67-F2E4-4F24-937B-94A71E1EDB1E}" type="parTrans" cxnId="{463C052B-7C47-42EE-B266-6D8BFA1786F5}">
      <dgm:prSet/>
      <dgm:spPr/>
      <dgm:t>
        <a:bodyPr/>
        <a:lstStyle/>
        <a:p>
          <a:endParaRPr lang="ru-RU"/>
        </a:p>
      </dgm:t>
    </dgm:pt>
    <dgm:pt modelId="{EE56AD4B-D672-4363-BB60-B485C8CC90DE}" type="sibTrans" cxnId="{463C052B-7C47-42EE-B266-6D8BFA1786F5}">
      <dgm:prSet/>
      <dgm:spPr/>
      <dgm:t>
        <a:bodyPr/>
        <a:lstStyle/>
        <a:p>
          <a:endParaRPr lang="ru-RU"/>
        </a:p>
      </dgm:t>
    </dgm:pt>
    <dgm:pt modelId="{E9C5F9E6-4471-4C66-AB86-139F07ABC575}">
      <dgm:prSet phldrT="[Текст]"/>
      <dgm:spPr/>
      <dgm:t>
        <a:bodyPr/>
        <a:lstStyle/>
        <a:p>
          <a:r>
            <a:rPr lang="uk-UA" dirty="0" smtClean="0"/>
            <a:t>Багатоликість</a:t>
          </a:r>
          <a:endParaRPr lang="ru-RU" dirty="0"/>
        </a:p>
      </dgm:t>
    </dgm:pt>
    <dgm:pt modelId="{C2585C79-F0AC-4704-AD45-6896397356CB}" type="parTrans" cxnId="{E3791188-0107-4906-877E-6A3F04EEC324}">
      <dgm:prSet/>
      <dgm:spPr/>
      <dgm:t>
        <a:bodyPr/>
        <a:lstStyle/>
        <a:p>
          <a:endParaRPr lang="ru-RU"/>
        </a:p>
      </dgm:t>
    </dgm:pt>
    <dgm:pt modelId="{A51BA8D3-E4D8-46A2-98A5-9554095CCA3B}" type="sibTrans" cxnId="{E3791188-0107-4906-877E-6A3F04EEC324}">
      <dgm:prSet/>
      <dgm:spPr/>
      <dgm:t>
        <a:bodyPr/>
        <a:lstStyle/>
        <a:p>
          <a:endParaRPr lang="ru-RU"/>
        </a:p>
      </dgm:t>
    </dgm:pt>
    <dgm:pt modelId="{4D6E4EF3-304F-40C7-8C11-0A2AF69E2330}" type="pres">
      <dgm:prSet presAssocID="{59E341F9-20C3-4061-A0BF-471122AA473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B3A5451-06AC-4669-BA63-4214DE897A43}" type="pres">
      <dgm:prSet presAssocID="{1C8D9F28-BEF9-432E-A3B3-57C0BBCA4C44}" presName="centerShape" presStyleLbl="node0" presStyleIdx="0" presStyleCnt="1" custScaleX="180379" custScaleY="146362"/>
      <dgm:spPr/>
    </dgm:pt>
    <dgm:pt modelId="{65255D85-401B-4DF9-8A5C-C3A4AB0BBE21}" type="pres">
      <dgm:prSet presAssocID="{87154C83-BABF-4AF7-9AE1-0A3B30DEFD45}" presName="node" presStyleLbl="node1" presStyleIdx="0" presStyleCnt="4" custScaleX="136944" custScaleY="12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F97F98-D085-4389-AD45-B3B7BF83421C}" type="pres">
      <dgm:prSet presAssocID="{87154C83-BABF-4AF7-9AE1-0A3B30DEFD45}" presName="dummy" presStyleCnt="0"/>
      <dgm:spPr/>
    </dgm:pt>
    <dgm:pt modelId="{26D8F6F1-A303-49C3-8D4D-78748A5042EC}" type="pres">
      <dgm:prSet presAssocID="{76F63F6E-11DA-41C5-84CC-67BBEFA6A75C}" presName="sibTrans" presStyleLbl="sibTrans2D1" presStyleIdx="0" presStyleCnt="4" custLinFactNeighborX="10168" custLinFactNeighborY="-11962"/>
      <dgm:spPr/>
    </dgm:pt>
    <dgm:pt modelId="{E9DF23B9-E9C7-4FAB-BBA8-8E07B33596E9}" type="pres">
      <dgm:prSet presAssocID="{FF4EBA24-9592-4E33-A2CD-BDAC41A0EF91}" presName="node" presStyleLbl="node1" presStyleIdx="1" presStyleCnt="4" custScaleX="155190" custScaleY="157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78744-0068-4D41-ABCC-7C4C322357A4}" type="pres">
      <dgm:prSet presAssocID="{FF4EBA24-9592-4E33-A2CD-BDAC41A0EF91}" presName="dummy" presStyleCnt="0"/>
      <dgm:spPr/>
    </dgm:pt>
    <dgm:pt modelId="{7B7C297B-1EA3-415F-B55F-716D43548E16}" type="pres">
      <dgm:prSet presAssocID="{B8E5A43A-9C30-493E-BD26-1F147E9211C3}" presName="sibTrans" presStyleLbl="sibTrans2D1" presStyleIdx="1" presStyleCnt="4" custScaleX="131148" custScaleY="110385" custLinFactNeighborX="299" custLinFactNeighborY="6579"/>
      <dgm:spPr/>
    </dgm:pt>
    <dgm:pt modelId="{7421531E-650E-44DF-B8F2-10F2218C74E6}" type="pres">
      <dgm:prSet presAssocID="{E61EBA3D-A0F9-4F10-9B71-4ED03294CED9}" presName="node" presStyleLbl="node1" presStyleIdx="2" presStyleCnt="4" custScaleX="157892" custScaleY="151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4F77C-49BD-4040-9E74-26E13076CA97}" type="pres">
      <dgm:prSet presAssocID="{E61EBA3D-A0F9-4F10-9B71-4ED03294CED9}" presName="dummy" presStyleCnt="0"/>
      <dgm:spPr/>
    </dgm:pt>
    <dgm:pt modelId="{632CE2A7-03F3-45EC-BFDD-6F7015BF2245}" type="pres">
      <dgm:prSet presAssocID="{EE56AD4B-D672-4363-BB60-B485C8CC90DE}" presName="sibTrans" presStyleLbl="sibTrans2D1" presStyleIdx="2" presStyleCnt="4" custLinFactNeighborX="-17943" custLinFactNeighborY="8971"/>
      <dgm:spPr/>
    </dgm:pt>
    <dgm:pt modelId="{9FD26236-B22F-4D68-8EAA-222CC07923B4}" type="pres">
      <dgm:prSet presAssocID="{E9C5F9E6-4471-4C66-AB86-139F07ABC575}" presName="node" presStyleLbl="node1" presStyleIdx="3" presStyleCnt="4" custScaleX="159935" custScaleY="153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874E76-07DF-4358-8381-635BE7199A3F}" type="pres">
      <dgm:prSet presAssocID="{E9C5F9E6-4471-4C66-AB86-139F07ABC575}" presName="dummy" presStyleCnt="0"/>
      <dgm:spPr/>
    </dgm:pt>
    <dgm:pt modelId="{8B833E00-5736-453D-9874-F4D3212BC623}" type="pres">
      <dgm:prSet presAssocID="{A51BA8D3-E4D8-46A2-98A5-9554095CCA3B}" presName="sibTrans" presStyleLbl="sibTrans2D1" presStyleIdx="3" presStyleCnt="4" custLinFactNeighborX="-18541" custLinFactNeighborY="-11065"/>
      <dgm:spPr/>
    </dgm:pt>
  </dgm:ptLst>
  <dgm:cxnLst>
    <dgm:cxn modelId="{CFAE9205-B2F6-4D2E-A036-C4E2D7B7AE87}" srcId="{1C8D9F28-BEF9-432E-A3B3-57C0BBCA4C44}" destId="{87154C83-BABF-4AF7-9AE1-0A3B30DEFD45}" srcOrd="0" destOrd="0" parTransId="{14CA4525-C792-4824-BFDD-8009560F611B}" sibTransId="{76F63F6E-11DA-41C5-84CC-67BBEFA6A75C}"/>
    <dgm:cxn modelId="{0960D155-E528-4D9C-8EE6-D28C248A1804}" type="presOf" srcId="{76F63F6E-11DA-41C5-84CC-67BBEFA6A75C}" destId="{26D8F6F1-A303-49C3-8D4D-78748A5042EC}" srcOrd="0" destOrd="0" presId="urn:microsoft.com/office/officeart/2005/8/layout/radial6"/>
    <dgm:cxn modelId="{0805EC86-8EE9-463D-ABF4-05F4BCB24CA6}" type="presOf" srcId="{EE56AD4B-D672-4363-BB60-B485C8CC90DE}" destId="{632CE2A7-03F3-45EC-BFDD-6F7015BF2245}" srcOrd="0" destOrd="0" presId="urn:microsoft.com/office/officeart/2005/8/layout/radial6"/>
    <dgm:cxn modelId="{F692609C-F92E-4399-8527-A8CC564A39DC}" type="presOf" srcId="{87154C83-BABF-4AF7-9AE1-0A3B30DEFD45}" destId="{65255D85-401B-4DF9-8A5C-C3A4AB0BBE21}" srcOrd="0" destOrd="0" presId="urn:microsoft.com/office/officeart/2005/8/layout/radial6"/>
    <dgm:cxn modelId="{E3791188-0107-4906-877E-6A3F04EEC324}" srcId="{1C8D9F28-BEF9-432E-A3B3-57C0BBCA4C44}" destId="{E9C5F9E6-4471-4C66-AB86-139F07ABC575}" srcOrd="3" destOrd="0" parTransId="{C2585C79-F0AC-4704-AD45-6896397356CB}" sibTransId="{A51BA8D3-E4D8-46A2-98A5-9554095CCA3B}"/>
    <dgm:cxn modelId="{7694DC87-0F83-4603-B86C-FFFC4E389332}" srcId="{1C8D9F28-BEF9-432E-A3B3-57C0BBCA4C44}" destId="{FF4EBA24-9592-4E33-A2CD-BDAC41A0EF91}" srcOrd="1" destOrd="0" parTransId="{82B38479-F02B-40D7-A43A-BF5044097D8F}" sibTransId="{B8E5A43A-9C30-493E-BD26-1F147E9211C3}"/>
    <dgm:cxn modelId="{2AA2931B-744F-4AF8-8F1A-9A1D55C6A881}" type="presOf" srcId="{FF4EBA24-9592-4E33-A2CD-BDAC41A0EF91}" destId="{E9DF23B9-E9C7-4FAB-BBA8-8E07B33596E9}" srcOrd="0" destOrd="0" presId="urn:microsoft.com/office/officeart/2005/8/layout/radial6"/>
    <dgm:cxn modelId="{A23531DA-39A1-4D1A-8509-839B19E03B72}" type="presOf" srcId="{A51BA8D3-E4D8-46A2-98A5-9554095CCA3B}" destId="{8B833E00-5736-453D-9874-F4D3212BC623}" srcOrd="0" destOrd="0" presId="urn:microsoft.com/office/officeart/2005/8/layout/radial6"/>
    <dgm:cxn modelId="{ED502582-EBD3-4713-84BD-A1CB0A5346C7}" type="presOf" srcId="{59E341F9-20C3-4061-A0BF-471122AA473A}" destId="{4D6E4EF3-304F-40C7-8C11-0A2AF69E2330}" srcOrd="0" destOrd="0" presId="urn:microsoft.com/office/officeart/2005/8/layout/radial6"/>
    <dgm:cxn modelId="{B2130630-BB4E-4C44-9695-E85CC6E0038C}" srcId="{59E341F9-20C3-4061-A0BF-471122AA473A}" destId="{1C8D9F28-BEF9-432E-A3B3-57C0BBCA4C44}" srcOrd="0" destOrd="0" parTransId="{F93A91C3-3582-437B-BB49-012AEF3E84E7}" sibTransId="{D6E1271D-26FC-4D9A-A48E-2CEC2806906B}"/>
    <dgm:cxn modelId="{C1B7F46B-A23C-406A-B4AE-9A71D3597387}" type="presOf" srcId="{B8E5A43A-9C30-493E-BD26-1F147E9211C3}" destId="{7B7C297B-1EA3-415F-B55F-716D43548E16}" srcOrd="0" destOrd="0" presId="urn:microsoft.com/office/officeart/2005/8/layout/radial6"/>
    <dgm:cxn modelId="{D6B7E6BF-E52D-4D56-9F31-06607171268C}" type="presOf" srcId="{1C8D9F28-BEF9-432E-A3B3-57C0BBCA4C44}" destId="{EB3A5451-06AC-4669-BA63-4214DE897A43}" srcOrd="0" destOrd="0" presId="urn:microsoft.com/office/officeart/2005/8/layout/radial6"/>
    <dgm:cxn modelId="{2730E8DF-D79D-4D5A-AA1B-37E097C3F014}" type="presOf" srcId="{E9C5F9E6-4471-4C66-AB86-139F07ABC575}" destId="{9FD26236-B22F-4D68-8EAA-222CC07923B4}" srcOrd="0" destOrd="0" presId="urn:microsoft.com/office/officeart/2005/8/layout/radial6"/>
    <dgm:cxn modelId="{03311E45-F6A8-4E15-9FB6-B395917C9CD4}" type="presOf" srcId="{E61EBA3D-A0F9-4F10-9B71-4ED03294CED9}" destId="{7421531E-650E-44DF-B8F2-10F2218C74E6}" srcOrd="0" destOrd="0" presId="urn:microsoft.com/office/officeart/2005/8/layout/radial6"/>
    <dgm:cxn modelId="{463C052B-7C47-42EE-B266-6D8BFA1786F5}" srcId="{1C8D9F28-BEF9-432E-A3B3-57C0BBCA4C44}" destId="{E61EBA3D-A0F9-4F10-9B71-4ED03294CED9}" srcOrd="2" destOrd="0" parTransId="{EE2CEE67-F2E4-4F24-937B-94A71E1EDB1E}" sibTransId="{EE56AD4B-D672-4363-BB60-B485C8CC90DE}"/>
    <dgm:cxn modelId="{25E53C84-30AD-4822-9E61-3C4AD3EA1D98}" type="presParOf" srcId="{4D6E4EF3-304F-40C7-8C11-0A2AF69E2330}" destId="{EB3A5451-06AC-4669-BA63-4214DE897A43}" srcOrd="0" destOrd="0" presId="urn:microsoft.com/office/officeart/2005/8/layout/radial6"/>
    <dgm:cxn modelId="{00866C39-0150-45A6-8E9B-FF1A7976E033}" type="presParOf" srcId="{4D6E4EF3-304F-40C7-8C11-0A2AF69E2330}" destId="{65255D85-401B-4DF9-8A5C-C3A4AB0BBE21}" srcOrd="1" destOrd="0" presId="urn:microsoft.com/office/officeart/2005/8/layout/radial6"/>
    <dgm:cxn modelId="{1EFD0E9A-0BB1-4848-9E45-1310C909B7B7}" type="presParOf" srcId="{4D6E4EF3-304F-40C7-8C11-0A2AF69E2330}" destId="{FDF97F98-D085-4389-AD45-B3B7BF83421C}" srcOrd="2" destOrd="0" presId="urn:microsoft.com/office/officeart/2005/8/layout/radial6"/>
    <dgm:cxn modelId="{03C4FB06-C5D2-40AC-A34D-68C6CD38DA0D}" type="presParOf" srcId="{4D6E4EF3-304F-40C7-8C11-0A2AF69E2330}" destId="{26D8F6F1-A303-49C3-8D4D-78748A5042EC}" srcOrd="3" destOrd="0" presId="urn:microsoft.com/office/officeart/2005/8/layout/radial6"/>
    <dgm:cxn modelId="{059BD844-5614-41FB-B7E8-1545EFD0FB4B}" type="presParOf" srcId="{4D6E4EF3-304F-40C7-8C11-0A2AF69E2330}" destId="{E9DF23B9-E9C7-4FAB-BBA8-8E07B33596E9}" srcOrd="4" destOrd="0" presId="urn:microsoft.com/office/officeart/2005/8/layout/radial6"/>
    <dgm:cxn modelId="{44D7680B-3B91-40F8-A9D8-0F5123ABC495}" type="presParOf" srcId="{4D6E4EF3-304F-40C7-8C11-0A2AF69E2330}" destId="{80B78744-0068-4D41-ABCC-7C4C322357A4}" srcOrd="5" destOrd="0" presId="urn:microsoft.com/office/officeart/2005/8/layout/radial6"/>
    <dgm:cxn modelId="{267793B3-77E1-4EF4-907C-0858D97BFAB5}" type="presParOf" srcId="{4D6E4EF3-304F-40C7-8C11-0A2AF69E2330}" destId="{7B7C297B-1EA3-415F-B55F-716D43548E16}" srcOrd="6" destOrd="0" presId="urn:microsoft.com/office/officeart/2005/8/layout/radial6"/>
    <dgm:cxn modelId="{AF903E4C-E284-4905-8F82-AAA227F10023}" type="presParOf" srcId="{4D6E4EF3-304F-40C7-8C11-0A2AF69E2330}" destId="{7421531E-650E-44DF-B8F2-10F2218C74E6}" srcOrd="7" destOrd="0" presId="urn:microsoft.com/office/officeart/2005/8/layout/radial6"/>
    <dgm:cxn modelId="{3170F512-4024-4523-99AA-E8FE1153EE73}" type="presParOf" srcId="{4D6E4EF3-304F-40C7-8C11-0A2AF69E2330}" destId="{B144F77C-49BD-4040-9E74-26E13076CA97}" srcOrd="8" destOrd="0" presId="urn:microsoft.com/office/officeart/2005/8/layout/radial6"/>
    <dgm:cxn modelId="{1DA49E98-913C-4EF3-8D1C-17F13C503784}" type="presParOf" srcId="{4D6E4EF3-304F-40C7-8C11-0A2AF69E2330}" destId="{632CE2A7-03F3-45EC-BFDD-6F7015BF2245}" srcOrd="9" destOrd="0" presId="urn:microsoft.com/office/officeart/2005/8/layout/radial6"/>
    <dgm:cxn modelId="{8F525FDE-C8FD-4140-9614-BC20012D5B21}" type="presParOf" srcId="{4D6E4EF3-304F-40C7-8C11-0A2AF69E2330}" destId="{9FD26236-B22F-4D68-8EAA-222CC07923B4}" srcOrd="10" destOrd="0" presId="urn:microsoft.com/office/officeart/2005/8/layout/radial6"/>
    <dgm:cxn modelId="{715D5D94-34D2-4FEB-B291-AE9A658AC364}" type="presParOf" srcId="{4D6E4EF3-304F-40C7-8C11-0A2AF69E2330}" destId="{9C874E76-07DF-4358-8381-635BE7199A3F}" srcOrd="11" destOrd="0" presId="urn:microsoft.com/office/officeart/2005/8/layout/radial6"/>
    <dgm:cxn modelId="{BCED1DB8-A334-4819-9647-11511FE715F1}" type="presParOf" srcId="{4D6E4EF3-304F-40C7-8C11-0A2AF69E2330}" destId="{8B833E00-5736-453D-9874-F4D3212BC623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33E00-5736-453D-9874-F4D3212BC623}">
      <dsp:nvSpPr>
        <dsp:cNvPr id="0" name=""/>
        <dsp:cNvSpPr/>
      </dsp:nvSpPr>
      <dsp:spPr>
        <a:xfrm>
          <a:off x="1543233" y="79765"/>
          <a:ext cx="3683990" cy="3683990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2CE2A7-03F3-45EC-BFDD-6F7015BF2245}">
      <dsp:nvSpPr>
        <dsp:cNvPr id="0" name=""/>
        <dsp:cNvSpPr/>
      </dsp:nvSpPr>
      <dsp:spPr>
        <a:xfrm>
          <a:off x="1565264" y="817889"/>
          <a:ext cx="3683990" cy="3683990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7C297B-1EA3-415F-B55F-716D43548E16}">
      <dsp:nvSpPr>
        <dsp:cNvPr id="0" name=""/>
        <dsp:cNvSpPr/>
      </dsp:nvSpPr>
      <dsp:spPr>
        <a:xfrm>
          <a:off x="1663552" y="538477"/>
          <a:ext cx="4831480" cy="4066573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8F6F1-A303-49C3-8D4D-78748A5042EC}">
      <dsp:nvSpPr>
        <dsp:cNvPr id="0" name=""/>
        <dsp:cNvSpPr/>
      </dsp:nvSpPr>
      <dsp:spPr>
        <a:xfrm>
          <a:off x="2600870" y="46720"/>
          <a:ext cx="3683990" cy="3683990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3A5451-06AC-4669-BA63-4214DE897A43}">
      <dsp:nvSpPr>
        <dsp:cNvPr id="0" name=""/>
        <dsp:cNvSpPr/>
      </dsp:nvSpPr>
      <dsp:spPr>
        <a:xfrm>
          <a:off x="2539988" y="1089319"/>
          <a:ext cx="3056579" cy="24801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Риси масової культури</a:t>
          </a:r>
          <a:endParaRPr lang="ru-RU" sz="3600" kern="1200" dirty="0"/>
        </a:p>
      </dsp:txBody>
      <dsp:txXfrm>
        <a:off x="2987614" y="1452529"/>
        <a:ext cx="2161327" cy="1753730"/>
      </dsp:txXfrm>
    </dsp:sp>
    <dsp:sp modelId="{65255D85-401B-4DF9-8A5C-C3A4AB0BBE21}">
      <dsp:nvSpPr>
        <dsp:cNvPr id="0" name=""/>
        <dsp:cNvSpPr/>
      </dsp:nvSpPr>
      <dsp:spPr>
        <a:xfrm>
          <a:off x="3256082" y="-240323"/>
          <a:ext cx="1624391" cy="1540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загальнодоступність</a:t>
          </a:r>
          <a:endParaRPr lang="ru-RU" sz="1600" kern="1200" dirty="0"/>
        </a:p>
      </dsp:txBody>
      <dsp:txXfrm>
        <a:off x="3493969" y="-14671"/>
        <a:ext cx="1148617" cy="1089545"/>
      </dsp:txXfrm>
    </dsp:sp>
    <dsp:sp modelId="{E9DF23B9-E9C7-4FAB-BBA8-8E07B33596E9}">
      <dsp:nvSpPr>
        <dsp:cNvPr id="0" name=""/>
        <dsp:cNvSpPr/>
      </dsp:nvSpPr>
      <dsp:spPr>
        <a:xfrm>
          <a:off x="4947160" y="1397258"/>
          <a:ext cx="1840820" cy="18642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Спрощеність</a:t>
          </a:r>
          <a:endParaRPr lang="ru-RU" sz="1400" kern="1200" dirty="0"/>
        </a:p>
      </dsp:txBody>
      <dsp:txXfrm>
        <a:off x="5216742" y="1670274"/>
        <a:ext cx="1301656" cy="1318239"/>
      </dsp:txXfrm>
    </dsp:sp>
    <dsp:sp modelId="{7421531E-650E-44DF-B8F2-10F2218C74E6}">
      <dsp:nvSpPr>
        <dsp:cNvPr id="0" name=""/>
        <dsp:cNvSpPr/>
      </dsp:nvSpPr>
      <dsp:spPr>
        <a:xfrm>
          <a:off x="3131842" y="3231140"/>
          <a:ext cx="1872871" cy="1795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Розважливість</a:t>
          </a:r>
          <a:endParaRPr lang="ru-RU" sz="1400" kern="1200" dirty="0"/>
        </a:p>
      </dsp:txBody>
      <dsp:txXfrm>
        <a:off x="3406118" y="3494025"/>
        <a:ext cx="1324319" cy="1269323"/>
      </dsp:txXfrm>
    </dsp:sp>
    <dsp:sp modelId="{9FD26236-B22F-4D68-8EAA-222CC07923B4}">
      <dsp:nvSpPr>
        <dsp:cNvPr id="0" name=""/>
        <dsp:cNvSpPr/>
      </dsp:nvSpPr>
      <dsp:spPr>
        <a:xfrm>
          <a:off x="1320432" y="1421711"/>
          <a:ext cx="1897104" cy="18153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Багатоликість</a:t>
          </a:r>
          <a:endParaRPr lang="ru-RU" sz="1400" kern="1200" dirty="0"/>
        </a:p>
      </dsp:txBody>
      <dsp:txXfrm>
        <a:off x="1598256" y="1687565"/>
        <a:ext cx="1341456" cy="1283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EC9C-7EE8-4A56-855D-18AC07DBDCAD}" type="datetimeFigureOut">
              <a:rPr lang="ru-RU" smtClean="0"/>
              <a:t>01.01.2005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A21AD-3BA7-4B49-9DF1-2171993A801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3EC70-F4BB-48E7-ABB8-9B7E359277E1}" type="datetimeFigureOut">
              <a:rPr lang="ru-RU" smtClean="0"/>
              <a:t>01.01.2005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9046-D62F-49D8-96B7-3C014DC234D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Группа 103"/>
          <p:cNvGrpSpPr/>
          <p:nvPr/>
        </p:nvGrpSpPr>
        <p:grpSpPr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Полилиния 5"/>
            <p:cNvSpPr>
              <a:spLocks/>
            </p:cNvSpPr>
            <p:nvPr/>
          </p:nvSpPr>
          <p:spPr bwMode="auto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" name="Строка 6"/>
            <p:cNvSpPr>
              <a:spLocks noChangeShapeType="1"/>
            </p:cNvSpPr>
            <p:nvPr/>
          </p:nvSpPr>
          <p:spPr bwMode="auto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Полилиния 7"/>
            <p:cNvSpPr>
              <a:spLocks/>
            </p:cNvSpPr>
            <p:nvPr/>
          </p:nvSpPr>
          <p:spPr bwMode="auto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11" name="Группа 10"/>
            <p:cNvGrpSpPr/>
            <p:nvPr/>
          </p:nvGrpSpPr>
          <p:grpSpPr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13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14" name="Полилиния 10"/>
            <p:cNvSpPr>
              <a:spLocks/>
            </p:cNvSpPr>
            <p:nvPr/>
          </p:nvSpPr>
          <p:spPr bwMode="auto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15" name="Полилиния 23"/>
            <p:cNvSpPr>
              <a:spLocks/>
            </p:cNvSpPr>
            <p:nvPr/>
          </p:nvSpPr>
          <p:spPr bwMode="auto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24"/>
            <p:cNvSpPr>
              <a:spLocks/>
            </p:cNvSpPr>
            <p:nvPr/>
          </p:nvSpPr>
          <p:spPr bwMode="auto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25"/>
            <p:cNvSpPr>
              <a:spLocks/>
            </p:cNvSpPr>
            <p:nvPr/>
          </p:nvSpPr>
          <p:spPr bwMode="auto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Полилиния 26"/>
            <p:cNvSpPr>
              <a:spLocks/>
            </p:cNvSpPr>
            <p:nvPr/>
          </p:nvSpPr>
          <p:spPr bwMode="auto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2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23" name="Полилиния 30"/>
            <p:cNvSpPr>
              <a:spLocks noEditPoints="1"/>
            </p:cNvSpPr>
            <p:nvPr/>
          </p:nvSpPr>
          <p:spPr bwMode="auto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Полилиния 31"/>
            <p:cNvSpPr>
              <a:spLocks/>
            </p:cNvSpPr>
            <p:nvPr/>
          </p:nvSpPr>
          <p:spPr bwMode="auto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Полилиния 32"/>
            <p:cNvSpPr>
              <a:spLocks/>
            </p:cNvSpPr>
            <p:nvPr/>
          </p:nvSpPr>
          <p:spPr bwMode="auto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Полилиния 33"/>
            <p:cNvSpPr>
              <a:spLocks/>
            </p:cNvSpPr>
            <p:nvPr/>
          </p:nvSpPr>
          <p:spPr bwMode="auto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Полилиния 34"/>
            <p:cNvSpPr>
              <a:spLocks/>
            </p:cNvSpPr>
            <p:nvPr/>
          </p:nvSpPr>
          <p:spPr bwMode="auto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Полилиния 73"/>
            <p:cNvSpPr>
              <a:spLocks/>
            </p:cNvSpPr>
            <p:nvPr/>
          </p:nvSpPr>
          <p:spPr bwMode="auto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Полилиния 74"/>
            <p:cNvSpPr>
              <a:spLocks/>
            </p:cNvSpPr>
            <p:nvPr/>
          </p:nvSpPr>
          <p:spPr bwMode="auto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Полилиния 75"/>
            <p:cNvSpPr>
              <a:spLocks/>
            </p:cNvSpPr>
            <p:nvPr/>
          </p:nvSpPr>
          <p:spPr bwMode="auto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Строка 76"/>
            <p:cNvSpPr>
              <a:spLocks noChangeShapeType="1"/>
            </p:cNvSpPr>
            <p:nvPr/>
          </p:nvSpPr>
          <p:spPr bwMode="auto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Полилиния 78"/>
            <p:cNvSpPr>
              <a:spLocks/>
            </p:cNvSpPr>
            <p:nvPr/>
          </p:nvSpPr>
          <p:spPr bwMode="auto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Полилиния 79"/>
            <p:cNvSpPr>
              <a:spLocks/>
            </p:cNvSpPr>
            <p:nvPr/>
          </p:nvSpPr>
          <p:spPr bwMode="auto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Полилиния 82"/>
            <p:cNvSpPr>
              <a:spLocks/>
            </p:cNvSpPr>
            <p:nvPr/>
          </p:nvSpPr>
          <p:spPr bwMode="auto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Полилиния 83"/>
            <p:cNvSpPr>
              <a:spLocks/>
            </p:cNvSpPr>
            <p:nvPr/>
          </p:nvSpPr>
          <p:spPr bwMode="auto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Полилиния 84"/>
            <p:cNvSpPr>
              <a:spLocks/>
            </p:cNvSpPr>
            <p:nvPr/>
          </p:nvSpPr>
          <p:spPr bwMode="auto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Полилиния 80"/>
            <p:cNvSpPr>
              <a:spLocks/>
            </p:cNvSpPr>
            <p:nvPr/>
          </p:nvSpPr>
          <p:spPr bwMode="auto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Полилиния 41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3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4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5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6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  <p:sp>
          <p:nvSpPr>
            <p:cNvPr id="47" name="Полилиния 32"/>
            <p:cNvSpPr>
              <a:spLocks/>
            </p:cNvSpPr>
            <p:nvPr/>
          </p:nvSpPr>
          <p:spPr bwMode="auto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80"/>
            <p:cNvSpPr>
              <a:spLocks/>
            </p:cNvSpPr>
            <p:nvPr/>
          </p:nvSpPr>
          <p:spPr bwMode="auto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9" name="Полилиния 80"/>
            <p:cNvSpPr>
              <a:spLocks/>
            </p:cNvSpPr>
            <p:nvPr/>
          </p:nvSpPr>
          <p:spPr bwMode="auto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0" name="Полилиния 84"/>
            <p:cNvSpPr>
              <a:spLocks/>
            </p:cNvSpPr>
            <p:nvPr/>
          </p:nvSpPr>
          <p:spPr bwMode="auto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1" name="Полилиния 84"/>
            <p:cNvSpPr>
              <a:spLocks/>
            </p:cNvSpPr>
            <p:nvPr/>
          </p:nvSpPr>
          <p:spPr bwMode="auto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Полилиния 5"/>
            <p:cNvSpPr>
              <a:spLocks/>
            </p:cNvSpPr>
            <p:nvPr/>
          </p:nvSpPr>
          <p:spPr bwMode="auto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4" name="Строка 6"/>
            <p:cNvSpPr>
              <a:spLocks noChangeShapeType="1"/>
            </p:cNvSpPr>
            <p:nvPr/>
          </p:nvSpPr>
          <p:spPr bwMode="auto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5" name="Полилиния 7"/>
            <p:cNvSpPr>
              <a:spLocks/>
            </p:cNvSpPr>
            <p:nvPr/>
          </p:nvSpPr>
          <p:spPr bwMode="auto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56" name="Группа 55"/>
            <p:cNvGrpSpPr/>
            <p:nvPr/>
          </p:nvGrpSpPr>
          <p:grpSpPr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58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59" name="Полилиния 10"/>
            <p:cNvSpPr>
              <a:spLocks/>
            </p:cNvSpPr>
            <p:nvPr/>
          </p:nvSpPr>
          <p:spPr bwMode="auto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60" name="Полилиния 23"/>
            <p:cNvSpPr>
              <a:spLocks/>
            </p:cNvSpPr>
            <p:nvPr/>
          </p:nvSpPr>
          <p:spPr bwMode="auto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1" name="Полилиния 24"/>
            <p:cNvSpPr>
              <a:spLocks/>
            </p:cNvSpPr>
            <p:nvPr/>
          </p:nvSpPr>
          <p:spPr bwMode="auto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2" name="Полилиния 25"/>
            <p:cNvSpPr>
              <a:spLocks/>
            </p:cNvSpPr>
            <p:nvPr/>
          </p:nvSpPr>
          <p:spPr bwMode="auto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3" name="Полилиния 26"/>
            <p:cNvSpPr>
              <a:spLocks/>
            </p:cNvSpPr>
            <p:nvPr/>
          </p:nvSpPr>
          <p:spPr bwMode="auto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4" name="Полилиния 27"/>
            <p:cNvSpPr>
              <a:spLocks/>
            </p:cNvSpPr>
            <p:nvPr/>
          </p:nvSpPr>
          <p:spPr bwMode="auto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grpSp>
          <p:nvGrpSpPr>
            <p:cNvPr id="65" name="Группа 64"/>
            <p:cNvGrpSpPr/>
            <p:nvPr/>
          </p:nvGrpSpPr>
          <p:grpSpPr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7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68" name="Полилиния 30"/>
            <p:cNvSpPr>
              <a:spLocks noEditPoints="1"/>
            </p:cNvSpPr>
            <p:nvPr/>
          </p:nvSpPr>
          <p:spPr bwMode="auto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9" name="Полилиния 31"/>
            <p:cNvSpPr>
              <a:spLocks/>
            </p:cNvSpPr>
            <p:nvPr/>
          </p:nvSpPr>
          <p:spPr bwMode="auto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0" name="Полилиния 32"/>
            <p:cNvSpPr>
              <a:spLocks/>
            </p:cNvSpPr>
            <p:nvPr/>
          </p:nvSpPr>
          <p:spPr bwMode="auto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1" name="Полилиния 33"/>
            <p:cNvSpPr>
              <a:spLocks/>
            </p:cNvSpPr>
            <p:nvPr/>
          </p:nvSpPr>
          <p:spPr bwMode="auto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2" name="Полилиния 34"/>
            <p:cNvSpPr>
              <a:spLocks/>
            </p:cNvSpPr>
            <p:nvPr/>
          </p:nvSpPr>
          <p:spPr bwMode="auto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3" name="Полилиния 73"/>
            <p:cNvSpPr>
              <a:spLocks/>
            </p:cNvSpPr>
            <p:nvPr/>
          </p:nvSpPr>
          <p:spPr bwMode="auto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4" name="Полилиния 74"/>
            <p:cNvSpPr>
              <a:spLocks/>
            </p:cNvSpPr>
            <p:nvPr/>
          </p:nvSpPr>
          <p:spPr bwMode="auto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5" name="Полилиния 75"/>
            <p:cNvSpPr>
              <a:spLocks/>
            </p:cNvSpPr>
            <p:nvPr/>
          </p:nvSpPr>
          <p:spPr bwMode="auto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6" name="Строка 76"/>
            <p:cNvSpPr>
              <a:spLocks noChangeShapeType="1"/>
            </p:cNvSpPr>
            <p:nvPr/>
          </p:nvSpPr>
          <p:spPr bwMode="auto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7" name="Полилиния 78"/>
            <p:cNvSpPr>
              <a:spLocks/>
            </p:cNvSpPr>
            <p:nvPr/>
          </p:nvSpPr>
          <p:spPr bwMode="auto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8" name="Полилиния 79"/>
            <p:cNvSpPr>
              <a:spLocks/>
            </p:cNvSpPr>
            <p:nvPr/>
          </p:nvSpPr>
          <p:spPr bwMode="auto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9" name="Полилиния 82"/>
            <p:cNvSpPr>
              <a:spLocks/>
            </p:cNvSpPr>
            <p:nvPr/>
          </p:nvSpPr>
          <p:spPr bwMode="auto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0" name="Полилиния 83"/>
            <p:cNvSpPr>
              <a:spLocks/>
            </p:cNvSpPr>
            <p:nvPr/>
          </p:nvSpPr>
          <p:spPr bwMode="auto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1" name="Полилиния 84"/>
            <p:cNvSpPr>
              <a:spLocks/>
            </p:cNvSpPr>
            <p:nvPr/>
          </p:nvSpPr>
          <p:spPr bwMode="auto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2" name="Полилиния 80"/>
            <p:cNvSpPr>
              <a:spLocks/>
            </p:cNvSpPr>
            <p:nvPr/>
          </p:nvSpPr>
          <p:spPr bwMode="auto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3" name="Овал 82"/>
            <p:cNvSpPr/>
            <p:nvPr/>
          </p:nvSpPr>
          <p:spPr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4" name="Овал 83"/>
            <p:cNvSpPr/>
            <p:nvPr/>
          </p:nvSpPr>
          <p:spPr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5" name="Овал 84"/>
            <p:cNvSpPr/>
            <p:nvPr/>
          </p:nvSpPr>
          <p:spPr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86" name="Группа 85"/>
            <p:cNvGrpSpPr/>
            <p:nvPr/>
          </p:nvGrpSpPr>
          <p:grpSpPr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Полилиния 86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88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89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90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91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  <p:sp>
          <p:nvSpPr>
            <p:cNvPr id="92" name="Полилиния 32"/>
            <p:cNvSpPr>
              <a:spLocks/>
            </p:cNvSpPr>
            <p:nvPr/>
          </p:nvSpPr>
          <p:spPr bwMode="auto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3" name="Полилиния 80"/>
            <p:cNvSpPr>
              <a:spLocks/>
            </p:cNvSpPr>
            <p:nvPr/>
          </p:nvSpPr>
          <p:spPr bwMode="auto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4" name="Полилиния 80"/>
            <p:cNvSpPr>
              <a:spLocks/>
            </p:cNvSpPr>
            <p:nvPr/>
          </p:nvSpPr>
          <p:spPr bwMode="auto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5" name="Полилиния 84"/>
            <p:cNvSpPr>
              <a:spLocks/>
            </p:cNvSpPr>
            <p:nvPr/>
          </p:nvSpPr>
          <p:spPr bwMode="auto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6" name="Полилиния 84"/>
            <p:cNvSpPr>
              <a:spLocks/>
            </p:cNvSpPr>
            <p:nvPr/>
          </p:nvSpPr>
          <p:spPr bwMode="auto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7" name="Овал 96"/>
            <p:cNvSpPr/>
            <p:nvPr/>
          </p:nvSpPr>
          <p:spPr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98" name="Группа 97"/>
            <p:cNvGrpSpPr/>
            <p:nvPr/>
          </p:nvGrpSpPr>
          <p:grpSpPr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Полилиния 67"/>
              <p:cNvSpPr>
                <a:spLocks/>
              </p:cNvSpPr>
              <p:nvPr/>
            </p:nvSpPr>
            <p:spPr bwMode="auto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0" name="Полилиния 67"/>
              <p:cNvSpPr>
                <a:spLocks/>
              </p:cNvSpPr>
              <p:nvPr/>
            </p:nvSpPr>
            <p:spPr bwMode="auto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1" name="Полилиния 105"/>
              <p:cNvSpPr>
                <a:spLocks/>
              </p:cNvSpPr>
              <p:nvPr/>
            </p:nvSpPr>
            <p:spPr bwMode="auto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2" name="Полилиния 106"/>
              <p:cNvSpPr>
                <a:spLocks/>
              </p:cNvSpPr>
              <p:nvPr/>
            </p:nvSpPr>
            <p:spPr bwMode="auto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103" name="Полилиния 106"/>
              <p:cNvSpPr>
                <a:spLocks/>
              </p:cNvSpPr>
              <p:nvPr/>
            </p:nvSpPr>
            <p:spPr bwMode="auto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038D-A533-4232-9027-FA76A8648FFE}" type="datetime1">
              <a:rPr lang="ru-RU" smtClean="0"/>
              <a:t>01.01.2005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A6684-D08A-4996-B2B7-9E8AD2F23263}" type="datetime1">
              <a:rPr lang="ru-RU" smtClean="0"/>
              <a:t>01.01.2005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A8D6-61CB-47CF-BA93-9D77189827BB}" type="datetime1">
              <a:rPr lang="ru-RU" smtClean="0"/>
              <a:t>01.01.2005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83"/>
          <p:cNvGrpSpPr/>
          <p:nvPr/>
        </p:nvGrpSpPr>
        <p:grpSpPr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" name="Овал 33"/>
            <p:cNvSpPr>
              <a:spLocks noChangeArrowheads="1"/>
            </p:cNvSpPr>
            <p:nvPr/>
          </p:nvSpPr>
          <p:spPr bwMode="auto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9" name="Группа 8"/>
            <p:cNvGrpSpPr/>
            <p:nvPr/>
          </p:nvGrpSpPr>
          <p:grpSpPr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Полилиния 9"/>
              <p:cNvSpPr>
                <a:spLocks/>
              </p:cNvSpPr>
              <p:nvPr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1" name="Полилиния 10"/>
              <p:cNvSpPr>
                <a:spLocks/>
              </p:cNvSpPr>
              <p:nvPr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12" name="Полилиния 11"/>
            <p:cNvSpPr>
              <a:spLocks/>
            </p:cNvSpPr>
            <p:nvPr/>
          </p:nvSpPr>
          <p:spPr bwMode="auto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dirty="0"/>
            </a:p>
          </p:txBody>
        </p:sp>
        <p:sp>
          <p:nvSpPr>
            <p:cNvPr id="14" name="Полилиния 13"/>
            <p:cNvSpPr>
              <a:spLocks/>
            </p:cNvSpPr>
            <p:nvPr/>
          </p:nvSpPr>
          <p:spPr bwMode="auto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4"/>
            <p:cNvSpPr>
              <a:spLocks/>
            </p:cNvSpPr>
            <p:nvPr/>
          </p:nvSpPr>
          <p:spPr bwMode="auto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5"/>
            <p:cNvSpPr>
              <a:spLocks/>
            </p:cNvSpPr>
            <p:nvPr/>
          </p:nvSpPr>
          <p:spPr bwMode="auto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6"/>
            <p:cNvSpPr>
              <a:spLocks/>
            </p:cNvSpPr>
            <p:nvPr/>
          </p:nvSpPr>
          <p:spPr bwMode="auto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Овал 33"/>
            <p:cNvSpPr>
              <a:spLocks noChangeArrowheads="1"/>
            </p:cNvSpPr>
            <p:nvPr/>
          </p:nvSpPr>
          <p:spPr bwMode="auto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олилиния 49"/>
            <p:cNvSpPr>
              <a:spLocks/>
            </p:cNvSpPr>
            <p:nvPr/>
          </p:nvSpPr>
          <p:spPr bwMode="auto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Полилиния 5"/>
              <p:cNvSpPr>
                <a:spLocks/>
              </p:cNvSpPr>
              <p:nvPr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5" name="Строка 6"/>
              <p:cNvSpPr>
                <a:spLocks noChangeShapeType="1"/>
              </p:cNvSpPr>
              <p:nvPr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6" name="Полилиния 32"/>
              <p:cNvSpPr>
                <a:spLocks/>
              </p:cNvSpPr>
              <p:nvPr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7" name="Полилиния 33"/>
              <p:cNvSpPr>
                <a:spLocks/>
              </p:cNvSpPr>
              <p:nvPr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8" name="Полилиния 32"/>
              <p:cNvSpPr>
                <a:spLocks/>
              </p:cNvSpPr>
              <p:nvPr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Полилиния 29"/>
            <p:cNvSpPr>
              <a:spLocks/>
            </p:cNvSpPr>
            <p:nvPr/>
          </p:nvSpPr>
          <p:spPr bwMode="auto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3" name="Группа 32"/>
            <p:cNvGrpSpPr/>
            <p:nvPr/>
          </p:nvGrpSpPr>
          <p:grpSpPr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Полилиния 33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5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</p:grpSp>
      <p:grpSp>
        <p:nvGrpSpPr>
          <p:cNvPr id="83" name="Группа 82"/>
          <p:cNvGrpSpPr/>
          <p:nvPr/>
        </p:nvGrpSpPr>
        <p:grpSpPr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Полилиния 13"/>
            <p:cNvSpPr>
              <a:spLocks noEditPoints="1"/>
            </p:cNvSpPr>
            <p:nvPr/>
          </p:nvSpPr>
          <p:spPr bwMode="auto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0" name="Полилиния 23"/>
            <p:cNvSpPr>
              <a:spLocks/>
            </p:cNvSpPr>
            <p:nvPr/>
          </p:nvSpPr>
          <p:spPr bwMode="auto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Полилиния 27"/>
            <p:cNvSpPr>
              <a:spLocks/>
            </p:cNvSpPr>
            <p:nvPr/>
          </p:nvSpPr>
          <p:spPr bwMode="auto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43" name="Полилиния 5"/>
            <p:cNvSpPr>
              <a:spLocks/>
            </p:cNvSpPr>
            <p:nvPr/>
          </p:nvSpPr>
          <p:spPr bwMode="auto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" name="Строка 6"/>
            <p:cNvSpPr>
              <a:spLocks noChangeShapeType="1"/>
            </p:cNvSpPr>
            <p:nvPr/>
          </p:nvSpPr>
          <p:spPr bwMode="auto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5" name="Полилиния 10"/>
            <p:cNvSpPr>
              <a:spLocks/>
            </p:cNvSpPr>
            <p:nvPr/>
          </p:nvSpPr>
          <p:spPr bwMode="auto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46" name="Полилиния 25"/>
            <p:cNvSpPr>
              <a:spLocks/>
            </p:cNvSpPr>
            <p:nvPr/>
          </p:nvSpPr>
          <p:spPr bwMode="auto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Полилиния 26"/>
            <p:cNvSpPr>
              <a:spLocks/>
            </p:cNvSpPr>
            <p:nvPr/>
          </p:nvSpPr>
          <p:spPr bwMode="auto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31"/>
            <p:cNvSpPr>
              <a:spLocks/>
            </p:cNvSpPr>
            <p:nvPr/>
          </p:nvSpPr>
          <p:spPr bwMode="auto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auto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0" name="Полилиния 49"/>
            <p:cNvSpPr>
              <a:spLocks/>
            </p:cNvSpPr>
            <p:nvPr/>
          </p:nvSpPr>
          <p:spPr bwMode="auto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1" name="Полилиния 50"/>
            <p:cNvSpPr>
              <a:spLocks/>
            </p:cNvSpPr>
            <p:nvPr/>
          </p:nvSpPr>
          <p:spPr bwMode="auto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2" name="Строка 76"/>
            <p:cNvSpPr>
              <a:spLocks noChangeShapeType="1"/>
            </p:cNvSpPr>
            <p:nvPr/>
          </p:nvSpPr>
          <p:spPr bwMode="auto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3" name="Полилиния 78"/>
            <p:cNvSpPr>
              <a:spLocks/>
            </p:cNvSpPr>
            <p:nvPr/>
          </p:nvSpPr>
          <p:spPr bwMode="auto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4" name="Полилиния 79"/>
            <p:cNvSpPr>
              <a:spLocks/>
            </p:cNvSpPr>
            <p:nvPr/>
          </p:nvSpPr>
          <p:spPr bwMode="auto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5" name="Полилиния 82"/>
            <p:cNvSpPr>
              <a:spLocks/>
            </p:cNvSpPr>
            <p:nvPr/>
          </p:nvSpPr>
          <p:spPr bwMode="auto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6" name="Полилиния 84"/>
            <p:cNvSpPr>
              <a:spLocks/>
            </p:cNvSpPr>
            <p:nvPr/>
          </p:nvSpPr>
          <p:spPr bwMode="auto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7" name="Полилиния 80"/>
            <p:cNvSpPr>
              <a:spLocks/>
            </p:cNvSpPr>
            <p:nvPr/>
          </p:nvSpPr>
          <p:spPr bwMode="auto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8" name="Полилиния 84"/>
            <p:cNvSpPr>
              <a:spLocks/>
            </p:cNvSpPr>
            <p:nvPr/>
          </p:nvSpPr>
          <p:spPr bwMode="auto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59" name="Группа 58"/>
            <p:cNvGrpSpPr/>
            <p:nvPr/>
          </p:nvGrpSpPr>
          <p:grpSpPr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Полилиния 83"/>
              <p:cNvSpPr>
                <a:spLocks/>
              </p:cNvSpPr>
              <p:nvPr/>
            </p:nvSpPr>
            <p:spPr bwMode="auto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6" name="Полилиния 80"/>
              <p:cNvSpPr>
                <a:spLocks/>
              </p:cNvSpPr>
              <p:nvPr/>
            </p:nvSpPr>
            <p:spPr bwMode="auto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7" name="Полилиния 84"/>
              <p:cNvSpPr>
                <a:spLocks/>
              </p:cNvSpPr>
              <p:nvPr/>
            </p:nvSpPr>
            <p:spPr bwMode="auto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Полилиния 32"/>
              <p:cNvSpPr>
                <a:spLocks/>
              </p:cNvSpPr>
              <p:nvPr/>
            </p:nvSpPr>
            <p:spPr bwMode="auto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2" name="Полилиния 33"/>
              <p:cNvSpPr>
                <a:spLocks/>
              </p:cNvSpPr>
              <p:nvPr/>
            </p:nvSpPr>
            <p:spPr bwMode="auto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3" name="Полилиния 32"/>
              <p:cNvSpPr>
                <a:spLocks/>
              </p:cNvSpPr>
              <p:nvPr/>
            </p:nvSpPr>
            <p:spPr bwMode="auto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4" name="Овал 63"/>
              <p:cNvSpPr/>
              <p:nvPr/>
            </p:nvSpPr>
            <p:spPr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7E7D-B1C3-4D38-A3E7-DB661474DFA3}" type="datetime1">
              <a:rPr lang="ru-RU" smtClean="0"/>
              <a:t>01.01.2005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5A98-BAEE-4D67-82E9-CE341A8B1BD7}" type="datetime1">
              <a:rPr lang="ru-RU" smtClean="0"/>
              <a:t>01.01.2005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3676-3175-4B01-98B5-6DAE028379AE}" type="datetime1">
              <a:rPr lang="ru-RU" smtClean="0"/>
              <a:t>01.01.2005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FE93-8C9D-445F-8DF8-8B1CC97CC7C0}" type="datetime1">
              <a:rPr lang="ru-RU" smtClean="0"/>
              <a:t>01.01.2005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EF1E-763C-49B4-B17B-F97011BFC2C2}" type="datetime1">
              <a:rPr lang="ru-RU" smtClean="0"/>
              <a:t>01.01.2005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0FDC-A43D-4B5A-B091-F5339D0144BE}" type="datetime1">
              <a:rPr lang="ru-RU" smtClean="0"/>
              <a:t>01.01.2005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Полилиния 44"/>
            <p:cNvSpPr>
              <a:spLocks/>
            </p:cNvSpPr>
            <p:nvPr userDrawn="1"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9" name="Строка 45"/>
            <p:cNvSpPr>
              <a:spLocks noChangeShapeType="1"/>
            </p:cNvSpPr>
            <p:nvPr userDrawn="1"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0" name="Полилиния 46"/>
            <p:cNvSpPr>
              <a:spLocks/>
            </p:cNvSpPr>
            <p:nvPr userDrawn="1"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Полилиния 47"/>
            <p:cNvSpPr>
              <a:spLocks/>
            </p:cNvSpPr>
            <p:nvPr userDrawn="1"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" name="Полилиния 48"/>
            <p:cNvSpPr>
              <a:spLocks/>
            </p:cNvSpPr>
            <p:nvPr userDrawn="1"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" name="Полилиния 49"/>
            <p:cNvSpPr>
              <a:spLocks/>
            </p:cNvSpPr>
            <p:nvPr userDrawn="1"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6" name="Полилиния 10"/>
            <p:cNvSpPr>
              <a:spLocks/>
            </p:cNvSpPr>
            <p:nvPr userDrawn="1"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Полилиния 16"/>
            <p:cNvSpPr>
              <a:spLocks/>
            </p:cNvSpPr>
            <p:nvPr userDrawn="1"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18"/>
            <p:cNvSpPr>
              <a:spLocks/>
            </p:cNvSpPr>
            <p:nvPr userDrawn="1"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Полилиния 5"/>
            <p:cNvSpPr>
              <a:spLocks/>
            </p:cNvSpPr>
            <p:nvPr userDrawn="1"/>
          </p:nvSpPr>
          <p:spPr bwMode="auto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6"/>
            <p:cNvSpPr>
              <a:spLocks noChangeShapeType="1"/>
            </p:cNvSpPr>
            <p:nvPr userDrawn="1"/>
          </p:nvSpPr>
          <p:spPr bwMode="auto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7"/>
            <p:cNvSpPr>
              <a:spLocks/>
            </p:cNvSpPr>
            <p:nvPr userDrawn="1"/>
          </p:nvSpPr>
          <p:spPr bwMode="auto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8"/>
            <p:cNvSpPr>
              <a:spLocks/>
            </p:cNvSpPr>
            <p:nvPr userDrawn="1"/>
          </p:nvSpPr>
          <p:spPr bwMode="auto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12"/>
            <p:cNvSpPr>
              <a:spLocks/>
            </p:cNvSpPr>
            <p:nvPr userDrawn="1"/>
          </p:nvSpPr>
          <p:spPr bwMode="auto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13"/>
            <p:cNvSpPr>
              <a:spLocks/>
            </p:cNvSpPr>
            <p:nvPr userDrawn="1"/>
          </p:nvSpPr>
          <p:spPr bwMode="auto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4"/>
            <p:cNvSpPr>
              <a:spLocks/>
            </p:cNvSpPr>
            <p:nvPr userDrawn="1"/>
          </p:nvSpPr>
          <p:spPr bwMode="auto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5"/>
            <p:cNvSpPr>
              <a:spLocks/>
            </p:cNvSpPr>
            <p:nvPr userDrawn="1"/>
          </p:nvSpPr>
          <p:spPr bwMode="auto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Строка 14"/>
            <p:cNvSpPr>
              <a:spLocks noChangeShapeType="1"/>
            </p:cNvSpPr>
            <p:nvPr userDrawn="1"/>
          </p:nvSpPr>
          <p:spPr bwMode="auto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Полилиния 17"/>
            <p:cNvSpPr>
              <a:spLocks/>
            </p:cNvSpPr>
            <p:nvPr userDrawn="1"/>
          </p:nvSpPr>
          <p:spPr bwMode="auto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18"/>
            <p:cNvSpPr>
              <a:spLocks/>
            </p:cNvSpPr>
            <p:nvPr userDrawn="1"/>
          </p:nvSpPr>
          <p:spPr bwMode="auto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Полилиния 19"/>
            <p:cNvSpPr>
              <a:spLocks/>
            </p:cNvSpPr>
            <p:nvPr userDrawn="1"/>
          </p:nvSpPr>
          <p:spPr bwMode="auto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Полилиния 20"/>
            <p:cNvSpPr>
              <a:spLocks/>
            </p:cNvSpPr>
            <p:nvPr userDrawn="1"/>
          </p:nvSpPr>
          <p:spPr bwMode="auto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Полилиния 21"/>
            <p:cNvSpPr>
              <a:spLocks/>
            </p:cNvSpPr>
            <p:nvPr userDrawn="1"/>
          </p:nvSpPr>
          <p:spPr bwMode="auto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Полилиния 22"/>
            <p:cNvSpPr>
              <a:spLocks/>
            </p:cNvSpPr>
            <p:nvPr userDrawn="1"/>
          </p:nvSpPr>
          <p:spPr bwMode="auto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Полилиния 23"/>
            <p:cNvSpPr>
              <a:spLocks/>
            </p:cNvSpPr>
            <p:nvPr userDrawn="1"/>
          </p:nvSpPr>
          <p:spPr bwMode="auto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Полилиния 24"/>
            <p:cNvSpPr>
              <a:spLocks/>
            </p:cNvSpPr>
            <p:nvPr userDrawn="1"/>
          </p:nvSpPr>
          <p:spPr bwMode="auto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Строка 27"/>
            <p:cNvSpPr>
              <a:spLocks noChangeShapeType="1"/>
            </p:cNvSpPr>
            <p:nvPr userDrawn="1"/>
          </p:nvSpPr>
          <p:spPr bwMode="auto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Полилиния 26"/>
            <p:cNvSpPr>
              <a:spLocks/>
            </p:cNvSpPr>
            <p:nvPr userDrawn="1"/>
          </p:nvSpPr>
          <p:spPr bwMode="auto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28" name="Группа 27"/>
            <p:cNvGrpSpPr/>
            <p:nvPr userDrawn="1"/>
          </p:nvGrpSpPr>
          <p:grpSpPr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Полилиния 28"/>
              <p:cNvSpPr>
                <a:spLocks/>
              </p:cNvSpPr>
              <p:nvPr userDrawn="1"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0" name="Полилиния 29"/>
              <p:cNvSpPr>
                <a:spLocks/>
              </p:cNvSpPr>
              <p:nvPr userDrawn="1"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31" name="Овал 30"/>
            <p:cNvSpPr>
              <a:spLocks noChangeArrowheads="1"/>
            </p:cNvSpPr>
            <p:nvPr userDrawn="1"/>
          </p:nvSpPr>
          <p:spPr bwMode="auto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Полилиния 31"/>
            <p:cNvSpPr>
              <a:spLocks/>
            </p:cNvSpPr>
            <p:nvPr userDrawn="1"/>
          </p:nvSpPr>
          <p:spPr bwMode="auto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Полилиния 32"/>
            <p:cNvSpPr>
              <a:spLocks/>
            </p:cNvSpPr>
            <p:nvPr userDrawn="1"/>
          </p:nvSpPr>
          <p:spPr bwMode="auto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Полилиния 33"/>
            <p:cNvSpPr>
              <a:spLocks/>
            </p:cNvSpPr>
            <p:nvPr userDrawn="1"/>
          </p:nvSpPr>
          <p:spPr bwMode="auto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Полилиния 38"/>
            <p:cNvSpPr>
              <a:spLocks/>
            </p:cNvSpPr>
            <p:nvPr userDrawn="1"/>
          </p:nvSpPr>
          <p:spPr bwMode="auto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Полилиния 39"/>
            <p:cNvSpPr>
              <a:spLocks/>
            </p:cNvSpPr>
            <p:nvPr userDrawn="1"/>
          </p:nvSpPr>
          <p:spPr bwMode="auto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Полилиния 40"/>
            <p:cNvSpPr>
              <a:spLocks/>
            </p:cNvSpPr>
            <p:nvPr userDrawn="1"/>
          </p:nvSpPr>
          <p:spPr bwMode="auto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" name="Овал 33"/>
            <p:cNvSpPr>
              <a:spLocks noChangeArrowheads="1"/>
            </p:cNvSpPr>
            <p:nvPr userDrawn="1"/>
          </p:nvSpPr>
          <p:spPr bwMode="auto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5" name="Полилиния 18"/>
            <p:cNvSpPr>
              <a:spLocks/>
            </p:cNvSpPr>
            <p:nvPr userDrawn="1"/>
          </p:nvSpPr>
          <p:spPr bwMode="auto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49" name="Группа 48"/>
            <p:cNvGrpSpPr/>
            <p:nvPr userDrawn="1"/>
          </p:nvGrpSpPr>
          <p:grpSpPr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Полилиния 5"/>
              <p:cNvSpPr>
                <a:spLocks/>
              </p:cNvSpPr>
              <p:nvPr userDrawn="1"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1" name="Строка 6"/>
              <p:cNvSpPr>
                <a:spLocks noChangeShapeType="1"/>
              </p:cNvSpPr>
              <p:nvPr userDrawn="1"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2" name="Полилиния 32"/>
              <p:cNvSpPr>
                <a:spLocks/>
              </p:cNvSpPr>
              <p:nvPr userDrawn="1"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3" name="Полилиния 33"/>
              <p:cNvSpPr>
                <a:spLocks/>
              </p:cNvSpPr>
              <p:nvPr userDrawn="1"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4" name="Полилиния 32"/>
              <p:cNvSpPr>
                <a:spLocks/>
              </p:cNvSpPr>
              <p:nvPr userDrawn="1"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5" name="Овал 54"/>
              <p:cNvSpPr/>
              <p:nvPr userDrawn="1"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56" name="Группа 55"/>
            <p:cNvGrpSpPr/>
            <p:nvPr userDrawn="1"/>
          </p:nvGrpSpPr>
          <p:grpSpPr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Полилиния 56"/>
              <p:cNvSpPr>
                <a:spLocks/>
              </p:cNvSpPr>
              <p:nvPr userDrawn="1"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8" name="Полилиния 35"/>
              <p:cNvSpPr>
                <a:spLocks/>
              </p:cNvSpPr>
              <p:nvPr userDrawn="1"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9" name="Полилиния 41"/>
              <p:cNvSpPr>
                <a:spLocks/>
              </p:cNvSpPr>
              <p:nvPr userDrawn="1"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0" name="Полилиния 41"/>
              <p:cNvSpPr>
                <a:spLocks/>
              </p:cNvSpPr>
              <p:nvPr userDrawn="1"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1" name="Полилиния 42"/>
              <p:cNvSpPr>
                <a:spLocks/>
              </p:cNvSpPr>
              <p:nvPr userDrawn="1"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AB6F22D-34FA-43A4-B48A-40A230D6062C}" type="datetime1">
              <a:rPr lang="ru-RU" smtClean="0"/>
              <a:t>01.01.2005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9932" y="308472"/>
            <a:ext cx="9144000" cy="397708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err="1" smtClean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Основні</a:t>
            </a:r>
            <a:r>
              <a:rPr lang="ru-RU" dirty="0" smtClean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ідеї</a:t>
            </a:r>
            <a:r>
              <a:rPr lang="ru-RU" dirty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 та </a:t>
            </a:r>
            <a:r>
              <a:rPr lang="ru-RU" dirty="0" err="1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течії</a:t>
            </a:r>
            <a:r>
              <a:rPr lang="ru-RU" dirty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 у </a:t>
            </a:r>
            <a:r>
              <a:rPr lang="ru-RU" dirty="0" err="1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розвитку</a:t>
            </a:r>
            <a:r>
              <a:rPr lang="ru-RU" dirty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культури</a:t>
            </a:r>
            <a:r>
              <a:rPr lang="ru-RU" dirty="0" smtClean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.</a:t>
            </a:r>
            <a:r>
              <a:rPr lang="ru-RU" dirty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/>
            </a:r>
            <a:br>
              <a:rPr lang="ru-RU" dirty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</a:br>
            <a:r>
              <a:rPr lang="uk-UA" dirty="0" smtClean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«</a:t>
            </a:r>
            <a:r>
              <a:rPr lang="ru-RU" dirty="0" err="1" smtClean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Масова</a:t>
            </a:r>
            <a:r>
              <a:rPr lang="ru-RU" dirty="0" smtClean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 культура»</a:t>
            </a:r>
            <a:endParaRPr lang="ru-RU" sz="7200" b="0" i="0" dirty="0">
              <a:solidFill>
                <a:srgbClr val="1D5253"/>
              </a:solidFill>
              <a:effectLst>
                <a:outerShdw blurRad="50800" algn="ctr">
                  <a:prstClr val="black">
                    <a:alpha val="35000"/>
                  </a:prstClr>
                </a:outerShdw>
              </a:effectLst>
              <a:latin typeface="Century Schoolbook"/>
              <a:ea typeface="+mj-ea"/>
              <a:cs typeface="+mj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524000" y="6334699"/>
            <a:ext cx="9144000" cy="209320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10"/>
              </a:spcBef>
            </a:pPr>
            <a:endParaRPr lang="ru-RU" sz="2400" b="0" i="0" dirty="0">
              <a:effectLst>
                <a:outerShdw blurRad="50800" algn="ctr">
                  <a:prstClr val="black">
                    <a:alpha val="35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Рисунок 5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7200" dirty="0">
                <a:solidFill>
                  <a:srgbClr val="1D5253">
                    <a:lumMod val="75000"/>
                  </a:srgbClr>
                </a:solidFill>
              </a:rPr>
              <a:t>«</a:t>
            </a:r>
            <a:r>
              <a:rPr lang="ru-RU" sz="7200" dirty="0" err="1">
                <a:solidFill>
                  <a:srgbClr val="1D5253">
                    <a:lumMod val="75000"/>
                  </a:srgbClr>
                </a:solidFill>
              </a:rPr>
              <a:t>Масова</a:t>
            </a:r>
            <a:r>
              <a:rPr lang="ru-RU" sz="7200" dirty="0">
                <a:solidFill>
                  <a:srgbClr val="1D5253">
                    <a:lumMod val="75000"/>
                  </a:srgbClr>
                </a:solidFill>
              </a:rPr>
              <a:t> культура»</a:t>
            </a:r>
            <a:endParaRPr lang="ru-RU" sz="7200" b="0" i="0" dirty="0">
              <a:solidFill>
                <a:srgbClr val="1D5253">
                  <a:lumMod val="75000"/>
                </a:srgbClr>
              </a:solidFill>
              <a:latin typeface="Century Schoolbook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1D5253"/>
              </a:buClr>
              <a:buFont typeface="Arial"/>
              <a:buChar char="•"/>
            </a:pPr>
            <a:r>
              <a:rPr lang="ru-RU" sz="2400" dirty="0" err="1">
                <a:solidFill>
                  <a:srgbClr val="1D5253"/>
                </a:solidFill>
              </a:rPr>
              <a:t>Розвиток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засобів</a:t>
            </a:r>
            <a:r>
              <a:rPr lang="ru-RU" sz="2400" dirty="0">
                <a:solidFill>
                  <a:srgbClr val="1D5253"/>
                </a:solidFill>
              </a:rPr>
              <a:t> масової </a:t>
            </a:r>
            <a:r>
              <a:rPr lang="ru-RU" sz="2400" dirty="0" err="1">
                <a:solidFill>
                  <a:srgbClr val="1D5253"/>
                </a:solidFill>
              </a:rPr>
              <a:t>комунікації</a:t>
            </a:r>
            <a:r>
              <a:rPr lang="ru-RU" sz="2400" dirty="0">
                <a:solidFill>
                  <a:srgbClr val="1D5253"/>
                </a:solidFill>
              </a:rPr>
              <a:t> – </a:t>
            </a:r>
            <a:r>
              <a:rPr lang="ru-RU" sz="2400" dirty="0" err="1">
                <a:solidFill>
                  <a:srgbClr val="1D5253"/>
                </a:solidFill>
              </a:rPr>
              <a:t>преси</a:t>
            </a:r>
            <a:r>
              <a:rPr lang="ru-RU" sz="2400" dirty="0">
                <a:solidFill>
                  <a:srgbClr val="1D5253"/>
                </a:solidFill>
              </a:rPr>
              <a:t>, </a:t>
            </a:r>
            <a:r>
              <a:rPr lang="ru-RU" sz="2400" dirty="0" err="1">
                <a:solidFill>
                  <a:srgbClr val="1D5253"/>
                </a:solidFill>
              </a:rPr>
              <a:t>радіо</a:t>
            </a:r>
            <a:r>
              <a:rPr lang="ru-RU" sz="2400" dirty="0">
                <a:solidFill>
                  <a:srgbClr val="1D5253"/>
                </a:solidFill>
              </a:rPr>
              <a:t>, </a:t>
            </a:r>
            <a:r>
              <a:rPr lang="ru-RU" sz="2400" dirty="0" err="1">
                <a:solidFill>
                  <a:srgbClr val="1D5253"/>
                </a:solidFill>
              </a:rPr>
              <a:t>телебачення</a:t>
            </a:r>
            <a:r>
              <a:rPr lang="ru-RU" sz="2400" dirty="0">
                <a:solidFill>
                  <a:srgbClr val="1D5253"/>
                </a:solidFill>
              </a:rPr>
              <a:t>, </a:t>
            </a:r>
            <a:r>
              <a:rPr lang="ru-RU" sz="2400" dirty="0" err="1">
                <a:solidFill>
                  <a:srgbClr val="1D5253"/>
                </a:solidFill>
              </a:rPr>
              <a:t>кіно</a:t>
            </a:r>
            <a:r>
              <a:rPr lang="ru-RU" sz="2400" dirty="0">
                <a:solidFill>
                  <a:srgbClr val="1D5253"/>
                </a:solidFill>
              </a:rPr>
              <a:t>, </a:t>
            </a:r>
            <a:r>
              <a:rPr lang="ru-RU" sz="2400" dirty="0" err="1">
                <a:solidFill>
                  <a:srgbClr val="1D5253"/>
                </a:solidFill>
              </a:rPr>
              <a:t>звуко</a:t>
            </a:r>
            <a:r>
              <a:rPr lang="ru-RU" sz="2400" dirty="0">
                <a:solidFill>
                  <a:srgbClr val="1D5253"/>
                </a:solidFill>
              </a:rPr>
              <a:t>- і </a:t>
            </a:r>
            <a:r>
              <a:rPr lang="ru-RU" sz="2400" dirty="0" err="1">
                <a:solidFill>
                  <a:srgbClr val="1D5253"/>
                </a:solidFill>
              </a:rPr>
              <a:t>відеозапису</a:t>
            </a:r>
            <a:r>
              <a:rPr lang="ru-RU" sz="2400" dirty="0">
                <a:solidFill>
                  <a:srgbClr val="1D5253"/>
                </a:solidFill>
              </a:rPr>
              <a:t>, </a:t>
            </a:r>
            <a:r>
              <a:rPr lang="ru-RU" sz="2400" dirty="0" err="1">
                <a:solidFill>
                  <a:srgbClr val="1D5253"/>
                </a:solidFill>
              </a:rPr>
              <a:t>книговидання</a:t>
            </a:r>
            <a:r>
              <a:rPr lang="ru-RU" sz="2400" dirty="0">
                <a:solidFill>
                  <a:srgbClr val="1D5253"/>
                </a:solidFill>
              </a:rPr>
              <a:t>, </a:t>
            </a:r>
            <a:r>
              <a:rPr lang="ru-RU" sz="2400" dirty="0" err="1">
                <a:solidFill>
                  <a:srgbClr val="1D5253"/>
                </a:solidFill>
              </a:rPr>
              <a:t>їхня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прибутковість</a:t>
            </a:r>
            <a:r>
              <a:rPr lang="ru-RU" sz="2400" dirty="0">
                <a:solidFill>
                  <a:srgbClr val="1D5253"/>
                </a:solidFill>
              </a:rPr>
              <a:t> і </a:t>
            </a:r>
            <a:r>
              <a:rPr lang="ru-RU" sz="2400" dirty="0" err="1">
                <a:solidFill>
                  <a:srgbClr val="1D5253"/>
                </a:solidFill>
              </a:rPr>
              <a:t>здатність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впливати</a:t>
            </a:r>
            <a:r>
              <a:rPr lang="ru-RU" sz="2400" dirty="0">
                <a:solidFill>
                  <a:srgbClr val="1D5253"/>
                </a:solidFill>
              </a:rPr>
              <a:t> на </a:t>
            </a:r>
            <a:r>
              <a:rPr lang="ru-RU" sz="2400" dirty="0" err="1">
                <a:solidFill>
                  <a:srgbClr val="1D5253"/>
                </a:solidFill>
              </a:rPr>
              <a:t>суспільну</a:t>
            </a:r>
            <a:r>
              <a:rPr lang="ru-RU" sz="2400" dirty="0">
                <a:solidFill>
                  <a:srgbClr val="1D5253"/>
                </a:solidFill>
              </a:rPr>
              <a:t> думку і </a:t>
            </a:r>
            <a:r>
              <a:rPr lang="ru-RU" sz="2400" dirty="0" err="1">
                <a:solidFill>
                  <a:srgbClr val="1D5253"/>
                </a:solidFill>
              </a:rPr>
              <a:t>уподобання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стимулювали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небачений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розвиток</a:t>
            </a:r>
            <a:r>
              <a:rPr lang="ru-RU" sz="2400" dirty="0">
                <a:solidFill>
                  <a:srgbClr val="1D5253"/>
                </a:solidFill>
              </a:rPr>
              <a:t> масової </a:t>
            </a:r>
            <a:r>
              <a:rPr lang="ru-RU" sz="2400" dirty="0" err="1">
                <a:solidFill>
                  <a:srgbClr val="1D5253"/>
                </a:solidFill>
              </a:rPr>
              <a:t>культури</a:t>
            </a:r>
            <a:r>
              <a:rPr lang="ru-RU" sz="2400" dirty="0">
                <a:solidFill>
                  <a:srgbClr val="1D5253"/>
                </a:solidFill>
              </a:rPr>
              <a:t>. </a:t>
            </a:r>
            <a:r>
              <a:rPr lang="ru-RU" sz="2400" dirty="0" err="1">
                <a:solidFill>
                  <a:srgbClr val="1D5253"/>
                </a:solidFill>
              </a:rPr>
              <a:t>Її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головна</a:t>
            </a:r>
            <a:r>
              <a:rPr lang="ru-RU" sz="2400" dirty="0">
                <a:solidFill>
                  <a:srgbClr val="1D5253"/>
                </a:solidFill>
              </a:rPr>
              <a:t> мета – </a:t>
            </a:r>
            <a:r>
              <a:rPr lang="ru-RU" sz="2400" dirty="0" err="1">
                <a:solidFill>
                  <a:srgbClr val="1D5253"/>
                </a:solidFill>
              </a:rPr>
              <a:t>отримання</a:t>
            </a:r>
            <a:r>
              <a:rPr lang="ru-RU" sz="2400" dirty="0">
                <a:solidFill>
                  <a:srgbClr val="1D5253"/>
                </a:solidFill>
              </a:rPr>
              <a:t> максимального </a:t>
            </a:r>
            <a:r>
              <a:rPr lang="ru-RU" sz="2400" dirty="0" err="1">
                <a:solidFill>
                  <a:srgbClr val="1D5253"/>
                </a:solidFill>
              </a:rPr>
              <a:t>прибутку</a:t>
            </a:r>
            <a:r>
              <a:rPr lang="ru-RU" sz="2400" dirty="0">
                <a:solidFill>
                  <a:srgbClr val="1D5253"/>
                </a:solidFill>
              </a:rPr>
              <a:t>, а </a:t>
            </a:r>
            <a:r>
              <a:rPr lang="ru-RU" sz="2400" dirty="0" err="1">
                <a:solidFill>
                  <a:srgbClr val="1D5253"/>
                </a:solidFill>
              </a:rPr>
              <a:t>головні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якості</a:t>
            </a:r>
            <a:r>
              <a:rPr lang="ru-RU" sz="2400" dirty="0">
                <a:solidFill>
                  <a:srgbClr val="1D5253"/>
                </a:solidFill>
              </a:rPr>
              <a:t> – </a:t>
            </a:r>
            <a:r>
              <a:rPr lang="ru-RU" sz="2400" dirty="0" err="1">
                <a:solidFill>
                  <a:srgbClr val="1D5253"/>
                </a:solidFill>
              </a:rPr>
              <a:t>доступність</a:t>
            </a:r>
            <a:r>
              <a:rPr lang="ru-RU" sz="2400" dirty="0">
                <a:solidFill>
                  <a:srgbClr val="1D5253"/>
                </a:solidFill>
              </a:rPr>
              <a:t> і </a:t>
            </a:r>
            <a:r>
              <a:rPr lang="ru-RU" sz="2400" dirty="0" err="1">
                <a:solidFill>
                  <a:srgbClr val="1D5253"/>
                </a:solidFill>
              </a:rPr>
              <a:t>розважальність</a:t>
            </a:r>
            <a:r>
              <a:rPr lang="ru-RU" sz="2400" dirty="0">
                <a:solidFill>
                  <a:srgbClr val="1D5253"/>
                </a:solidFill>
              </a:rPr>
              <a:t>. </a:t>
            </a:r>
            <a:r>
              <a:rPr lang="ru-RU" sz="2400" dirty="0" err="1">
                <a:solidFill>
                  <a:srgbClr val="1D5253"/>
                </a:solidFill>
              </a:rPr>
              <a:t>Масова</a:t>
            </a:r>
            <a:r>
              <a:rPr lang="ru-RU" sz="2400" dirty="0">
                <a:solidFill>
                  <a:srgbClr val="1D5253"/>
                </a:solidFill>
              </a:rPr>
              <a:t> культура породила </a:t>
            </a:r>
            <a:r>
              <a:rPr lang="ru-RU" sz="2400" dirty="0" err="1">
                <a:solidFill>
                  <a:srgbClr val="1D5253"/>
                </a:solidFill>
              </a:rPr>
              <a:t>специфічні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жанри</a:t>
            </a:r>
            <a:r>
              <a:rPr lang="ru-RU" sz="2400" dirty="0">
                <a:solidFill>
                  <a:srgbClr val="1D5253"/>
                </a:solidFill>
              </a:rPr>
              <a:t> – шоу, </a:t>
            </a:r>
            <a:r>
              <a:rPr lang="ru-RU" sz="2400" dirty="0" err="1">
                <a:solidFill>
                  <a:srgbClr val="1D5253"/>
                </a:solidFill>
              </a:rPr>
              <a:t>тріллер</a:t>
            </a:r>
            <a:r>
              <a:rPr lang="ru-RU" sz="2400" dirty="0">
                <a:solidFill>
                  <a:srgbClr val="1D5253"/>
                </a:solidFill>
              </a:rPr>
              <a:t>, </a:t>
            </a:r>
            <a:r>
              <a:rPr lang="ru-RU" sz="2400" dirty="0" err="1">
                <a:solidFill>
                  <a:srgbClr val="1D5253"/>
                </a:solidFill>
              </a:rPr>
              <a:t>бойовик</a:t>
            </a:r>
            <a:r>
              <a:rPr lang="ru-RU" sz="2400" dirty="0">
                <a:solidFill>
                  <a:srgbClr val="1D5253"/>
                </a:solidFill>
              </a:rPr>
              <a:t>, шлягер, </a:t>
            </a:r>
            <a:r>
              <a:rPr lang="ru-RU" sz="2400" dirty="0" err="1">
                <a:solidFill>
                  <a:srgbClr val="1D5253"/>
                </a:solidFill>
              </a:rPr>
              <a:t>комікс</a:t>
            </a:r>
            <a:r>
              <a:rPr lang="ru-RU" sz="2400" dirty="0">
                <a:solidFill>
                  <a:srgbClr val="1D5253"/>
                </a:solidFill>
              </a:rPr>
              <a:t>. </a:t>
            </a:r>
            <a:r>
              <a:rPr lang="ru-RU" sz="2400" dirty="0" err="1">
                <a:solidFill>
                  <a:srgbClr val="1D5253"/>
                </a:solidFill>
              </a:rPr>
              <a:t>Загальною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їхньою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властивістю</a:t>
            </a:r>
            <a:r>
              <a:rPr lang="ru-RU" sz="2400" dirty="0">
                <a:solidFill>
                  <a:srgbClr val="1D5253"/>
                </a:solidFill>
              </a:rPr>
              <a:t> є пропаганда </a:t>
            </a:r>
            <a:r>
              <a:rPr lang="ru-RU" sz="2400" dirty="0" err="1">
                <a:solidFill>
                  <a:srgbClr val="1D5253"/>
                </a:solidFill>
              </a:rPr>
              <a:t>індивідуалізму</a:t>
            </a:r>
            <a:r>
              <a:rPr lang="ru-RU" sz="2400" dirty="0">
                <a:solidFill>
                  <a:srgbClr val="1D5253"/>
                </a:solidFill>
              </a:rPr>
              <a:t>, </a:t>
            </a:r>
            <a:r>
              <a:rPr lang="ru-RU" sz="2400" dirty="0" err="1">
                <a:solidFill>
                  <a:srgbClr val="1D5253"/>
                </a:solidFill>
              </a:rPr>
              <a:t>фізичної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сили</a:t>
            </a:r>
            <a:r>
              <a:rPr lang="ru-RU" sz="2400" dirty="0">
                <a:solidFill>
                  <a:srgbClr val="1D5253"/>
                </a:solidFill>
              </a:rPr>
              <a:t> і </a:t>
            </a:r>
            <a:r>
              <a:rPr lang="ru-RU" sz="2400" dirty="0" err="1">
                <a:solidFill>
                  <a:srgbClr val="1D5253"/>
                </a:solidFill>
              </a:rPr>
              <a:t>насильства</a:t>
            </a:r>
            <a:r>
              <a:rPr lang="ru-RU" sz="2400" dirty="0">
                <a:solidFill>
                  <a:srgbClr val="1D5253"/>
                </a:solidFill>
              </a:rPr>
              <a:t>, а </a:t>
            </a:r>
            <a:r>
              <a:rPr lang="ru-RU" sz="2400" dirty="0" err="1">
                <a:solidFill>
                  <a:srgbClr val="1D5253"/>
                </a:solidFill>
              </a:rPr>
              <a:t>нерідко</a:t>
            </a:r>
            <a:r>
              <a:rPr lang="ru-RU" sz="2400" dirty="0">
                <a:solidFill>
                  <a:srgbClr val="1D5253"/>
                </a:solidFill>
              </a:rPr>
              <a:t> – </a:t>
            </a:r>
            <a:r>
              <a:rPr lang="ru-RU" sz="2400" dirty="0" err="1">
                <a:solidFill>
                  <a:srgbClr val="1D5253"/>
                </a:solidFill>
              </a:rPr>
              <a:t>ідеологічна</a:t>
            </a:r>
            <a:r>
              <a:rPr lang="ru-RU" sz="2400" dirty="0">
                <a:solidFill>
                  <a:srgbClr val="1D5253"/>
                </a:solidFill>
              </a:rPr>
              <a:t> і </a:t>
            </a:r>
            <a:r>
              <a:rPr lang="ru-RU" sz="2400" dirty="0" err="1">
                <a:solidFill>
                  <a:srgbClr val="1D5253"/>
                </a:solidFill>
              </a:rPr>
              <a:t>шовіністична</a:t>
            </a:r>
            <a:r>
              <a:rPr lang="ru-RU" sz="2400" dirty="0">
                <a:solidFill>
                  <a:srgbClr val="1D5253"/>
                </a:solidFill>
              </a:rPr>
              <a:t> </a:t>
            </a:r>
            <a:r>
              <a:rPr lang="ru-RU" sz="2400" dirty="0" err="1">
                <a:solidFill>
                  <a:srgbClr val="1D5253"/>
                </a:solidFill>
              </a:rPr>
              <a:t>спрямованість</a:t>
            </a:r>
            <a:r>
              <a:rPr lang="ru-RU" sz="2400" dirty="0">
                <a:solidFill>
                  <a:srgbClr val="1D5253"/>
                </a:solidFill>
              </a:rPr>
              <a:t>.</a:t>
            </a:r>
            <a:endParaRPr lang="ru-RU" sz="2400" b="0" i="0" dirty="0" smtClean="0">
              <a:solidFill>
                <a:srgbClr val="1D5253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6000" dirty="0" smtClean="0">
                <a:solidFill>
                  <a:srgbClr val="1D5253">
                    <a:lumMod val="75000"/>
                  </a:srgbClr>
                </a:solidFill>
              </a:rPr>
              <a:t>Риса масової </a:t>
            </a:r>
            <a:r>
              <a:rPr lang="ru-RU" sz="6000" dirty="0" err="1">
                <a:solidFill>
                  <a:srgbClr val="1D5253">
                    <a:lumMod val="75000"/>
                  </a:srgbClr>
                </a:solidFill>
              </a:rPr>
              <a:t>культури</a:t>
            </a:r>
            <a:r>
              <a:rPr lang="ru-RU" sz="6000" dirty="0">
                <a:solidFill>
                  <a:srgbClr val="1D5253">
                    <a:lumMod val="75000"/>
                  </a:srgbClr>
                </a:solidFill>
              </a:rPr>
              <a:t> </a:t>
            </a:r>
            <a:endParaRPr lang="ru-RU" sz="6000" b="0" i="0" dirty="0">
              <a:solidFill>
                <a:srgbClr val="1D5253">
                  <a:lumMod val="75000"/>
                </a:srgbClr>
              </a:solidFill>
              <a:latin typeface="Century Schoolbook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Рисою</a:t>
            </a:r>
            <a:r>
              <a:rPr lang="ru-RU" dirty="0"/>
              <a:t> масової </a:t>
            </a:r>
            <a:r>
              <a:rPr lang="ru-RU" dirty="0" err="1"/>
              <a:t>культури</a:t>
            </a:r>
            <a:r>
              <a:rPr lang="ru-RU" dirty="0"/>
              <a:t> є культ “</a:t>
            </a:r>
            <a:r>
              <a:rPr lang="ru-RU" dirty="0" err="1"/>
              <a:t>зірки</a:t>
            </a:r>
            <a:r>
              <a:rPr lang="ru-RU" dirty="0"/>
              <a:t>” –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штучне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популярності</a:t>
            </a:r>
            <a:r>
              <a:rPr lang="ru-RU" dirty="0"/>
              <a:t> </a:t>
            </a:r>
            <a:r>
              <a:rPr lang="ru-RU" dirty="0" err="1"/>
              <a:t>письменників</a:t>
            </a:r>
            <a:r>
              <a:rPr lang="ru-RU" dirty="0"/>
              <a:t>, </a:t>
            </a:r>
            <a:r>
              <a:rPr lang="ru-RU" dirty="0" err="1"/>
              <a:t>художників</a:t>
            </a:r>
            <a:r>
              <a:rPr lang="ru-RU" dirty="0"/>
              <a:t>, </a:t>
            </a:r>
            <a:r>
              <a:rPr lang="ru-RU" dirty="0" err="1"/>
              <a:t>співаків</a:t>
            </a:r>
            <a:r>
              <a:rPr lang="ru-RU" dirty="0"/>
              <a:t>, </a:t>
            </a:r>
            <a:r>
              <a:rPr lang="ru-RU" dirty="0" err="1"/>
              <a:t>акторів</a:t>
            </a:r>
            <a:r>
              <a:rPr lang="ru-RU" dirty="0"/>
              <a:t>, </a:t>
            </a:r>
            <a:r>
              <a:rPr lang="ru-RU" dirty="0" err="1"/>
              <a:t>спортсменів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“</a:t>
            </a:r>
            <a:r>
              <a:rPr lang="ru-RU" dirty="0" err="1"/>
              <a:t>приручення</a:t>
            </a:r>
            <a:r>
              <a:rPr lang="ru-RU" dirty="0"/>
              <a:t>” </a:t>
            </a:r>
            <a:r>
              <a:rPr lang="ru-RU" dirty="0" err="1"/>
              <a:t>різноманітними</a:t>
            </a:r>
            <a:r>
              <a:rPr lang="ru-RU" dirty="0"/>
              <a:t> способами </a:t>
            </a:r>
            <a:r>
              <a:rPr lang="ru-RU" dirty="0" err="1"/>
              <a:t>талановитих</a:t>
            </a:r>
            <a:r>
              <a:rPr lang="ru-RU" dirty="0"/>
              <a:t> людей з метою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комерційної</a:t>
            </a:r>
            <a:r>
              <a:rPr lang="ru-RU" dirty="0"/>
              <a:t> й </a:t>
            </a:r>
            <a:r>
              <a:rPr lang="ru-RU" dirty="0" err="1"/>
              <a:t>ідеологічної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соціалістичних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, де </a:t>
            </a:r>
            <a:r>
              <a:rPr lang="ru-RU" dirty="0" err="1"/>
              <a:t>масова</a:t>
            </a:r>
            <a:r>
              <a:rPr lang="ru-RU" dirty="0"/>
              <a:t> культура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монополізована</a:t>
            </a:r>
            <a:r>
              <a:rPr lang="ru-RU" dirty="0"/>
              <a:t> державою,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комерційний</a:t>
            </a:r>
            <a:r>
              <a:rPr lang="ru-RU" dirty="0"/>
              <a:t> характер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замінений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пропаганди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курсу, </a:t>
            </a:r>
            <a:r>
              <a:rPr lang="ru-RU" dirty="0" err="1"/>
              <a:t>формуванням</a:t>
            </a:r>
            <a:r>
              <a:rPr lang="ru-RU" dirty="0"/>
              <a:t> культу </a:t>
            </a:r>
            <a:r>
              <a:rPr lang="ru-RU" dirty="0" err="1"/>
              <a:t>вождів</a:t>
            </a:r>
            <a:r>
              <a:rPr lang="ru-RU" dirty="0"/>
              <a:t>. </a:t>
            </a:r>
            <a:r>
              <a:rPr lang="ru-RU" dirty="0" err="1"/>
              <a:t>Розважальність</a:t>
            </a:r>
            <a:r>
              <a:rPr lang="ru-RU" dirty="0"/>
              <a:t> проявлялась у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ідеологічних</a:t>
            </a:r>
            <a:r>
              <a:rPr lang="ru-RU" dirty="0"/>
              <a:t> шоу, </a:t>
            </a:r>
            <a:r>
              <a:rPr lang="ru-RU" dirty="0" err="1"/>
              <a:t>романтизації</a:t>
            </a:r>
            <a:r>
              <a:rPr lang="ru-RU" dirty="0"/>
              <a:t> </a:t>
            </a:r>
            <a:r>
              <a:rPr lang="ru-RU" dirty="0" err="1"/>
              <a:t>класової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і </a:t>
            </a:r>
            <a:r>
              <a:rPr lang="ru-RU" dirty="0" err="1"/>
              <a:t>революції</a:t>
            </a:r>
            <a:r>
              <a:rPr lang="ru-RU" dirty="0"/>
              <a:t>, </a:t>
            </a:r>
            <a:r>
              <a:rPr lang="ru-RU" dirty="0" err="1"/>
              <a:t>подвигів</a:t>
            </a:r>
            <a:r>
              <a:rPr lang="ru-RU" dirty="0"/>
              <a:t> </a:t>
            </a:r>
            <a:r>
              <a:rPr lang="ru-RU" dirty="0" err="1"/>
              <a:t>розвідувальних</a:t>
            </a:r>
            <a:r>
              <a:rPr lang="ru-RU" dirty="0"/>
              <a:t> і </a:t>
            </a:r>
            <a:r>
              <a:rPr lang="ru-RU" dirty="0" err="1"/>
              <a:t>правоохоронних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54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6600" dirty="0" smtClean="0">
                <a:solidFill>
                  <a:srgbClr val="1D5253">
                    <a:lumMod val="75000"/>
                  </a:srgbClr>
                </a:solidFill>
              </a:rPr>
              <a:t>“</a:t>
            </a:r>
            <a:r>
              <a:rPr lang="ru-RU" sz="6600" dirty="0" err="1" smtClean="0">
                <a:solidFill>
                  <a:srgbClr val="1D5253">
                    <a:lumMod val="75000"/>
                  </a:srgbClr>
                </a:solidFill>
              </a:rPr>
              <a:t>Масова</a:t>
            </a:r>
            <a:r>
              <a:rPr lang="ru-RU" sz="6600" dirty="0" smtClean="0">
                <a:solidFill>
                  <a:srgbClr val="1D5253">
                    <a:lumMod val="75000"/>
                  </a:srgbClr>
                </a:solidFill>
              </a:rPr>
              <a:t> </a:t>
            </a:r>
            <a:r>
              <a:rPr lang="ru-RU" sz="6600" dirty="0" err="1">
                <a:solidFill>
                  <a:srgbClr val="1D5253">
                    <a:lumMod val="75000"/>
                  </a:srgbClr>
                </a:solidFill>
              </a:rPr>
              <a:t>література</a:t>
            </a:r>
            <a:r>
              <a:rPr lang="ru-RU" sz="6600" dirty="0">
                <a:solidFill>
                  <a:srgbClr val="1D5253">
                    <a:lumMod val="75000"/>
                  </a:srgbClr>
                </a:solidFill>
              </a:rPr>
              <a:t>”, </a:t>
            </a:r>
            <a:endParaRPr lang="ru-RU" sz="6600" b="0" i="0" dirty="0">
              <a:solidFill>
                <a:srgbClr val="1D5253">
                  <a:lumMod val="75000"/>
                </a:srgbClr>
              </a:solidFill>
              <a:latin typeface="Century Schoolbook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Clr>
                <a:srgbClr val="1D5253"/>
              </a:buClr>
              <a:buFont typeface="Arial"/>
              <a:buChar char="•"/>
            </a:pPr>
            <a:r>
              <a:rPr lang="ru-RU" sz="1800" dirty="0" err="1" smtClean="0">
                <a:solidFill>
                  <a:srgbClr val="1D5253"/>
                </a:solidFill>
              </a:rPr>
              <a:t>Згодом</a:t>
            </a:r>
            <a:r>
              <a:rPr lang="ru-RU" sz="1800" dirty="0" smtClean="0">
                <a:solidFill>
                  <a:srgbClr val="1D5253"/>
                </a:solidFill>
              </a:rPr>
              <a:t> </a:t>
            </a:r>
            <a:r>
              <a:rPr lang="ru-RU" sz="1800" dirty="0" err="1" smtClean="0">
                <a:solidFill>
                  <a:srgbClr val="1D5253"/>
                </a:solidFill>
              </a:rPr>
              <a:t>з’явилась</a:t>
            </a:r>
            <a:r>
              <a:rPr lang="ru-RU" sz="1800" dirty="0" smtClean="0">
                <a:solidFill>
                  <a:srgbClr val="1D5253"/>
                </a:solidFill>
              </a:rPr>
              <a:t> </a:t>
            </a:r>
            <a:r>
              <a:rPr lang="ru-RU" sz="1800" dirty="0">
                <a:solidFill>
                  <a:srgbClr val="1D5253"/>
                </a:solidFill>
              </a:rPr>
              <a:t>“</a:t>
            </a:r>
            <a:r>
              <a:rPr lang="ru-RU" sz="1800" dirty="0" err="1">
                <a:solidFill>
                  <a:srgbClr val="1D5253"/>
                </a:solidFill>
              </a:rPr>
              <a:t>масова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література</a:t>
            </a:r>
            <a:r>
              <a:rPr lang="ru-RU" sz="1800" dirty="0">
                <a:solidFill>
                  <a:srgbClr val="1D5253"/>
                </a:solidFill>
              </a:rPr>
              <a:t>”, </a:t>
            </a:r>
            <a:r>
              <a:rPr lang="ru-RU" sz="1800" dirty="0" err="1">
                <a:solidFill>
                  <a:srgbClr val="1D5253"/>
                </a:solidFill>
              </a:rPr>
              <a:t>розрахована</a:t>
            </a:r>
            <a:r>
              <a:rPr lang="ru-RU" sz="1800" dirty="0">
                <a:solidFill>
                  <a:srgbClr val="1D5253"/>
                </a:solidFill>
              </a:rPr>
              <a:t> на </a:t>
            </a:r>
            <a:r>
              <a:rPr lang="ru-RU" sz="1800" dirty="0" err="1">
                <a:solidFill>
                  <a:srgbClr val="1D5253"/>
                </a:solidFill>
              </a:rPr>
              <a:t>невибагливі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смаки</a:t>
            </a:r>
            <a:r>
              <a:rPr lang="ru-RU" sz="1800" dirty="0">
                <a:solidFill>
                  <a:srgbClr val="1D5253"/>
                </a:solidFill>
              </a:rPr>
              <a:t>. </a:t>
            </a:r>
            <a:r>
              <a:rPr lang="ru-RU" sz="1800" dirty="0" err="1">
                <a:solidFill>
                  <a:srgbClr val="1D5253"/>
                </a:solidFill>
              </a:rPr>
              <a:t>Творилася</a:t>
            </a:r>
            <a:r>
              <a:rPr lang="ru-RU" sz="1800" dirty="0">
                <a:solidFill>
                  <a:srgbClr val="1D5253"/>
                </a:solidFill>
              </a:rPr>
              <a:t> вона в </a:t>
            </a:r>
            <a:r>
              <a:rPr lang="ru-RU" sz="1800" dirty="0" err="1">
                <a:solidFill>
                  <a:srgbClr val="1D5253"/>
                </a:solidFill>
              </a:rPr>
              <a:t>найдоступнішій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формі</a:t>
            </a:r>
            <a:r>
              <a:rPr lang="ru-RU" sz="1800" dirty="0">
                <a:solidFill>
                  <a:srgbClr val="1D5253"/>
                </a:solidFill>
              </a:rPr>
              <a:t>, </a:t>
            </a:r>
            <a:r>
              <a:rPr lang="ru-RU" sz="1800" dirty="0" err="1">
                <a:solidFill>
                  <a:srgbClr val="1D5253"/>
                </a:solidFill>
              </a:rPr>
              <a:t>подаючи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складні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явища</a:t>
            </a:r>
            <a:r>
              <a:rPr lang="ru-RU" sz="1800" dirty="0">
                <a:solidFill>
                  <a:srgbClr val="1D5253"/>
                </a:solidFill>
              </a:rPr>
              <a:t> у </a:t>
            </a:r>
            <a:r>
              <a:rPr lang="ru-RU" sz="1800" dirty="0" err="1">
                <a:solidFill>
                  <a:srgbClr val="1D5253"/>
                </a:solidFill>
              </a:rPr>
              <a:t>спрощеному</a:t>
            </a:r>
            <a:r>
              <a:rPr lang="ru-RU" sz="1800" dirty="0">
                <a:solidFill>
                  <a:srgbClr val="1D5253"/>
                </a:solidFill>
              </a:rPr>
              <a:t>, </a:t>
            </a:r>
            <a:r>
              <a:rPr lang="ru-RU" sz="1800" dirty="0" err="1">
                <a:solidFill>
                  <a:srgbClr val="1D5253"/>
                </a:solidFill>
              </a:rPr>
              <a:t>іноді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примітивному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вигляді</a:t>
            </a:r>
            <a:r>
              <a:rPr lang="ru-RU" sz="1800" dirty="0">
                <a:solidFill>
                  <a:srgbClr val="1D5253"/>
                </a:solidFill>
              </a:rPr>
              <a:t>. “</a:t>
            </a:r>
            <a:r>
              <a:rPr lang="ru-RU" sz="1800" dirty="0" err="1">
                <a:solidFill>
                  <a:srgbClr val="1D5253"/>
                </a:solidFill>
              </a:rPr>
              <a:t>Масова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література</a:t>
            </a:r>
            <a:r>
              <a:rPr lang="ru-RU" sz="1800" dirty="0">
                <a:solidFill>
                  <a:srgbClr val="1D5253"/>
                </a:solidFill>
              </a:rPr>
              <a:t>” покликана </a:t>
            </a:r>
            <a:r>
              <a:rPr lang="ru-RU" sz="1800" dirty="0" err="1">
                <a:solidFill>
                  <a:srgbClr val="1D5253"/>
                </a:solidFill>
              </a:rPr>
              <a:t>розважати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читача</a:t>
            </a:r>
            <a:r>
              <a:rPr lang="ru-RU" sz="1800" dirty="0">
                <a:solidFill>
                  <a:srgbClr val="1D5253"/>
                </a:solidFill>
              </a:rPr>
              <a:t>. </a:t>
            </a:r>
            <a:r>
              <a:rPr lang="ru-RU" sz="1800" dirty="0" err="1">
                <a:solidFill>
                  <a:srgbClr val="1D5253"/>
                </a:solidFill>
              </a:rPr>
              <a:t>Основними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її</a:t>
            </a:r>
            <a:r>
              <a:rPr lang="ru-RU" sz="1800" dirty="0">
                <a:solidFill>
                  <a:srgbClr val="1D5253"/>
                </a:solidFill>
              </a:rPr>
              <a:t> темами є </a:t>
            </a:r>
            <a:r>
              <a:rPr lang="ru-RU" sz="1800" dirty="0" err="1">
                <a:solidFill>
                  <a:srgbClr val="1D5253"/>
                </a:solidFill>
              </a:rPr>
              <a:t>пригоди</a:t>
            </a:r>
            <a:r>
              <a:rPr lang="ru-RU" sz="1800" dirty="0">
                <a:solidFill>
                  <a:srgbClr val="1D5253"/>
                </a:solidFill>
              </a:rPr>
              <a:t>, </a:t>
            </a:r>
            <a:r>
              <a:rPr lang="ru-RU" sz="1800" dirty="0" err="1">
                <a:solidFill>
                  <a:srgbClr val="1D5253"/>
                </a:solidFill>
              </a:rPr>
              <a:t>опис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жахів</a:t>
            </a:r>
            <a:r>
              <a:rPr lang="ru-RU" sz="1800" dirty="0">
                <a:solidFill>
                  <a:srgbClr val="1D5253"/>
                </a:solidFill>
              </a:rPr>
              <a:t>, </a:t>
            </a:r>
            <a:r>
              <a:rPr lang="ru-RU" sz="1800" dirty="0" err="1">
                <a:solidFill>
                  <a:srgbClr val="1D5253"/>
                </a:solidFill>
              </a:rPr>
              <a:t>злочинність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тощо</a:t>
            </a:r>
            <a:r>
              <a:rPr lang="ru-RU" sz="1800" dirty="0">
                <a:solidFill>
                  <a:srgbClr val="1D5253"/>
                </a:solidFill>
              </a:rPr>
              <a:t>. </a:t>
            </a:r>
            <a:r>
              <a:rPr lang="ru-RU" sz="1800" dirty="0" err="1">
                <a:solidFill>
                  <a:srgbClr val="1D5253"/>
                </a:solidFill>
              </a:rPr>
              <a:t>Деякі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герої</a:t>
            </a:r>
            <a:r>
              <a:rPr lang="ru-RU" sz="1800" dirty="0">
                <a:solidFill>
                  <a:srgbClr val="1D5253"/>
                </a:solidFill>
              </a:rPr>
              <a:t> “масової </a:t>
            </a:r>
            <a:r>
              <a:rPr lang="ru-RU" sz="1800" dirty="0" err="1">
                <a:solidFill>
                  <a:srgbClr val="1D5253"/>
                </a:solidFill>
              </a:rPr>
              <a:t>літератури</a:t>
            </a:r>
            <a:r>
              <a:rPr lang="ru-RU" sz="1800" dirty="0">
                <a:solidFill>
                  <a:srgbClr val="1D5253"/>
                </a:solidFill>
              </a:rPr>
              <a:t>”, як </a:t>
            </a:r>
            <a:r>
              <a:rPr lang="ru-RU" sz="1800" dirty="0" err="1">
                <a:solidFill>
                  <a:srgbClr val="1D5253"/>
                </a:solidFill>
              </a:rPr>
              <a:t>наприклад</a:t>
            </a:r>
            <a:r>
              <a:rPr lang="ru-RU" sz="1800" dirty="0">
                <a:solidFill>
                  <a:srgbClr val="1D5253"/>
                </a:solidFill>
              </a:rPr>
              <a:t> агент 007 Джеймс Бонд, стали </a:t>
            </a:r>
            <a:r>
              <a:rPr lang="ru-RU" sz="1800" dirty="0" err="1">
                <a:solidFill>
                  <a:srgbClr val="1D5253"/>
                </a:solidFill>
              </a:rPr>
              <a:t>всесвітньо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відомими</a:t>
            </a:r>
            <a:r>
              <a:rPr lang="ru-RU" sz="1800" dirty="0">
                <a:solidFill>
                  <a:srgbClr val="1D5253"/>
                </a:solidFill>
              </a:rPr>
              <a:t> персонажами. </a:t>
            </a:r>
            <a:r>
              <a:rPr lang="ru-RU" sz="1800" dirty="0" err="1">
                <a:solidFill>
                  <a:srgbClr val="1D5253"/>
                </a:solidFill>
              </a:rPr>
              <a:t>Типовий</a:t>
            </a:r>
            <a:r>
              <a:rPr lang="ru-RU" sz="1800" dirty="0">
                <a:solidFill>
                  <a:srgbClr val="1D5253"/>
                </a:solidFill>
              </a:rPr>
              <a:t> герой </a:t>
            </a:r>
            <a:r>
              <a:rPr lang="ru-RU" sz="1800" dirty="0" err="1">
                <a:solidFill>
                  <a:srgbClr val="1D5253"/>
                </a:solidFill>
              </a:rPr>
              <a:t>цієї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літератури</a:t>
            </a:r>
            <a:r>
              <a:rPr lang="ru-RU" sz="1800" dirty="0">
                <a:solidFill>
                  <a:srgbClr val="1D5253"/>
                </a:solidFill>
              </a:rPr>
              <a:t> – супермен, </a:t>
            </a:r>
            <a:r>
              <a:rPr lang="ru-RU" sz="1800" dirty="0" err="1">
                <a:solidFill>
                  <a:srgbClr val="1D5253"/>
                </a:solidFill>
              </a:rPr>
              <a:t>благородний</a:t>
            </a:r>
            <a:r>
              <a:rPr lang="ru-RU" sz="1800" dirty="0">
                <a:solidFill>
                  <a:srgbClr val="1D5253"/>
                </a:solidFill>
              </a:rPr>
              <a:t> юнак, </a:t>
            </a:r>
            <a:r>
              <a:rPr lang="ru-RU" sz="1800" dirty="0" err="1">
                <a:solidFill>
                  <a:srgbClr val="1D5253"/>
                </a:solidFill>
              </a:rPr>
              <a:t>який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виходить</a:t>
            </a:r>
            <a:r>
              <a:rPr lang="ru-RU" sz="1800" dirty="0">
                <a:solidFill>
                  <a:srgbClr val="1D5253"/>
                </a:solidFill>
              </a:rPr>
              <a:t> на </a:t>
            </a:r>
            <a:r>
              <a:rPr lang="ru-RU" sz="1800" dirty="0" err="1">
                <a:solidFill>
                  <a:srgbClr val="1D5253"/>
                </a:solidFill>
              </a:rPr>
              <a:t>бій</a:t>
            </a:r>
            <a:r>
              <a:rPr lang="ru-RU" sz="1800" dirty="0">
                <a:solidFill>
                  <a:srgbClr val="1D5253"/>
                </a:solidFill>
              </a:rPr>
              <a:t> </a:t>
            </a:r>
            <a:r>
              <a:rPr lang="ru-RU" sz="1800" dirty="0" err="1">
                <a:solidFill>
                  <a:srgbClr val="1D5253"/>
                </a:solidFill>
              </a:rPr>
              <a:t>зі</a:t>
            </a:r>
            <a:r>
              <a:rPr lang="ru-RU" sz="1800" dirty="0">
                <a:solidFill>
                  <a:srgbClr val="1D5253"/>
                </a:solidFill>
              </a:rPr>
              <a:t> злом, </a:t>
            </a:r>
            <a:r>
              <a:rPr lang="ru-RU" sz="1800" dirty="0" err="1">
                <a:solidFill>
                  <a:srgbClr val="1D5253"/>
                </a:solidFill>
              </a:rPr>
              <a:t>покладаючись</a:t>
            </a:r>
            <a:r>
              <a:rPr lang="ru-RU" sz="1800" dirty="0">
                <a:solidFill>
                  <a:srgbClr val="1D5253"/>
                </a:solidFill>
              </a:rPr>
              <a:t> на </a:t>
            </a:r>
            <a:r>
              <a:rPr lang="ru-RU" sz="1800" dirty="0" err="1">
                <a:solidFill>
                  <a:srgbClr val="1D5253"/>
                </a:solidFill>
              </a:rPr>
              <a:t>мужність</a:t>
            </a:r>
            <a:r>
              <a:rPr lang="ru-RU" sz="1800" dirty="0">
                <a:solidFill>
                  <a:srgbClr val="1D5253"/>
                </a:solidFill>
              </a:rPr>
              <a:t> і </a:t>
            </a:r>
            <a:r>
              <a:rPr lang="ru-RU" sz="1800" dirty="0" err="1">
                <a:solidFill>
                  <a:srgbClr val="1D5253"/>
                </a:solidFill>
              </a:rPr>
              <a:t>фізичну</a:t>
            </a:r>
            <a:r>
              <a:rPr lang="ru-RU" sz="1800" dirty="0">
                <a:solidFill>
                  <a:srgbClr val="1D5253"/>
                </a:solidFill>
              </a:rPr>
              <a:t> силу.</a:t>
            </a:r>
          </a:p>
          <a:p>
            <a:pPr>
              <a:buClr>
                <a:srgbClr val="1D5253"/>
              </a:buClr>
              <a:buFont typeface="Arial"/>
              <a:buChar char="•"/>
            </a:pPr>
            <a:r>
              <a:rPr lang="ru-RU" sz="1800" dirty="0" smtClean="0">
                <a:solidFill>
                  <a:srgbClr val="1D5253"/>
                </a:solidFill>
              </a:rPr>
              <a:t>.</a:t>
            </a:r>
            <a:endParaRPr lang="ru-RU" sz="1800" b="0" i="0" dirty="0">
              <a:solidFill>
                <a:srgbClr val="1D5253"/>
              </a:solidFill>
              <a:latin typeface="Century Schoolbook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1D5253"/>
                </a:solidFill>
              </a:rPr>
              <a:t>У </a:t>
            </a:r>
            <a:r>
              <a:rPr lang="ru-RU" dirty="0" err="1">
                <a:solidFill>
                  <a:srgbClr val="1D5253"/>
                </a:solidFill>
              </a:rPr>
              <a:t>своїх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проявах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масова</a:t>
            </a:r>
            <a:r>
              <a:rPr lang="ru-RU" dirty="0">
                <a:solidFill>
                  <a:srgbClr val="1D5253"/>
                </a:solidFill>
              </a:rPr>
              <a:t> культура </a:t>
            </a:r>
            <a:r>
              <a:rPr lang="ru-RU" dirty="0" err="1">
                <a:solidFill>
                  <a:srgbClr val="1D5253"/>
                </a:solidFill>
              </a:rPr>
              <a:t>існує</a:t>
            </a:r>
            <a:r>
              <a:rPr lang="ru-RU" dirty="0">
                <a:solidFill>
                  <a:srgbClr val="1D5253"/>
                </a:solidFill>
              </a:rPr>
              <a:t> як </a:t>
            </a:r>
            <a:r>
              <a:rPr lang="ru-RU" dirty="0" err="1">
                <a:solidFill>
                  <a:srgbClr val="1D5253"/>
                </a:solidFill>
              </a:rPr>
              <a:t>засіб</a:t>
            </a:r>
            <a:r>
              <a:rPr lang="ru-RU" dirty="0">
                <a:solidFill>
                  <a:srgbClr val="1D5253"/>
                </a:solidFill>
              </a:rPr>
              <a:t> для </a:t>
            </a:r>
            <a:r>
              <a:rPr lang="ru-RU" dirty="0" err="1">
                <a:solidFill>
                  <a:srgbClr val="1D5253"/>
                </a:solidFill>
              </a:rPr>
              <a:t>розваг</a:t>
            </a:r>
            <a:r>
              <a:rPr lang="ru-RU" dirty="0">
                <a:solidFill>
                  <a:srgbClr val="1D5253"/>
                </a:solidFill>
              </a:rPr>
              <a:t>. </a:t>
            </a:r>
            <a:r>
              <a:rPr lang="ru-RU" dirty="0" err="1">
                <a:solidFill>
                  <a:srgbClr val="1D5253"/>
                </a:solidFill>
              </a:rPr>
              <a:t>Орієнтуючись</a:t>
            </a:r>
            <a:r>
              <a:rPr lang="ru-RU" dirty="0">
                <a:solidFill>
                  <a:srgbClr val="1D5253"/>
                </a:solidFill>
              </a:rPr>
              <a:t> на </a:t>
            </a:r>
            <a:r>
              <a:rPr lang="ru-RU" dirty="0" err="1">
                <a:solidFill>
                  <a:srgbClr val="1D5253"/>
                </a:solidFill>
              </a:rPr>
              <a:t>специфічні</a:t>
            </a:r>
            <a:r>
              <a:rPr lang="ru-RU" dirty="0">
                <a:solidFill>
                  <a:srgbClr val="1D5253"/>
                </a:solidFill>
              </a:rPr>
              <a:t> потреби і </a:t>
            </a:r>
            <a:r>
              <a:rPr lang="ru-RU" dirty="0" err="1">
                <a:solidFill>
                  <a:srgbClr val="1D5253"/>
                </a:solidFill>
              </a:rPr>
              <a:t>смаки</a:t>
            </a:r>
            <a:r>
              <a:rPr lang="ru-RU" dirty="0">
                <a:solidFill>
                  <a:srgbClr val="1D5253"/>
                </a:solidFill>
              </a:rPr>
              <a:t>, вона </a:t>
            </a:r>
            <a:r>
              <a:rPr lang="ru-RU" dirty="0" err="1">
                <a:solidFill>
                  <a:srgbClr val="1D5253"/>
                </a:solidFill>
              </a:rPr>
              <a:t>іноді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породжує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справжні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таланти</a:t>
            </a:r>
            <a:r>
              <a:rPr lang="ru-RU" dirty="0">
                <a:solidFill>
                  <a:srgbClr val="1D5253"/>
                </a:solidFill>
              </a:rPr>
              <a:t>. </a:t>
            </a:r>
            <a:r>
              <a:rPr lang="ru-RU" dirty="0" err="1">
                <a:solidFill>
                  <a:srgbClr val="1D5253"/>
                </a:solidFill>
              </a:rPr>
              <a:t>Створений</a:t>
            </a:r>
            <a:r>
              <a:rPr lang="ru-RU" dirty="0">
                <a:solidFill>
                  <a:srgbClr val="1D5253"/>
                </a:solidFill>
              </a:rPr>
              <a:t> нею </a:t>
            </a:r>
            <a:r>
              <a:rPr lang="ru-RU" dirty="0" err="1">
                <a:solidFill>
                  <a:srgbClr val="1D5253"/>
                </a:solidFill>
              </a:rPr>
              <a:t>надприбуток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частково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вкладається</a:t>
            </a:r>
            <a:r>
              <a:rPr lang="ru-RU" dirty="0">
                <a:solidFill>
                  <a:srgbClr val="1D5253"/>
                </a:solidFill>
              </a:rPr>
              <a:t> у </a:t>
            </a:r>
            <a:r>
              <a:rPr lang="ru-RU" dirty="0" err="1">
                <a:solidFill>
                  <a:srgbClr val="1D5253"/>
                </a:solidFill>
              </a:rPr>
              <a:t>розвиток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інших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видів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 smtClean="0">
                <a:solidFill>
                  <a:srgbClr val="1D5253"/>
                </a:solidFill>
              </a:rPr>
              <a:t>культури</a:t>
            </a:r>
            <a:r>
              <a:rPr lang="ru-RU" dirty="0" smtClean="0">
                <a:solidFill>
                  <a:srgbClr val="1D5253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50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ru-RU" dirty="0" err="1">
                <a:solidFill>
                  <a:srgbClr val="1D5253">
                    <a:lumMod val="75000"/>
                  </a:srgbClr>
                </a:solidFill>
              </a:rPr>
              <a:t>М</a:t>
            </a:r>
            <a:r>
              <a:rPr lang="ru-RU" dirty="0" err="1" smtClean="0">
                <a:solidFill>
                  <a:srgbClr val="1D5253">
                    <a:lumMod val="75000"/>
                  </a:srgbClr>
                </a:solidFill>
              </a:rPr>
              <a:t>асова</a:t>
            </a:r>
            <a:r>
              <a:rPr lang="ru-RU" dirty="0" smtClean="0">
                <a:solidFill>
                  <a:srgbClr val="1D5253">
                    <a:lumMod val="75000"/>
                  </a:srgbClr>
                </a:solidFill>
              </a:rPr>
              <a:t> культура в образотворчому </a:t>
            </a:r>
            <a:r>
              <a:rPr lang="ru-RU" dirty="0" err="1" smtClean="0">
                <a:solidFill>
                  <a:srgbClr val="1D5253">
                    <a:lumMod val="75000"/>
                  </a:srgbClr>
                </a:solidFill>
              </a:rPr>
              <a:t>мистецтві</a:t>
            </a:r>
            <a:endParaRPr lang="ru-RU" sz="3400" b="0" i="0" dirty="0">
              <a:solidFill>
                <a:srgbClr val="1D5253">
                  <a:lumMod val="75000"/>
                </a:srgbClr>
              </a:solidFill>
              <a:latin typeface="Century Schoolbook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1D5253"/>
              </a:buClr>
              <a:buFont typeface="Arial"/>
              <a:buChar char="•"/>
            </a:pPr>
            <a:r>
              <a:rPr lang="ru-RU" dirty="0">
                <a:solidFill>
                  <a:srgbClr val="1D5253"/>
                </a:solidFill>
              </a:rPr>
              <a:t>В образотворчому </a:t>
            </a:r>
            <a:r>
              <a:rPr lang="ru-RU" dirty="0" err="1">
                <a:solidFill>
                  <a:srgbClr val="1D5253"/>
                </a:solidFill>
              </a:rPr>
              <a:t>мистецтві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проявом</a:t>
            </a:r>
            <a:r>
              <a:rPr lang="ru-RU" dirty="0">
                <a:solidFill>
                  <a:srgbClr val="1D5253"/>
                </a:solidFill>
              </a:rPr>
              <a:t> масової </a:t>
            </a:r>
            <a:r>
              <a:rPr lang="ru-RU" dirty="0" err="1">
                <a:solidFill>
                  <a:srgbClr val="1D5253"/>
                </a:solidFill>
              </a:rPr>
              <a:t>культури</a:t>
            </a:r>
            <a:r>
              <a:rPr lang="ru-RU" dirty="0">
                <a:solidFill>
                  <a:srgbClr val="1D5253"/>
                </a:solidFill>
              </a:rPr>
              <a:t> став поп-арт (</a:t>
            </a:r>
            <a:r>
              <a:rPr lang="ru-RU" dirty="0" err="1">
                <a:solidFill>
                  <a:srgbClr val="1D5253"/>
                </a:solidFill>
              </a:rPr>
              <a:t>популярне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мистецтво</a:t>
            </a:r>
            <a:r>
              <a:rPr lang="ru-RU" dirty="0">
                <a:solidFill>
                  <a:srgbClr val="1D5253"/>
                </a:solidFill>
              </a:rPr>
              <a:t>), </a:t>
            </a:r>
            <a:r>
              <a:rPr lang="ru-RU" dirty="0" err="1">
                <a:solidFill>
                  <a:srgbClr val="1D5253"/>
                </a:solidFill>
              </a:rPr>
              <a:t>який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прийшов</a:t>
            </a:r>
            <a:r>
              <a:rPr lang="ru-RU" dirty="0">
                <a:solidFill>
                  <a:srgbClr val="1D5253"/>
                </a:solidFill>
              </a:rPr>
              <a:t> на </a:t>
            </a:r>
            <a:r>
              <a:rPr lang="ru-RU" dirty="0" err="1">
                <a:solidFill>
                  <a:srgbClr val="1D5253"/>
                </a:solidFill>
              </a:rPr>
              <a:t>зміну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незрозумілому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більшості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абстракціонізму</a:t>
            </a:r>
            <a:r>
              <a:rPr lang="ru-RU" dirty="0">
                <a:solidFill>
                  <a:srgbClr val="1D5253"/>
                </a:solidFill>
              </a:rPr>
              <a:t>. Твори поп-арту </a:t>
            </a:r>
            <a:r>
              <a:rPr lang="ru-RU" dirty="0" err="1">
                <a:solidFill>
                  <a:srgbClr val="1D5253"/>
                </a:solidFill>
              </a:rPr>
              <a:t>будуються</a:t>
            </a:r>
            <a:r>
              <a:rPr lang="ru-RU" dirty="0">
                <a:solidFill>
                  <a:srgbClr val="1D5253"/>
                </a:solidFill>
              </a:rPr>
              <a:t> на </a:t>
            </a:r>
            <a:r>
              <a:rPr lang="ru-RU" dirty="0" err="1">
                <a:solidFill>
                  <a:srgbClr val="1D5253"/>
                </a:solidFill>
              </a:rPr>
              <a:t>поєднанні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фотографії</a:t>
            </a:r>
            <a:r>
              <a:rPr lang="ru-RU" dirty="0">
                <a:solidFill>
                  <a:srgbClr val="1D5253"/>
                </a:solidFill>
              </a:rPr>
              <a:t>, </a:t>
            </a:r>
            <a:r>
              <a:rPr lang="ru-RU" dirty="0" err="1">
                <a:solidFill>
                  <a:srgbClr val="1D5253"/>
                </a:solidFill>
              </a:rPr>
              <a:t>муляжів</a:t>
            </a:r>
            <a:r>
              <a:rPr lang="ru-RU" dirty="0">
                <a:solidFill>
                  <a:srgbClr val="1D5253"/>
                </a:solidFill>
              </a:rPr>
              <a:t>, </a:t>
            </a:r>
            <a:r>
              <a:rPr lang="ru-RU" dirty="0" err="1">
                <a:solidFill>
                  <a:srgbClr val="1D5253"/>
                </a:solidFill>
              </a:rPr>
              <a:t>репродукцій</a:t>
            </a:r>
            <a:r>
              <a:rPr lang="ru-RU" dirty="0">
                <a:solidFill>
                  <a:srgbClr val="1D5253"/>
                </a:solidFill>
              </a:rPr>
              <a:t> з </a:t>
            </a:r>
            <a:r>
              <a:rPr lang="ru-RU" dirty="0" err="1">
                <a:solidFill>
                  <a:srgbClr val="1D5253"/>
                </a:solidFill>
              </a:rPr>
              <a:t>консервними</a:t>
            </a:r>
            <a:r>
              <a:rPr lang="ru-RU" dirty="0">
                <a:solidFill>
                  <a:srgbClr val="1D5253"/>
                </a:solidFill>
              </a:rPr>
              <a:t> банками, деталями машин і т.д. </a:t>
            </a:r>
            <a:r>
              <a:rPr lang="ru-RU" dirty="0" err="1">
                <a:solidFill>
                  <a:srgbClr val="1D5253"/>
                </a:solidFill>
              </a:rPr>
              <a:t>Бездуховність</a:t>
            </a:r>
            <a:r>
              <a:rPr lang="ru-RU" dirty="0">
                <a:solidFill>
                  <a:srgbClr val="1D5253"/>
                </a:solidFill>
              </a:rPr>
              <a:t> і </a:t>
            </a:r>
            <a:r>
              <a:rPr lang="ru-RU" dirty="0" err="1">
                <a:solidFill>
                  <a:srgbClr val="1D5253"/>
                </a:solidFill>
              </a:rPr>
              <a:t>популяризація</a:t>
            </a:r>
            <a:r>
              <a:rPr lang="ru-RU" dirty="0">
                <a:solidFill>
                  <a:srgbClr val="1D5253"/>
                </a:solidFill>
              </a:rPr>
              <a:t> дурного смаку </a:t>
            </a:r>
            <a:r>
              <a:rPr lang="ru-RU" dirty="0" err="1">
                <a:solidFill>
                  <a:srgbClr val="1D5253"/>
                </a:solidFill>
              </a:rPr>
              <a:t>представники</a:t>
            </a:r>
            <a:r>
              <a:rPr lang="ru-RU" dirty="0">
                <a:solidFill>
                  <a:srgbClr val="1D5253"/>
                </a:solidFill>
              </a:rPr>
              <a:t> поп-арту </a:t>
            </a:r>
            <a:r>
              <a:rPr lang="ru-RU" dirty="0" err="1">
                <a:solidFill>
                  <a:srgbClr val="1D5253"/>
                </a:solidFill>
              </a:rPr>
              <a:t>намагаються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компенсувати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доступністю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своїх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творів</a:t>
            </a:r>
            <a:r>
              <a:rPr lang="ru-RU" dirty="0">
                <a:solidFill>
                  <a:srgbClr val="1D5253"/>
                </a:solidFill>
              </a:rPr>
              <a:t> будь-</a:t>
            </a:r>
            <a:r>
              <a:rPr lang="ru-RU" dirty="0" err="1">
                <a:solidFill>
                  <a:srgbClr val="1D5253"/>
                </a:solidFill>
              </a:rPr>
              <a:t>якому</a:t>
            </a:r>
            <a:r>
              <a:rPr lang="ru-RU" dirty="0">
                <a:solidFill>
                  <a:srgbClr val="1D5253"/>
                </a:solidFill>
              </a:rPr>
              <a:t> </a:t>
            </a:r>
            <a:r>
              <a:rPr lang="ru-RU" dirty="0" err="1">
                <a:solidFill>
                  <a:srgbClr val="1D5253"/>
                </a:solidFill>
              </a:rPr>
              <a:t>глядачеві</a:t>
            </a:r>
            <a:r>
              <a:rPr lang="ru-RU" dirty="0">
                <a:solidFill>
                  <a:srgbClr val="1D5253"/>
                </a:solidFill>
              </a:rPr>
              <a:t>.</a:t>
            </a:r>
            <a:endParaRPr lang="ru-RU" sz="2000" b="0" i="0" dirty="0" smtClean="0">
              <a:solidFill>
                <a:srgbClr val="1D5253"/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94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Місце у суспільстві масової культури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1524000" y="1333041"/>
            <a:ext cx="4389120" cy="4686759"/>
          </a:xfrm>
        </p:spPr>
        <p:txBody>
          <a:bodyPr>
            <a:noAutofit/>
          </a:bodyPr>
          <a:lstStyle/>
          <a:p>
            <a:r>
              <a:rPr lang="uk-UA" sz="2400" dirty="0" smtClean="0"/>
              <a:t>Масова культура стає все більш глобальною та універсальною. Її універсальність досягає шляхом звернення до базових інстинктів, до потреб релаксації, відпочинку і розваг.</a:t>
            </a:r>
          </a:p>
          <a:p>
            <a:r>
              <a:rPr lang="uk-UA" sz="2400" dirty="0" smtClean="0"/>
              <a:t>Відторгнення від власної національної культури, традиції і норм. Втрачаються орієнтири на загальнолюдські та національні цінності</a:t>
            </a:r>
            <a:endParaRPr lang="ru-RU" sz="24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8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                                             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4" name="Объект 3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29405639"/>
              </p:ext>
            </p:extLst>
          </p:nvPr>
        </p:nvGraphicFramePr>
        <p:xfrm>
          <a:off x="2335576" y="1222872"/>
          <a:ext cx="8108414" cy="4785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942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817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9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098890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6CB300F-524B-4030-A6B4-61DED4F505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TS103098890</Template>
  <TotalTime>0</TotalTime>
  <Words>432</Words>
  <Application>Microsoft Office PowerPoint</Application>
  <PresentationFormat>Произвольный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TS103098890</vt:lpstr>
      <vt:lpstr>Основні ідеї та течії у розвитку культури. «Масова культура»</vt:lpstr>
      <vt:lpstr>«Масова культура»</vt:lpstr>
      <vt:lpstr>Риса масової культури </vt:lpstr>
      <vt:lpstr>“Масова література”, </vt:lpstr>
      <vt:lpstr>Масова культура в образотворчому мистецтві</vt:lpstr>
      <vt:lpstr>Місце у суспільстві масової культури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2005-01-01T00:03:45Z</dcterms:created>
  <dcterms:modified xsi:type="dcterms:W3CDTF">2004-12-31T22:59:39Z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TC030988909991</vt:lpwstr>
  </property>
</Properties>
</file>