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AACEB62-C0DF-4513-9058-9B71F93B7C1B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77036F7-4B41-4B83-9679-5B183B1407A5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EB62-C0DF-4513-9058-9B71F93B7C1B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6F7-4B41-4B83-9679-5B183B140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EB62-C0DF-4513-9058-9B71F93B7C1B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6F7-4B41-4B83-9679-5B183B140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EB62-C0DF-4513-9058-9B71F93B7C1B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6F7-4B41-4B83-9679-5B183B140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EB62-C0DF-4513-9058-9B71F93B7C1B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6F7-4B41-4B83-9679-5B183B140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EB62-C0DF-4513-9058-9B71F93B7C1B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6F7-4B41-4B83-9679-5B183B1407A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EB62-C0DF-4513-9058-9B71F93B7C1B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6F7-4B41-4B83-9679-5B183B140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EB62-C0DF-4513-9058-9B71F93B7C1B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6F7-4B41-4B83-9679-5B183B140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EB62-C0DF-4513-9058-9B71F93B7C1B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6F7-4B41-4B83-9679-5B183B140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EB62-C0DF-4513-9058-9B71F93B7C1B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6F7-4B41-4B83-9679-5B183B1407A5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EB62-C0DF-4513-9058-9B71F93B7C1B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36F7-4B41-4B83-9679-5B183B140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AACEB62-C0DF-4513-9058-9B71F93B7C1B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77036F7-4B41-4B83-9679-5B183B1407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Новая жизнь старых вещей.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75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8"/>
    </mc:Choice>
    <mc:Fallback>
      <p:transition spd="slow" advTm="280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120852" cy="287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4300513" cy="607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29" y="3310467"/>
            <a:ext cx="4082663" cy="317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19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7003">
        <p14:vortex dir="r"/>
      </p:transition>
    </mc:Choice>
    <mc:Fallback>
      <p:transition spd="slow" advTm="70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0891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860" y="393433"/>
            <a:ext cx="881714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Вот что можно сделать из пластиковых бутылок!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9186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35">
        <p:circle/>
      </p:transition>
    </mc:Choice>
    <mc:Fallback>
      <p:transition spd="slow" advTm="503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52" y="404664"/>
            <a:ext cx="802508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66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797">
        <p:split orient="vert"/>
      </p:transition>
    </mc:Choice>
    <mc:Fallback>
      <p:transition spd="slow" advTm="379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2413"/>
            <a:ext cx="8208912" cy="634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99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503">
        <p14:vortex dir="r"/>
      </p:transition>
    </mc:Choice>
    <mc:Fallback>
      <p:transition spd="slow" advTm="35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07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685">
        <p14:honeycomb/>
      </p:transition>
    </mc:Choice>
    <mc:Fallback>
      <p:transition spd="slow" advTm="36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3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802">
        <p14:shred/>
      </p:transition>
    </mc:Choice>
    <mc:Fallback>
      <p:transition spd="slow" advTm="58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99891"/>
            <a:ext cx="8136904" cy="5053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813690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Новое применение крышек от бутылок</a:t>
            </a:r>
          </a:p>
          <a:p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3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873">
        <p14:prism/>
      </p:transition>
    </mc:Choice>
    <mc:Fallback>
      <p:transition spd="slow" advTm="68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Вторая </a:t>
            </a:r>
            <a:r>
              <a:rPr lang="ru-RU" dirty="0"/>
              <a:t>жизнь  </a:t>
            </a:r>
            <a:r>
              <a:rPr lang="ru-RU" dirty="0" smtClean="0"/>
              <a:t>полиэтиленовых пакетов!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8091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217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997">
        <p:blinds dir="vert"/>
      </p:transition>
    </mc:Choice>
    <mc:Fallback>
      <p:transition spd="slow" advTm="6997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97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127">
        <p14:flythrough/>
      </p:transition>
    </mc:Choice>
    <mc:Fallback>
      <p:transition spd="slow" advTm="61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260</TotalTime>
  <Words>24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Новая жизнь старых вещей.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Вторая жизнь  полиэтиленовых пакетов!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жизнь старых вещей.</dc:title>
  <dc:creator>Sveta</dc:creator>
  <cp:lastModifiedBy>Sveta</cp:lastModifiedBy>
  <cp:revision>5</cp:revision>
  <dcterms:created xsi:type="dcterms:W3CDTF">2014-04-17T15:53:15Z</dcterms:created>
  <dcterms:modified xsi:type="dcterms:W3CDTF">2014-04-17T20:13:31Z</dcterms:modified>
</cp:coreProperties>
</file>