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2" r:id="rId6"/>
    <p:sldId id="259" r:id="rId7"/>
    <p:sldId id="260" r:id="rId8"/>
    <p:sldId id="261" r:id="rId9"/>
    <p:sldId id="265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m.wikipedia.org/wiki/%D0%A7%D1%83%D0%B1%D0%B8%D0%BD%D1%81%D1%8C%D0%BA%D0%B8%D0%B9_%D0%9F%D0%B0%D0%B2%D0%BB%D0%BE_%D0%9F%D0%BB%D0%B0%D1%82%D0%BE%D0%BD%D0%BE%D0%B2%D0%B8%D1%87" TargetMode="External"/><Relationship Id="rId3" Type="http://schemas.openxmlformats.org/officeDocument/2006/relationships/hyperlink" Target="http://uk.m.wikipedia.org/wiki/%D0%A7%D0%B8%D0%B3%D0%B8%D1%80%D0%B8%D0%BD" TargetMode="External"/><Relationship Id="rId7" Type="http://schemas.openxmlformats.org/officeDocument/2006/relationships/hyperlink" Target="http://uk.m.wikipedia.org/wiki/%D0%9F%D0%BE%D0%BB%D1%96%D1%81%D1%81%D1%8F" TargetMode="External"/><Relationship Id="rId2" Type="http://schemas.openxmlformats.org/officeDocument/2006/relationships/hyperlink" Target="http://uk.m.wikipedia.org/wiki/%D0%9A%D0%B8%D1%97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m.wikipedia.org/wiki/%D0%9F%D0%BE%D0%B4%D1%96%D0%BB%D0%BB%D1%8F" TargetMode="External"/><Relationship Id="rId5" Type="http://schemas.openxmlformats.org/officeDocument/2006/relationships/hyperlink" Target="http://uk.m.wikipedia.org/wiki/%D0%9F%D0%BE%D0%BB%D1%82%D0%B0%D0%B2%D1%89%D0%B8%D0%BD%D0%B0" TargetMode="External"/><Relationship Id="rId4" Type="http://schemas.openxmlformats.org/officeDocument/2006/relationships/hyperlink" Target="http://uk.m.wikipedia.org/wiki/%D0%9A%D0%B0%D0%BD%D1%96%D0%B2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m.wikipedia.org/wiki/%D0%9F%D0%BB%D0%B0%D1%85%D1%82%D0%B0" TargetMode="External"/><Relationship Id="rId3" Type="http://schemas.openxmlformats.org/officeDocument/2006/relationships/hyperlink" Target="http://uk.m.wikipedia.org/wiki/%D0%9F%D0%BE%D1%8F%D1%81" TargetMode="External"/><Relationship Id="rId7" Type="http://schemas.openxmlformats.org/officeDocument/2006/relationships/hyperlink" Target="http://uk.m.wikipedia.org/wiki/%D0%94%D0%B5%D1%80%D0%B3%D0%B0" TargetMode="External"/><Relationship Id="rId2" Type="http://schemas.openxmlformats.org/officeDocument/2006/relationships/hyperlink" Target="http://uk.m.wikipedia.org/wiki/%D0%92%D0%B8%D1%88%D0%B8%D0%B2%D0%B0%D0%BD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m.wikipedia.org/wiki/%D0%97%D0%B0%D0%BF%D0%B0%D1%81%D0%BA%D0%B0" TargetMode="External"/><Relationship Id="rId5" Type="http://schemas.openxmlformats.org/officeDocument/2006/relationships/hyperlink" Target="http://uk.m.wikipedia.org/wiki/%D0%A7%D0%B5%D1%80%D0%B5%D1%81" TargetMode="External"/><Relationship Id="rId4" Type="http://schemas.openxmlformats.org/officeDocument/2006/relationships/hyperlink" Target="http://uk.m.wikipedia.org/wiki/%D0%9A%D1%80%D0%B0%D0%B9%D0%BA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m.wikipedia.org/wiki/%D2%90%D1%83%D2%91%D0%BB%D1%8F" TargetMode="External"/><Relationship Id="rId3" Type="http://schemas.openxmlformats.org/officeDocument/2006/relationships/hyperlink" Target="http://uk.m.wikipedia.org/wiki/%D0%A1%D1%83%D0%BA%D0%BD%D0%BE" TargetMode="External"/><Relationship Id="rId7" Type="http://schemas.openxmlformats.org/officeDocument/2006/relationships/hyperlink" Target="http://uk.m.wikipedia.org/wiki/%D0%91%D1%83%D0%BD%D0%B4%D0%B0" TargetMode="External"/><Relationship Id="rId2" Type="http://schemas.openxmlformats.org/officeDocument/2006/relationships/hyperlink" Target="http://uk.m.wikipedia.org/wiki/%D0%A8%D0%B0%D1%80%D0%BE%D0%B2%D0%B0%D1%80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m.wikipedia.org/wiki/%D0%9E%D0%BF%D0%BE%D0%BD%D1%87%D0%B0" TargetMode="External"/><Relationship Id="rId5" Type="http://schemas.openxmlformats.org/officeDocument/2006/relationships/hyperlink" Target="http://uk.m.wikipedia.org/wiki/%D0%AE%D0%BF%D0%BA%D0%B0_(%D1%83%D0%BA%D1%80%D0%B0%D1%97%D0%BD%D1%81%D1%8C%D0%BA%D0%B5_%D0%B2%D0%B1%D1%80%D0%B0%D0%BD%D0%BD%D1%8F)" TargetMode="External"/><Relationship Id="rId10" Type="http://schemas.openxmlformats.org/officeDocument/2006/relationships/hyperlink" Target="http://uk.m.wikipedia.org/wiki/%D0%9F%D0%BE%D0%B2%D1%81%D1%82%D1%8C" TargetMode="External"/><Relationship Id="rId4" Type="http://schemas.openxmlformats.org/officeDocument/2006/relationships/hyperlink" Target="http://uk.m.wikipedia.org/wiki/%D0%A1%D0%B0%D1%80%D0%B4%D0%B0%CC%81%D0%BA" TargetMode="External"/><Relationship Id="rId9" Type="http://schemas.openxmlformats.org/officeDocument/2006/relationships/hyperlink" Target="http://uk.m.wikipedia.org/wiki/%D0%92%D1%96%D0%B4%D0%BB%D0%BE%D0%B3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m.wikipedia.org/wiki/%D0%96%D1%83%D0%BF%D0%B0%D0%BD" TargetMode="External"/><Relationship Id="rId2" Type="http://schemas.openxmlformats.org/officeDocument/2006/relationships/hyperlink" Target="http://uk.m.wikipedia.org/wiki/%D0%A7%D1%83%D0%B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m.wikipedia.org/wiki/%D0%93%D0%B0%D0%BB%D0%BE%D0%B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m.wikipedia.org/wiki/%D0%9F%D0%BE%D0%B4%D1%96%D0%BB%D0%BB%D1%8F" TargetMode="External"/><Relationship Id="rId2" Type="http://schemas.openxmlformats.org/officeDocument/2006/relationships/hyperlink" Target="http://uk.m.wikipedia.org/wiki/%D0%9F%D0%BE%D0%BB%D1%82%D0%B0%D0%B2%D1%89%D0%B8%D0%BD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m.wikipedia.org/wiki/%D0%A7%D1%83%D0%B1%D0%B8%D0%BD%D1%81%D1%8C%D0%BA%D0%B8%D0%B9_%D0%9F%D0%B0%D0%B2%D0%BB%D0%BE_%D0%9F%D0%BB%D0%B0%D1%82%D0%BE%D0%BD%D0%BE%D0%B2%D0%B8%D1%87" TargetMode="External"/><Relationship Id="rId4" Type="http://schemas.openxmlformats.org/officeDocument/2006/relationships/hyperlink" Target="http://uk.m.wikipedia.org/wiki/%D0%9F%D0%BE%D0%BB%D1%96%D1%81%D1%81%D1%8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1470025"/>
          </a:xfrm>
        </p:spPr>
        <p:txBody>
          <a:bodyPr/>
          <a:lstStyle/>
          <a:p>
            <a:r>
              <a:rPr lang="uk-UA" dirty="0" smtClean="0"/>
              <a:t>Народні костюми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643050"/>
            <a:ext cx="7772400" cy="914400"/>
          </a:xfrm>
        </p:spPr>
        <p:txBody>
          <a:bodyPr/>
          <a:lstStyle/>
          <a:p>
            <a:r>
              <a:rPr lang="uk-UA" dirty="0" smtClean="0"/>
              <a:t>Історія створення, їх види та український устрій</a:t>
            </a:r>
            <a:endParaRPr lang="ru-RU" dirty="0"/>
          </a:p>
        </p:txBody>
      </p:sp>
      <p:pic>
        <p:nvPicPr>
          <p:cNvPr id="1026" name="Picture 2" descr="C:\Users\Администратор\Desktop\Художня культура\Сним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14554"/>
            <a:ext cx="2440559" cy="3876671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  <a:softEdge rad="112500"/>
          </a:effec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1643042" y="3357562"/>
            <a:ext cx="7772400" cy="914400"/>
          </a:xfrm>
          <a:prstGeom prst="rect">
            <a:avLst/>
          </a:prstGeom>
        </p:spPr>
        <p:txBody>
          <a:bodyPr vert="horz" lIns="182880" tIns="0">
            <a:normAutofit/>
          </a:bodyPr>
          <a:lstStyle/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857620" y="3214686"/>
            <a:ext cx="4700566" cy="2571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2880" tIns="0">
            <a:noAutofit/>
          </a:bodyPr>
          <a:lstStyle/>
          <a:p>
            <a:pPr marL="36576" lvl="0" algn="r">
              <a:buClr>
                <a:schemeClr val="accent1"/>
              </a:buClr>
              <a:buSzPct val="80000"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3143248"/>
            <a:ext cx="471487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"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Тільки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малоросіянки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та парижанки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вміють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вдягатися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смаком!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не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повірите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як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чарівно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вбираються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дівчата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парубки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теж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ладно: ...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це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дійсно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народний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зручний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граціозний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костюм, дарма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здоровенні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чоботи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А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які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дукати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моніста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!!!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Головні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пов'язки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квіти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!! 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які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лиця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!!! 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 яка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мова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!!! 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Просто краса, краса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6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краса</a:t>
            </a:r>
            <a:r>
              <a:rPr lang="ru-RU" sz="16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!!!«</a:t>
            </a:r>
          </a:p>
          <a:p>
            <a:pPr algn="r"/>
            <a:r>
              <a:rPr lang="uk-UA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Ілля </a:t>
            </a:r>
            <a:r>
              <a:rPr lang="uk-UA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Репін</a:t>
            </a:r>
            <a:endParaRPr lang="ru-RU" sz="1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Жіноча</a:t>
            </a:r>
            <a:r>
              <a:rPr lang="ru-RU" dirty="0" smtClean="0"/>
              <a:t> сорочка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469632" cy="4214842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Найкращі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вишивки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в </a:t>
            </a:r>
            <a:r>
              <a:rPr lang="ru-RU" sz="1400" u="sng" dirty="0" err="1" smtClean="0">
                <a:hlinkClick r:id="rId2" tooltip="Київ"/>
              </a:rPr>
              <a:t>Київському</a:t>
            </a:r>
            <a:r>
              <a:rPr lang="ru-RU" sz="1400" dirty="0" err="1" smtClean="0"/>
              <a:t>,</a:t>
            </a:r>
            <a:r>
              <a:rPr lang="ru-RU" sz="1400" u="sng" dirty="0" err="1" smtClean="0">
                <a:hlinkClick r:id="rId3" tooltip="Чигирин"/>
              </a:rPr>
              <a:t>Чигиринському</a:t>
            </a:r>
            <a:r>
              <a:rPr lang="ru-RU" sz="1400" dirty="0" err="1" smtClean="0"/>
              <a:t>,</a:t>
            </a:r>
            <a:r>
              <a:rPr lang="ru-RU" sz="1400" u="sng" dirty="0" err="1" smtClean="0">
                <a:hlinkClick r:id="rId4" tooltip="Канів"/>
              </a:rPr>
              <a:t>Канівському</a:t>
            </a:r>
            <a:r>
              <a:rPr lang="ru-RU" sz="1400" dirty="0" smtClean="0"/>
              <a:t> та </a:t>
            </a:r>
            <a:r>
              <a:rPr lang="ru-RU" sz="1400" dirty="0" err="1" smtClean="0"/>
              <a:t>Черкаському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повітах</a:t>
            </a:r>
            <a:r>
              <a:rPr lang="ru-RU" sz="1400" dirty="0" smtClean="0"/>
              <a:t>. </a:t>
            </a:r>
            <a:r>
              <a:rPr lang="ru-RU" sz="1400" dirty="0" err="1" smtClean="0"/>
              <a:t>Жіночі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Київщини</a:t>
            </a:r>
            <a:r>
              <a:rPr lang="ru-RU" sz="1400" dirty="0" smtClean="0"/>
              <a:t> та </a:t>
            </a:r>
            <a:r>
              <a:rPr lang="ru-RU" sz="1400" u="sng" dirty="0" err="1" smtClean="0">
                <a:hlinkClick r:id="rId5" tooltip="Полтавщина"/>
              </a:rPr>
              <a:t>Полтавщини</a:t>
            </a:r>
            <a:r>
              <a:rPr lang="ru-RU" sz="1400" dirty="0" smtClean="0"/>
              <a:t> </a:t>
            </a:r>
            <a:r>
              <a:rPr lang="ru-RU" sz="1400" dirty="0" err="1" smtClean="0"/>
              <a:t>вишивались</a:t>
            </a:r>
            <a:r>
              <a:rPr lang="ru-RU" sz="1400" dirty="0" smtClean="0"/>
              <a:t> </a:t>
            </a:r>
            <a:r>
              <a:rPr lang="ru-RU" sz="1400" dirty="0" err="1" smtClean="0"/>
              <a:t>синіми</a:t>
            </a:r>
            <a:r>
              <a:rPr lang="ru-RU" sz="1400" dirty="0" smtClean="0"/>
              <a:t> </a:t>
            </a:r>
            <a:r>
              <a:rPr lang="ru-RU" sz="1400" dirty="0" err="1" smtClean="0"/>
              <a:t>та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червоними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бавовняними</a:t>
            </a:r>
            <a:r>
              <a:rPr lang="ru-RU" sz="1400" dirty="0" smtClean="0"/>
              <a:t> нитками. </a:t>
            </a:r>
            <a:r>
              <a:rPr lang="ru-RU" sz="1400" dirty="0" err="1" smtClean="0"/>
              <a:t>Узори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вишивки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поликах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називались</a:t>
            </a:r>
            <a:r>
              <a:rPr lang="ru-RU" sz="1400" dirty="0" smtClean="0"/>
              <a:t>: </a:t>
            </a:r>
            <a:r>
              <a:rPr lang="ru-RU" sz="1400" dirty="0" err="1" smtClean="0"/>
              <a:t>книші</a:t>
            </a:r>
            <a:r>
              <a:rPr lang="ru-RU" sz="1400" dirty="0" smtClean="0"/>
              <a:t>, </a:t>
            </a:r>
            <a:r>
              <a:rPr lang="ru-RU" sz="1400" dirty="0" err="1" smtClean="0"/>
              <a:t>ціле</a:t>
            </a:r>
            <a:r>
              <a:rPr lang="ru-RU" sz="1400" dirty="0" smtClean="0"/>
              <a:t> </a:t>
            </a:r>
            <a:r>
              <a:rPr lang="ru-RU" sz="1400" dirty="0" err="1" smtClean="0"/>
              <a:t>хрещате</a:t>
            </a:r>
            <a:r>
              <a:rPr lang="ru-RU" sz="1400" dirty="0" smtClean="0"/>
              <a:t>, </a:t>
            </a:r>
            <a:r>
              <a:rPr lang="ru-RU" sz="1400" dirty="0" err="1" smtClean="0"/>
              <a:t>кривоніг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простий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кривоніг</a:t>
            </a:r>
            <a:r>
              <a:rPr lang="ru-RU" sz="1400" dirty="0" smtClean="0"/>
              <a:t>, половина </a:t>
            </a:r>
            <a:r>
              <a:rPr lang="ru-RU" sz="1400" dirty="0" err="1" smtClean="0"/>
              <a:t>кривоногу</a:t>
            </a:r>
            <a:r>
              <a:rPr lang="ru-RU" sz="1400" dirty="0" smtClean="0"/>
              <a:t>, </a:t>
            </a:r>
            <a:r>
              <a:rPr lang="ru-RU" sz="1400" dirty="0" err="1" smtClean="0"/>
              <a:t>цілий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кривоніг</a:t>
            </a:r>
            <a:r>
              <a:rPr lang="ru-RU" sz="1400" dirty="0" smtClean="0"/>
              <a:t>, </a:t>
            </a:r>
            <a:r>
              <a:rPr lang="ru-RU" sz="1400" dirty="0" err="1" smtClean="0"/>
              <a:t>цимбали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половина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цимбалів</a:t>
            </a:r>
            <a:r>
              <a:rPr lang="ru-RU" sz="1400" dirty="0" smtClean="0"/>
              <a:t>, </a:t>
            </a:r>
            <a:r>
              <a:rPr lang="ru-RU" sz="1400" dirty="0" err="1" smtClean="0"/>
              <a:t>цимбалики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метелики</a:t>
            </a:r>
            <a:r>
              <a:rPr lang="ru-RU" sz="1400" dirty="0" smtClean="0"/>
              <a:t>, </a:t>
            </a:r>
            <a:r>
              <a:rPr lang="ru-RU" sz="1400" dirty="0" err="1" smtClean="0"/>
              <a:t>човники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вирізуванням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човники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крильцями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хмелик</a:t>
            </a:r>
            <a:r>
              <a:rPr lang="ru-RU" sz="1400" dirty="0" smtClean="0"/>
              <a:t> </a:t>
            </a:r>
            <a:r>
              <a:rPr lang="ru-RU" sz="1400" dirty="0" err="1" smtClean="0"/>
              <a:t>рожовий</a:t>
            </a:r>
            <a:r>
              <a:rPr lang="ru-RU" sz="1400" dirty="0" smtClean="0"/>
              <a:t>, </a:t>
            </a:r>
            <a:r>
              <a:rPr lang="ru-RU" sz="1400" dirty="0" err="1" smtClean="0"/>
              <a:t>хмелик</a:t>
            </a:r>
            <a:r>
              <a:rPr lang="ru-RU" sz="1400" dirty="0" smtClean="0"/>
              <a:t> коло </a:t>
            </a:r>
            <a:r>
              <a:rPr lang="ru-RU" sz="1400" dirty="0" err="1" smtClean="0"/>
              <a:t>шнурочка</a:t>
            </a:r>
            <a:r>
              <a:rPr lang="ru-RU" sz="1400" dirty="0" smtClean="0"/>
              <a:t>, </a:t>
            </a:r>
            <a:r>
              <a:rPr lang="ru-RU" sz="1400" dirty="0" err="1" smtClean="0"/>
              <a:t>хмелик</a:t>
            </a:r>
            <a:r>
              <a:rPr lang="ru-RU" sz="1400" dirty="0" smtClean="0"/>
              <a:t> </a:t>
            </a:r>
            <a:r>
              <a:rPr lang="ru-RU" sz="1400" dirty="0" err="1" smtClean="0"/>
              <a:t>чорнобривцями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хмелик</a:t>
            </a:r>
            <a:r>
              <a:rPr lang="ru-RU" sz="1400" dirty="0" smtClean="0"/>
              <a:t> лапками, </a:t>
            </a:r>
            <a:r>
              <a:rPr lang="ru-RU" sz="1400" dirty="0" err="1" smtClean="0"/>
              <a:t>хмелик</a:t>
            </a:r>
            <a:r>
              <a:rPr lang="ru-RU" sz="1400" dirty="0" smtClean="0"/>
              <a:t> молоточками, </a:t>
            </a:r>
            <a:r>
              <a:rPr lang="ru-RU" sz="1400" dirty="0" err="1" smtClean="0"/>
              <a:t>павучки</a:t>
            </a:r>
            <a:r>
              <a:rPr lang="ru-RU" sz="1400" dirty="0" smtClean="0"/>
              <a:t>, </a:t>
            </a:r>
            <a:r>
              <a:rPr lang="ru-RU" sz="1400" dirty="0" err="1" smtClean="0"/>
              <a:t>чорнобривці</a:t>
            </a:r>
            <a:r>
              <a:rPr lang="ru-RU" sz="1400" dirty="0" smtClean="0"/>
              <a:t>, </a:t>
            </a:r>
            <a:r>
              <a:rPr lang="ru-RU" sz="1400" dirty="0" err="1" smtClean="0"/>
              <a:t>цілі</a:t>
            </a:r>
            <a:r>
              <a:rPr lang="ru-RU" sz="1400" dirty="0" smtClean="0"/>
              <a:t> </a:t>
            </a:r>
            <a:r>
              <a:rPr lang="ru-RU" sz="1400" dirty="0" err="1" smtClean="0"/>
              <a:t>огірки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повна</a:t>
            </a:r>
            <a:r>
              <a:rPr lang="ru-RU" sz="1400" dirty="0" smtClean="0"/>
              <a:t> рожа, </a:t>
            </a:r>
            <a:r>
              <a:rPr lang="ru-RU" sz="1400" dirty="0" err="1" smtClean="0"/>
              <a:t>головатий</a:t>
            </a:r>
            <a:r>
              <a:rPr lang="ru-RU" sz="1400" dirty="0" smtClean="0"/>
              <a:t> </a:t>
            </a:r>
            <a:r>
              <a:rPr lang="ru-RU" sz="1400" dirty="0" err="1" smtClean="0"/>
              <a:t>хміль</a:t>
            </a:r>
            <a:r>
              <a:rPr lang="ru-RU" sz="1400" dirty="0" smtClean="0"/>
              <a:t>, </a:t>
            </a:r>
            <a:r>
              <a:rPr lang="ru-RU" sz="1400" dirty="0" err="1" smtClean="0"/>
              <a:t>реберця</a:t>
            </a:r>
            <a:r>
              <a:rPr lang="ru-RU" sz="1400" dirty="0" smtClean="0"/>
              <a:t>, </a:t>
            </a:r>
            <a:r>
              <a:rPr lang="ru-RU" sz="1400" dirty="0" err="1" smtClean="0"/>
              <a:t>горли</a:t>
            </a:r>
            <a:r>
              <a:rPr lang="ru-RU" sz="1400" dirty="0" smtClean="0"/>
              <a:t>, </a:t>
            </a:r>
            <a:r>
              <a:rPr lang="ru-RU" sz="1400" dirty="0" err="1" smtClean="0"/>
              <a:t>ламані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хрести</a:t>
            </a:r>
            <a:r>
              <a:rPr lang="ru-RU" sz="1400" dirty="0" smtClean="0"/>
              <a:t>, </a:t>
            </a:r>
            <a:r>
              <a:rPr lang="ru-RU" sz="1400" dirty="0" err="1" smtClean="0"/>
              <a:t>косиці</a:t>
            </a:r>
            <a:r>
              <a:rPr lang="ru-RU" sz="1400" dirty="0" smtClean="0"/>
              <a:t>, </a:t>
            </a:r>
            <a:r>
              <a:rPr lang="ru-RU" sz="1400" dirty="0" err="1" smtClean="0"/>
              <a:t>павичі</a:t>
            </a:r>
            <a:r>
              <a:rPr lang="ru-RU" sz="1400" dirty="0" smtClean="0"/>
              <a:t>, раки, </a:t>
            </a:r>
            <a:r>
              <a:rPr lang="ru-RU" sz="1400" dirty="0" err="1" smtClean="0"/>
              <a:t>цілі</a:t>
            </a:r>
            <a:r>
              <a:rPr lang="ru-RU" sz="1400" dirty="0" smtClean="0"/>
              <a:t> починки, </a:t>
            </a:r>
            <a:r>
              <a:rPr lang="ru-RU" sz="1400" dirty="0" err="1" smtClean="0"/>
              <a:t>дубові</a:t>
            </a:r>
            <a:r>
              <a:rPr lang="ru-RU" sz="1400" dirty="0" smtClean="0"/>
              <a:t> листки.</a:t>
            </a:r>
          </a:p>
          <a:p>
            <a:r>
              <a:rPr lang="ru-RU" sz="1400" dirty="0" smtClean="0"/>
              <a:t>На </a:t>
            </a:r>
            <a:r>
              <a:rPr lang="ru-RU" sz="1400" dirty="0" err="1" smtClean="0"/>
              <a:t>комірцях</a:t>
            </a:r>
            <a:r>
              <a:rPr lang="ru-RU" sz="1400" dirty="0" smtClean="0"/>
              <a:t>: </a:t>
            </a:r>
            <a:r>
              <a:rPr lang="ru-RU" sz="1400" dirty="0" err="1" smtClean="0"/>
              <a:t>скраклі</a:t>
            </a:r>
            <a:r>
              <a:rPr lang="ru-RU" sz="1400" dirty="0" smtClean="0"/>
              <a:t>, </a:t>
            </a:r>
            <a:r>
              <a:rPr lang="ru-RU" sz="1400" dirty="0" err="1" smtClean="0"/>
              <a:t>огірки</a:t>
            </a:r>
            <a:r>
              <a:rPr lang="ru-RU" sz="1400" dirty="0" smtClean="0"/>
              <a:t>, </a:t>
            </a:r>
            <a:r>
              <a:rPr lang="ru-RU" sz="1400" dirty="0" err="1" smtClean="0"/>
              <a:t>хрестики</a:t>
            </a:r>
            <a:r>
              <a:rPr lang="ru-RU" sz="1400" dirty="0" smtClean="0"/>
              <a:t>, </a:t>
            </a:r>
            <a:r>
              <a:rPr lang="ru-RU" sz="1400" dirty="0" err="1" smtClean="0"/>
              <a:t>чорнобривці</a:t>
            </a:r>
            <a:r>
              <a:rPr lang="ru-RU" sz="1400" dirty="0" smtClean="0"/>
              <a:t>, рачки </a:t>
            </a:r>
            <a:r>
              <a:rPr lang="ru-RU" sz="1400" dirty="0" err="1" smtClean="0"/>
              <a:t>щиплені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На </a:t>
            </a:r>
            <a:r>
              <a:rPr lang="ru-RU" sz="1400" dirty="0" err="1" smtClean="0"/>
              <a:t>підточці</a:t>
            </a:r>
            <a:r>
              <a:rPr lang="ru-RU" sz="1400" dirty="0" smtClean="0"/>
              <a:t>: </a:t>
            </a:r>
            <a:r>
              <a:rPr lang="ru-RU" sz="1400" dirty="0" err="1" smtClean="0"/>
              <a:t>чорнобривці</a:t>
            </a:r>
            <a:r>
              <a:rPr lang="ru-RU" sz="1400" dirty="0" smtClean="0"/>
              <a:t>, </a:t>
            </a:r>
            <a:r>
              <a:rPr lang="ru-RU" sz="1400" dirty="0" err="1" smtClean="0"/>
              <a:t>хмелик</a:t>
            </a:r>
            <a:r>
              <a:rPr lang="ru-RU" sz="1400" dirty="0" smtClean="0"/>
              <a:t>, </a:t>
            </a:r>
            <a:r>
              <a:rPr lang="ru-RU" sz="1400" dirty="0" err="1" smtClean="0"/>
              <a:t>паслин</a:t>
            </a:r>
            <a:r>
              <a:rPr lang="ru-RU" sz="1400" dirty="0" smtClean="0"/>
              <a:t>, </a:t>
            </a:r>
            <a:r>
              <a:rPr lang="ru-RU" sz="1400" dirty="0" err="1" smtClean="0"/>
              <a:t>репяшки</a:t>
            </a:r>
            <a:r>
              <a:rPr lang="ru-RU" sz="1400" dirty="0" smtClean="0"/>
              <a:t> (</a:t>
            </a:r>
            <a:r>
              <a:rPr lang="ru-RU" sz="1400" dirty="0" err="1" smtClean="0"/>
              <a:t>чоловічі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узори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пазусі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Старші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рідко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прикрашали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кольоровою</a:t>
            </a:r>
            <a:r>
              <a:rPr lang="ru-RU" sz="1400" dirty="0" smtClean="0"/>
              <a:t> «</a:t>
            </a:r>
            <a:r>
              <a:rPr lang="ru-RU" sz="1400" dirty="0" err="1" smtClean="0"/>
              <a:t>заполоччю</a:t>
            </a:r>
            <a:r>
              <a:rPr lang="ru-RU" sz="1400" dirty="0" smtClean="0"/>
              <a:t>», а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часто </a:t>
            </a:r>
            <a:r>
              <a:rPr lang="ru-RU" sz="1400" dirty="0" err="1" smtClean="0"/>
              <a:t>вирізування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сірими</a:t>
            </a:r>
            <a:r>
              <a:rPr lang="ru-RU" sz="1400" dirty="0" smtClean="0"/>
              <a:t> нитками) на рукавах. Пазухи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комірці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вишивалися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На </a:t>
            </a:r>
            <a:r>
              <a:rPr lang="ru-RU" sz="1400" u="sng" dirty="0" err="1" smtClean="0">
                <a:hlinkClick r:id="rId6" tooltip="Поділля"/>
              </a:rPr>
              <a:t>Поділлі</a:t>
            </a:r>
            <a:r>
              <a:rPr lang="ru-RU" sz="1400" dirty="0" smtClean="0"/>
              <a:t> сорочки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зашиті</a:t>
            </a:r>
            <a:r>
              <a:rPr lang="ru-RU" sz="1400" dirty="0" smtClean="0"/>
              <a:t> на рукавах </a:t>
            </a:r>
            <a:r>
              <a:rPr lang="ru-RU" sz="1400" dirty="0" err="1" smtClean="0"/>
              <a:t>суцільною</a:t>
            </a:r>
            <a:r>
              <a:rPr lang="ru-RU" sz="1400" dirty="0" smtClean="0"/>
              <a:t> широкою </a:t>
            </a:r>
            <a:r>
              <a:rPr lang="ru-RU" sz="1400" dirty="0" err="1" smtClean="0"/>
              <a:t>смугою</a:t>
            </a:r>
            <a:r>
              <a:rPr lang="ru-RU" sz="1400" dirty="0" smtClean="0"/>
              <a:t>, на </a:t>
            </a:r>
            <a:r>
              <a:rPr lang="ru-RU" sz="1400" dirty="0" err="1" smtClean="0"/>
              <a:t>Підляші</a:t>
            </a:r>
            <a:r>
              <a:rPr lang="ru-RU" sz="1400" dirty="0" smtClean="0"/>
              <a:t> та </a:t>
            </a:r>
            <a:r>
              <a:rPr lang="ru-RU" sz="1400" u="sng" dirty="0" err="1" smtClean="0">
                <a:hlinkClick r:id="rId7" tooltip="Полісся"/>
              </a:rPr>
              <a:t>Поліссі</a:t>
            </a:r>
            <a:r>
              <a:rPr lang="ru-RU" sz="1400" dirty="0" smtClean="0"/>
              <a:t> сорочки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відкладний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комірець</a:t>
            </a:r>
            <a:r>
              <a:rPr lang="ru-RU" sz="1400" dirty="0" smtClean="0"/>
              <a:t> та не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вишивок</a:t>
            </a:r>
            <a:r>
              <a:rPr lang="ru-RU" sz="1400" dirty="0" smtClean="0"/>
              <a:t> </a:t>
            </a:r>
            <a:r>
              <a:rPr lang="ru-RU" sz="1400" dirty="0" err="1" smtClean="0"/>
              <a:t>ні</a:t>
            </a:r>
            <a:r>
              <a:rPr lang="ru-RU" sz="1400" dirty="0" smtClean="0"/>
              <a:t> на рукавах, </a:t>
            </a:r>
            <a:r>
              <a:rPr lang="ru-RU" sz="1400" dirty="0" err="1" smtClean="0"/>
              <a:t>ні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подолі</a:t>
            </a:r>
            <a:r>
              <a:rPr lang="ru-RU" sz="1400" dirty="0" smtClean="0"/>
              <a:t>. На </a:t>
            </a:r>
            <a:r>
              <a:rPr lang="ru-RU" sz="1400" dirty="0" err="1" smtClean="0"/>
              <a:t>Поділлі</a:t>
            </a:r>
            <a:r>
              <a:rPr lang="ru-RU" sz="1400" dirty="0" smtClean="0"/>
              <a:t> 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червоного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синього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жовтим</a:t>
            </a:r>
            <a:r>
              <a:rPr lang="ru-RU" sz="1400" dirty="0" smtClean="0"/>
              <a:t>, голубим, зеленим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 </a:t>
            </a:r>
            <a:r>
              <a:rPr lang="ru-RU" sz="1400" dirty="0" err="1" smtClean="0"/>
              <a:t>кольорами</a:t>
            </a:r>
            <a:r>
              <a:rPr lang="ru-RU" sz="1400" dirty="0" smtClean="0"/>
              <a:t>. </a:t>
            </a:r>
            <a:r>
              <a:rPr lang="ru-RU" sz="1400" dirty="0" err="1" smtClean="0"/>
              <a:t>Шиття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заполоччю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називалось</a:t>
            </a:r>
            <a:r>
              <a:rPr lang="ru-RU" sz="1400" dirty="0" smtClean="0"/>
              <a:t> «мережкою», </a:t>
            </a:r>
            <a:r>
              <a:rPr lang="ru-RU" sz="1400" dirty="0" err="1" smtClean="0"/>
              <a:t>шиття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сірими</a:t>
            </a:r>
            <a:r>
              <a:rPr lang="ru-RU" sz="1400" dirty="0" smtClean="0"/>
              <a:t> нитками «</a:t>
            </a:r>
            <a:r>
              <a:rPr lang="ru-RU" sz="1400" dirty="0" err="1" smtClean="0"/>
              <a:t>вирізуванням</a:t>
            </a:r>
            <a:r>
              <a:rPr lang="ru-RU" sz="1400" dirty="0" smtClean="0"/>
              <a:t>». </a:t>
            </a:r>
            <a:r>
              <a:rPr lang="ru-RU" sz="1400" dirty="0" err="1" smtClean="0"/>
              <a:t>Поділ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вишивався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сірими</a:t>
            </a:r>
            <a:r>
              <a:rPr lang="ru-RU" sz="1400" dirty="0" smtClean="0"/>
              <a:t> нитками широкою </a:t>
            </a:r>
            <a:r>
              <a:rPr lang="ru-RU" sz="1400" dirty="0" err="1" smtClean="0"/>
              <a:t>смугою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називався</a:t>
            </a:r>
            <a:r>
              <a:rPr lang="ru-RU" sz="1400" dirty="0" smtClean="0"/>
              <a:t> «</a:t>
            </a:r>
            <a:r>
              <a:rPr lang="ru-RU" sz="1400" dirty="0" err="1" smtClean="0"/>
              <a:t>лиштвою</a:t>
            </a:r>
            <a:r>
              <a:rPr lang="ru-RU" sz="1400" dirty="0" smtClean="0"/>
              <a:t>».(За </a:t>
            </a:r>
            <a:r>
              <a:rPr lang="ru-RU" sz="1400" dirty="0" err="1" smtClean="0"/>
              <a:t>описом</a:t>
            </a:r>
            <a:r>
              <a:rPr lang="ru-RU" sz="1400" dirty="0" smtClean="0"/>
              <a:t> </a:t>
            </a:r>
            <a:r>
              <a:rPr lang="ru-RU" sz="1400" u="sng" dirty="0" smtClean="0">
                <a:hlinkClick r:id="rId8" tooltip="Чубинський Павло Платонович"/>
              </a:rPr>
              <a:t>Павла </a:t>
            </a:r>
            <a:r>
              <a:rPr lang="ru-RU" sz="1400" u="sng" dirty="0" err="1" smtClean="0">
                <a:hlinkClick r:id="rId8" tooltip="Чубинський Павло Платонович"/>
              </a:rPr>
              <a:t>Чубинського</a:t>
            </a:r>
            <a:r>
              <a:rPr lang="ru-RU" sz="1400" dirty="0" smtClean="0"/>
              <a:t> 1870 р.)</a:t>
            </a:r>
          </a:p>
          <a:p>
            <a:r>
              <a:rPr lang="ru-RU" sz="1400" dirty="0" smtClean="0"/>
              <a:t> 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дминистратор\Desktop\Художня культура\Снимоhhh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3238" y="500042"/>
            <a:ext cx="4222146" cy="56436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48" name="Picture 4" descr="C:\Users\Администратор\Desktop\Художня культура\Снимnbhgvо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00042"/>
            <a:ext cx="4286280" cy="56436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Администратор\Desktop\Художня культура\Снимnmbnmb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500042"/>
            <a:ext cx="3765741" cy="50006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5" descr="C:\Users\Администратор\Desktop\Художня культура\Снимfffhо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42"/>
            <a:ext cx="3786214" cy="50006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7174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Дякуємо за увагу!</a:t>
            </a:r>
            <a:endParaRPr lang="ru-RU" sz="5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pPr algn="ctr"/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вбрання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541070" cy="4187952"/>
          </a:xfrm>
        </p:spPr>
        <p:txBody>
          <a:bodyPr>
            <a:noAutofit/>
          </a:bodyPr>
          <a:lstStyle/>
          <a:p>
            <a:r>
              <a:rPr lang="ru-RU" sz="1400" b="1" dirty="0" err="1" smtClean="0">
                <a:hlinkClick r:id="rId2" tooltip="Вишиванка"/>
              </a:rPr>
              <a:t>Вишита</a:t>
            </a:r>
            <a:r>
              <a:rPr lang="ru-RU" sz="1400" b="1" dirty="0" smtClean="0">
                <a:hlinkClick r:id="rId2" tooltip="Вишиванка"/>
              </a:rPr>
              <a:t> сорочка</a:t>
            </a:r>
            <a:r>
              <a:rPr lang="ru-RU" sz="1400" dirty="0" smtClean="0"/>
              <a:t> —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найдавнішим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одягом</a:t>
            </a:r>
            <a:r>
              <a:rPr lang="ru-RU" sz="1400" dirty="0" smtClean="0"/>
              <a:t>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, сорочки носили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чоловіки</a:t>
            </a:r>
            <a:r>
              <a:rPr lang="ru-RU" sz="1400" dirty="0" smtClean="0"/>
              <a:t>. Сорочки шили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шматків</a:t>
            </a:r>
            <a:r>
              <a:rPr lang="ru-RU" sz="1400" dirty="0" smtClean="0"/>
              <a:t> полотна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вона </a:t>
            </a:r>
            <a:r>
              <a:rPr lang="ru-RU" sz="1400" dirty="0" err="1" smtClean="0"/>
              <a:t>довгою</a:t>
            </a:r>
            <a:r>
              <a:rPr lang="ru-RU" sz="1400" dirty="0" smtClean="0"/>
              <a:t>, </a:t>
            </a:r>
            <a:r>
              <a:rPr lang="ru-RU" sz="1400" dirty="0" err="1" smtClean="0"/>
              <a:t>вишитою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біля</a:t>
            </a:r>
            <a:r>
              <a:rPr lang="ru-RU" sz="1400" dirty="0" smtClean="0"/>
              <a:t> </a:t>
            </a:r>
            <a:r>
              <a:rPr lang="ru-RU" sz="1400" dirty="0" err="1" smtClean="0"/>
              <a:t>шиї</a:t>
            </a:r>
            <a:r>
              <a:rPr lang="ru-RU" sz="1400" dirty="0" smtClean="0"/>
              <a:t> та на рукавах. У </a:t>
            </a:r>
            <a:r>
              <a:rPr lang="ru-RU" sz="1400" dirty="0" err="1" smtClean="0"/>
              <a:t>жіночій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сорочці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найдавніший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вишитий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елемент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рукав, а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верхня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 — «</a:t>
            </a:r>
            <a:r>
              <a:rPr lang="ru-RU" sz="1400" dirty="0" err="1" smtClean="0"/>
              <a:t>полик</a:t>
            </a:r>
            <a:r>
              <a:rPr lang="ru-RU" sz="1400" dirty="0" smtClean="0"/>
              <a:t>». З часом сорочки </a:t>
            </a:r>
            <a:r>
              <a:rPr lang="ru-RU" sz="1400" dirty="0" err="1" smtClean="0"/>
              <a:t>набули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регіональних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відмінностей</a:t>
            </a:r>
            <a:r>
              <a:rPr lang="ru-RU" sz="1400" dirty="0" smtClean="0"/>
              <a:t>. Так на </a:t>
            </a:r>
            <a:r>
              <a:rPr lang="ru-RU" sz="1400" dirty="0" err="1" smtClean="0"/>
              <a:t>лівому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березі</a:t>
            </a:r>
            <a:r>
              <a:rPr lang="ru-RU" sz="1400" dirty="0" smtClean="0"/>
              <a:t> </a:t>
            </a:r>
            <a:r>
              <a:rPr lang="ru-RU" sz="1400" dirty="0" err="1" smtClean="0"/>
              <a:t>Дніпра</a:t>
            </a:r>
            <a:r>
              <a:rPr lang="ru-RU" sz="1400" dirty="0" smtClean="0"/>
              <a:t> сорочки не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комірця</a:t>
            </a:r>
            <a:r>
              <a:rPr lang="ru-RU" sz="1400" dirty="0" smtClean="0"/>
              <a:t>, а </a:t>
            </a:r>
            <a:r>
              <a:rPr lang="ru-RU" sz="1400" dirty="0" err="1" smtClean="0"/>
              <a:t>зав'язувались</a:t>
            </a:r>
            <a:r>
              <a:rPr lang="ru-RU" sz="1400" dirty="0" smtClean="0"/>
              <a:t> шнурком, на правому </a:t>
            </a:r>
            <a:r>
              <a:rPr lang="ru-RU" sz="1400" dirty="0" err="1" smtClean="0"/>
              <a:t>березі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комірець</a:t>
            </a:r>
            <a:r>
              <a:rPr lang="ru-RU" sz="1400" dirty="0" smtClean="0"/>
              <a:t>, часом </a:t>
            </a:r>
            <a:r>
              <a:rPr lang="ru-RU" sz="1400" dirty="0" err="1" smtClean="0"/>
              <a:t>стійку</a:t>
            </a:r>
            <a:r>
              <a:rPr lang="ru-RU" sz="1400" dirty="0" smtClean="0"/>
              <a:t>. </a:t>
            </a:r>
            <a:r>
              <a:rPr lang="ru-RU" sz="1400" dirty="0" err="1" smtClean="0"/>
              <a:t>Розпірку</a:t>
            </a:r>
            <a:r>
              <a:rPr lang="ru-RU" sz="1400" dirty="0" smtClean="0"/>
              <a:t> сорочка мала </a:t>
            </a:r>
            <a:r>
              <a:rPr lang="ru-RU" sz="1400" dirty="0" err="1" smtClean="0"/>
              <a:t>з</a:t>
            </a:r>
            <a:r>
              <a:rPr lang="ru-RU" sz="1400" dirty="0" smtClean="0"/>
              <a:t> переду,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Бойки та </a:t>
            </a:r>
            <a:r>
              <a:rPr lang="ru-RU" sz="1400" dirty="0" err="1" smtClean="0"/>
              <a:t>Лемки</a:t>
            </a:r>
            <a:r>
              <a:rPr lang="ru-RU" sz="1400" dirty="0" smtClean="0"/>
              <a:t> </a:t>
            </a:r>
            <a:r>
              <a:rPr lang="ru-RU" sz="1400" dirty="0" err="1" smtClean="0"/>
              <a:t>мали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розпірку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лівого</a:t>
            </a:r>
            <a:r>
              <a:rPr lang="ru-RU" sz="1400" dirty="0" smtClean="0"/>
              <a:t> боку. </a:t>
            </a:r>
            <a:r>
              <a:rPr lang="ru-RU" sz="1400" dirty="0" err="1" smtClean="0"/>
              <a:t>Верхня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тонкого полотна, </a:t>
            </a:r>
            <a:r>
              <a:rPr lang="ru-RU" sz="1400" dirty="0" err="1" smtClean="0"/>
              <a:t>нижня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грубого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називалася</a:t>
            </a:r>
            <a:r>
              <a:rPr lang="ru-RU" sz="1400" dirty="0" smtClean="0"/>
              <a:t> — </a:t>
            </a:r>
            <a:r>
              <a:rPr lang="ru-RU" sz="1400" dirty="0" err="1" smtClean="0"/>
              <a:t>підтачка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надточка</a:t>
            </a:r>
            <a:r>
              <a:rPr lang="ru-RU" sz="1400" dirty="0" smtClean="0"/>
              <a:t>. Сорочки </a:t>
            </a:r>
            <a:r>
              <a:rPr lang="ru-RU" sz="1400" dirty="0" err="1" smtClean="0"/>
              <a:t>вишивали</a:t>
            </a:r>
            <a:r>
              <a:rPr lang="ru-RU" sz="1400" dirty="0" smtClean="0"/>
              <a:t> на «</a:t>
            </a:r>
            <a:r>
              <a:rPr lang="ru-RU" sz="1400" dirty="0" err="1" smtClean="0"/>
              <a:t>поликах</a:t>
            </a:r>
            <a:r>
              <a:rPr lang="ru-RU" sz="1400" dirty="0" smtClean="0"/>
              <a:t>» — поперечною </a:t>
            </a:r>
            <a:r>
              <a:rPr lang="ru-RU" sz="1400" dirty="0" err="1" smtClean="0"/>
              <a:t>смугою</a:t>
            </a:r>
            <a:r>
              <a:rPr lang="ru-RU" sz="1400" dirty="0" smtClean="0"/>
              <a:t> </a:t>
            </a:r>
            <a:r>
              <a:rPr lang="ru-RU" sz="1400" dirty="0" err="1" smtClean="0"/>
              <a:t>завтовшки</a:t>
            </a:r>
            <a:r>
              <a:rPr lang="ru-RU" sz="1400" dirty="0" smtClean="0"/>
              <a:t> 10-15 см, на </a:t>
            </a:r>
            <a:r>
              <a:rPr lang="ru-RU" sz="1400" dirty="0" err="1" smtClean="0"/>
              <a:t>зап'ястях</a:t>
            </a:r>
            <a:r>
              <a:rPr lang="ru-RU" sz="1400" dirty="0" smtClean="0"/>
              <a:t>, та </a:t>
            </a:r>
            <a:r>
              <a:rPr lang="ru-RU" sz="1400" dirty="0" err="1" smtClean="0"/>
              <a:t>біля</a:t>
            </a:r>
            <a:r>
              <a:rPr lang="ru-RU" sz="1400" dirty="0" smtClean="0"/>
              <a:t> </a:t>
            </a:r>
            <a:r>
              <a:rPr lang="ru-RU" sz="1400" dirty="0" err="1" smtClean="0"/>
              <a:t>шиї</a:t>
            </a:r>
            <a:r>
              <a:rPr lang="ru-RU" sz="1400" dirty="0" smtClean="0"/>
              <a:t>, </a:t>
            </a:r>
            <a:r>
              <a:rPr lang="ru-RU" sz="1400" dirty="0" err="1" smtClean="0"/>
              <a:t>жіночі</a:t>
            </a:r>
            <a:r>
              <a:rPr lang="ru-RU" sz="1400" dirty="0" smtClean="0"/>
              <a:t> сорочки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вишиті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подолі</a:t>
            </a:r>
            <a:r>
              <a:rPr lang="ru-RU" sz="1400" dirty="0" smtClean="0"/>
              <a:t>. </a:t>
            </a:r>
            <a:r>
              <a:rPr lang="ru-RU" sz="1400" dirty="0" err="1" smtClean="0"/>
              <a:t>Чоловіча</a:t>
            </a:r>
            <a:r>
              <a:rPr lang="ru-RU" sz="1400" dirty="0" smtClean="0"/>
              <a:t> сорочка колись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простою без </a:t>
            </a:r>
            <a:r>
              <a:rPr lang="ru-RU" sz="1400" dirty="0" err="1" smtClean="0"/>
              <a:t>вишивки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носили </a:t>
            </a:r>
            <a:r>
              <a:rPr lang="ru-RU" sz="1400" dirty="0" err="1" smtClean="0"/>
              <a:t>її</a:t>
            </a:r>
            <a:r>
              <a:rPr lang="ru-RU" sz="1400" dirty="0" smtClean="0"/>
              <a:t> по штанах. З часом почали </a:t>
            </a:r>
            <a:r>
              <a:rPr lang="ru-RU" sz="1400" dirty="0" err="1" smtClean="0"/>
              <a:t>вишивати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>
                <a:hlinkClick r:id="rId3" tooltip="Пояс"/>
              </a:rPr>
              <a:t>Пояс</a:t>
            </a:r>
            <a:r>
              <a:rPr lang="ru-RU" sz="1400" dirty="0" smtClean="0"/>
              <a:t> (</a:t>
            </a:r>
            <a:r>
              <a:rPr lang="ru-RU" sz="1400" dirty="0" err="1" smtClean="0">
                <a:hlinkClick r:id="rId4" tooltip="Крайка"/>
              </a:rPr>
              <a:t>крайка</a:t>
            </a:r>
            <a:r>
              <a:rPr lang="ru-RU" sz="1400" dirty="0" smtClean="0"/>
              <a:t>, пас, литий пас, </a:t>
            </a:r>
            <a:r>
              <a:rPr lang="ru-RU" sz="1400" dirty="0" err="1" smtClean="0">
                <a:hlinkClick r:id="rId5" tooltip="Черес"/>
              </a:rPr>
              <a:t>черес</a:t>
            </a:r>
            <a:r>
              <a:rPr lang="ru-RU" sz="1400" dirty="0" smtClean="0"/>
              <a:t>, </a:t>
            </a:r>
            <a:r>
              <a:rPr lang="ru-RU" sz="1400" dirty="0" err="1" smtClean="0"/>
              <a:t>ремінь</a:t>
            </a:r>
            <a:r>
              <a:rPr lang="ru-RU" sz="1400" dirty="0" smtClean="0"/>
              <a:t>) — </a:t>
            </a:r>
            <a:r>
              <a:rPr lang="ru-RU" sz="1400" dirty="0" err="1" smtClean="0"/>
              <a:t>найдавніша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одягу</a:t>
            </a:r>
            <a:r>
              <a:rPr lang="ru-RU" sz="1400" dirty="0" smtClean="0"/>
              <a:t>, </a:t>
            </a:r>
            <a:r>
              <a:rPr lang="ru-RU" sz="1400" dirty="0" err="1" smtClean="0"/>
              <a:t>важкий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вовняний</a:t>
            </a:r>
            <a:r>
              <a:rPr lang="ru-RU" sz="1400" dirty="0" smtClean="0"/>
              <a:t> пояс, носили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чоловіки</a:t>
            </a:r>
            <a:r>
              <a:rPr lang="ru-RU" sz="1400" dirty="0" smtClean="0"/>
              <a:t>. Пояс — носили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півночі</a:t>
            </a:r>
            <a:r>
              <a:rPr lang="ru-RU" sz="1400" dirty="0" smtClean="0"/>
              <a:t>, </a:t>
            </a:r>
            <a:r>
              <a:rPr lang="ru-RU" sz="1400" dirty="0" err="1" smtClean="0"/>
              <a:t>міг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звичайного</a:t>
            </a:r>
            <a:r>
              <a:rPr lang="ru-RU" sz="1400" dirty="0" smtClean="0"/>
              <a:t> полотна, ним </a:t>
            </a:r>
            <a:r>
              <a:rPr lang="ru-RU" sz="1400" dirty="0" err="1" smtClean="0"/>
              <a:t>підперізували</a:t>
            </a:r>
            <a:r>
              <a:rPr lang="ru-RU" sz="1400" dirty="0" smtClean="0"/>
              <a:t> запаски, </a:t>
            </a:r>
            <a:r>
              <a:rPr lang="ru-RU" sz="1400" dirty="0" err="1" smtClean="0"/>
              <a:t>плахти</a:t>
            </a:r>
            <a:r>
              <a:rPr lang="ru-RU" sz="1400" dirty="0" smtClean="0"/>
              <a:t>, </a:t>
            </a:r>
            <a:r>
              <a:rPr lang="ru-RU" sz="1400" dirty="0" err="1" smtClean="0"/>
              <a:t>спідниці</a:t>
            </a:r>
            <a:r>
              <a:rPr lang="ru-RU" sz="1400" dirty="0" smtClean="0"/>
              <a:t>. Пас — носили в горах,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широкі</a:t>
            </a:r>
            <a:r>
              <a:rPr lang="ru-RU" sz="1400" dirty="0" smtClean="0"/>
              <a:t> (30см),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шкіри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>
                <a:hlinkClick r:id="rId6" tooltip="Запаска"/>
              </a:rPr>
              <a:t>Запаска</a:t>
            </a:r>
            <a:r>
              <a:rPr lang="ru-RU" sz="1400" dirty="0" smtClean="0"/>
              <a:t>  (</a:t>
            </a:r>
            <a:r>
              <a:rPr lang="ru-RU" sz="1400" dirty="0" err="1" smtClean="0">
                <a:hlinkClick r:id="rId7" tooltip="Дерга"/>
              </a:rPr>
              <a:t>дерга</a:t>
            </a:r>
            <a:r>
              <a:rPr lang="ru-RU" sz="1400" dirty="0" smtClean="0"/>
              <a:t>, </a:t>
            </a:r>
            <a:r>
              <a:rPr lang="ru-RU" sz="1400" i="1" dirty="0" err="1" smtClean="0"/>
              <a:t>опинка</a:t>
            </a:r>
            <a:r>
              <a:rPr lang="ru-RU" sz="1400" dirty="0" smtClean="0"/>
              <a:t>, </a:t>
            </a:r>
            <a:r>
              <a:rPr lang="ru-RU" sz="1400" i="1" dirty="0" err="1" smtClean="0"/>
              <a:t>горботка</a:t>
            </a:r>
            <a:r>
              <a:rPr lang="ru-RU" sz="1400" dirty="0" smtClean="0"/>
              <a:t>, </a:t>
            </a:r>
            <a:r>
              <a:rPr lang="ru-RU" sz="1400" i="1" dirty="0" err="1" smtClean="0"/>
              <a:t>обгортка</a:t>
            </a:r>
            <a:r>
              <a:rPr lang="ru-RU" sz="1400" dirty="0" smtClean="0"/>
              <a:t>, </a:t>
            </a:r>
            <a:r>
              <a:rPr lang="ru-RU" sz="1400" i="1" dirty="0" smtClean="0"/>
              <a:t>фота</a:t>
            </a:r>
            <a:r>
              <a:rPr lang="ru-RU" sz="1400" dirty="0" smtClean="0"/>
              <a:t>) — </a:t>
            </a:r>
            <a:r>
              <a:rPr lang="ru-RU" sz="1400" dirty="0" err="1" smtClean="0"/>
              <a:t>незшитий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поясний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жіночий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</a:t>
            </a:r>
            <a:r>
              <a:rPr lang="ru-RU" sz="1400" dirty="0" smtClean="0"/>
              <a:t>, </a:t>
            </a:r>
            <a:r>
              <a:rPr lang="ru-RU" sz="1400" dirty="0" err="1" smtClean="0"/>
              <a:t>прямокутний</a:t>
            </a:r>
            <a:r>
              <a:rPr lang="ru-RU" sz="1400" dirty="0" smtClean="0"/>
              <a:t> кусок </a:t>
            </a:r>
            <a:r>
              <a:rPr lang="ru-RU" sz="1400" dirty="0" err="1" smtClean="0"/>
              <a:t>вовняної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шовкової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тканини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зав'язками</a:t>
            </a:r>
            <a:r>
              <a:rPr lang="ru-RU" sz="1400" dirty="0" smtClean="0"/>
              <a:t>. </a:t>
            </a:r>
            <a:r>
              <a:rPr lang="ru-RU" sz="1400" dirty="0" err="1" smtClean="0"/>
              <a:t>Давніше</a:t>
            </a:r>
            <a:r>
              <a:rPr lang="ru-RU" sz="1400" dirty="0" smtClean="0"/>
              <a:t> носили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одну запаску, в 19 ст. носили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</a:t>
            </a:r>
            <a:r>
              <a:rPr lang="ru-RU" sz="1400" dirty="0" err="1" smtClean="0"/>
              <a:t>дві</a:t>
            </a:r>
            <a:r>
              <a:rPr lang="ru-RU" sz="1400" dirty="0" smtClean="0"/>
              <a:t> одну </a:t>
            </a:r>
            <a:r>
              <a:rPr lang="ru-RU" sz="1400" dirty="0" err="1" smtClean="0"/>
              <a:t>ззаду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одну</a:t>
            </a:r>
            <a:r>
              <a:rPr lang="ru-RU" sz="1400" dirty="0" smtClean="0"/>
              <a:t> </a:t>
            </a:r>
            <a:r>
              <a:rPr lang="ru-RU" sz="1400" dirty="0" err="1" smtClean="0"/>
              <a:t>спереду</a:t>
            </a:r>
            <a:r>
              <a:rPr lang="ru-RU" sz="1400" dirty="0" smtClean="0"/>
              <a:t>, яку </a:t>
            </a:r>
            <a:r>
              <a:rPr lang="ru-RU" sz="1400" dirty="0" err="1" smtClean="0"/>
              <a:t>одягали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фартуха</a:t>
            </a:r>
            <a:r>
              <a:rPr lang="ru-RU" sz="1400" dirty="0" smtClean="0"/>
              <a:t>. </a:t>
            </a:r>
            <a:r>
              <a:rPr lang="ru-RU" sz="1400" dirty="0" err="1" smtClean="0"/>
              <a:t>Дівчата</a:t>
            </a:r>
            <a:r>
              <a:rPr lang="ru-RU" sz="1400" dirty="0" smtClean="0"/>
              <a:t> носили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чорну</a:t>
            </a:r>
            <a:r>
              <a:rPr lang="ru-RU" sz="1400" dirty="0" smtClean="0"/>
              <a:t> запаску, а </a:t>
            </a:r>
            <a:r>
              <a:rPr lang="ru-RU" sz="1400" dirty="0" err="1" smtClean="0"/>
              <a:t>заміжні</a:t>
            </a:r>
            <a:r>
              <a:rPr lang="ru-RU" sz="1400" dirty="0" smtClean="0"/>
              <a:t> </a:t>
            </a:r>
            <a:r>
              <a:rPr lang="ru-RU" sz="1400" dirty="0" err="1" smtClean="0"/>
              <a:t>жінки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один кусок </a:t>
            </a:r>
            <a:r>
              <a:rPr lang="ru-RU" sz="1400" dirty="0" err="1" smtClean="0"/>
              <a:t>шерстяної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тканини</a:t>
            </a:r>
            <a:r>
              <a:rPr lang="ru-RU" sz="1400" dirty="0" smtClean="0"/>
              <a:t> — " </a:t>
            </a:r>
            <a:r>
              <a:rPr lang="ru-RU" sz="1400" dirty="0" err="1" smtClean="0"/>
              <a:t>попередницю</a:t>
            </a:r>
            <a:r>
              <a:rPr lang="ru-RU" sz="1400" dirty="0" smtClean="0"/>
              <a:t> " — </a:t>
            </a:r>
            <a:r>
              <a:rPr lang="ru-RU" sz="1400" dirty="0" err="1" smtClean="0"/>
              <a:t>спереду</a:t>
            </a:r>
            <a:r>
              <a:rPr lang="ru-RU" sz="1400" dirty="0" smtClean="0"/>
              <a:t> </a:t>
            </a:r>
            <a:r>
              <a:rPr lang="ru-RU" sz="1400" dirty="0" err="1" smtClean="0"/>
              <a:t>синього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кольору</a:t>
            </a:r>
            <a:r>
              <a:rPr lang="ru-RU" sz="1400" dirty="0" smtClean="0"/>
              <a:t>. </a:t>
            </a:r>
            <a:r>
              <a:rPr lang="ru-RU" sz="1400" dirty="0" smtClean="0">
                <a:hlinkClick r:id="rId8" tooltip="Плахта"/>
              </a:rPr>
              <a:t>Плахта</a:t>
            </a:r>
            <a:r>
              <a:rPr lang="ru-RU" sz="1400" dirty="0" smtClean="0"/>
              <a:t> — </a:t>
            </a:r>
            <a:r>
              <a:rPr lang="ru-RU" sz="1400" dirty="0" err="1" smtClean="0"/>
              <a:t>святковий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</a:t>
            </a:r>
            <a:r>
              <a:rPr lang="ru-RU" sz="1400" dirty="0" smtClean="0"/>
              <a:t>, кусок </a:t>
            </a:r>
            <a:r>
              <a:rPr lang="ru-RU" sz="1400" dirty="0" err="1" smtClean="0"/>
              <a:t>тканини</a:t>
            </a:r>
            <a:r>
              <a:rPr lang="ru-RU" sz="1400" dirty="0" smtClean="0"/>
              <a:t> 4 м,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кольорової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вовни</a:t>
            </a:r>
            <a:r>
              <a:rPr lang="ru-RU" sz="1400" dirty="0" smtClean="0"/>
              <a:t>, в </a:t>
            </a:r>
            <a:r>
              <a:rPr lang="ru-RU" sz="1400" dirty="0" err="1" smtClean="0"/>
              <a:t>клітинку</a:t>
            </a:r>
            <a:r>
              <a:rPr lang="ru-RU" sz="1400" dirty="0" smtClean="0"/>
              <a:t>, </a:t>
            </a:r>
            <a:r>
              <a:rPr lang="ru-RU" sz="1400" dirty="0" err="1" smtClean="0"/>
              <a:t>деколи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вишивкою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клітинках</a:t>
            </a:r>
            <a:r>
              <a:rPr lang="ru-RU" sz="1400" dirty="0" smtClean="0"/>
              <a:t>. Плахту носили </a:t>
            </a:r>
            <a:r>
              <a:rPr lang="ru-RU" sz="1400" dirty="0" err="1" smtClean="0"/>
              <a:t>подібно</a:t>
            </a:r>
            <a:r>
              <a:rPr lang="ru-RU" sz="1400" dirty="0" smtClean="0"/>
              <a:t> до запаски. Плахта </a:t>
            </a:r>
            <a:r>
              <a:rPr lang="ru-RU" sz="1400" dirty="0" err="1" smtClean="0"/>
              <a:t>і</a:t>
            </a:r>
            <a:r>
              <a:rPr lang="ru-RU" sz="1400" dirty="0" smtClean="0"/>
              <a:t> запаска належали до </a:t>
            </a:r>
            <a:r>
              <a:rPr lang="ru-RU" sz="1400" dirty="0" err="1" smtClean="0"/>
              <a:t>давнього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стою.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истратор\Desktop\Художня культура\Сним...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71480"/>
            <a:ext cx="4214842" cy="549218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0"/>
            <a:ext cx="8183880" cy="1051560"/>
          </a:xfrm>
        </p:spPr>
        <p:txBody>
          <a:bodyPr/>
          <a:lstStyle/>
          <a:p>
            <a:r>
              <a:rPr lang="uk-UA" dirty="0" smtClean="0"/>
              <a:t>   Види вбрання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18795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Фартух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передник</a:t>
            </a:r>
            <a:r>
              <a:rPr lang="ru-RU" dirty="0" smtClean="0"/>
              <a:t>, </a:t>
            </a:r>
            <a:r>
              <a:rPr lang="ru-RU" i="1" dirty="0" err="1" smtClean="0"/>
              <a:t>попередниця</a:t>
            </a:r>
            <a:r>
              <a:rPr lang="ru-RU" dirty="0" smtClean="0"/>
              <a:t>, запаска) — на </a:t>
            </a:r>
            <a:r>
              <a:rPr lang="ru-RU" dirty="0" err="1" smtClean="0"/>
              <a:t>півночі</a:t>
            </a:r>
            <a:r>
              <a:rPr lang="ru-RU" dirty="0" smtClean="0"/>
              <a:t> носили </a:t>
            </a:r>
            <a:r>
              <a:rPr lang="ru-RU" dirty="0" err="1" smtClean="0"/>
              <a:t>білі</a:t>
            </a:r>
            <a:r>
              <a:rPr lang="ru-RU" dirty="0" smtClean="0"/>
              <a:t>, на </a:t>
            </a:r>
            <a:r>
              <a:rPr lang="ru-RU" dirty="0" err="1" smtClean="0"/>
              <a:t>Волині</a:t>
            </a:r>
            <a:r>
              <a:rPr lang="ru-RU" dirty="0" smtClean="0"/>
              <a:t> </a:t>
            </a:r>
            <a:r>
              <a:rPr lang="ru-RU" dirty="0" err="1" smtClean="0"/>
              <a:t>вишивали</a:t>
            </a:r>
            <a:r>
              <a:rPr lang="ru-RU" dirty="0" smtClean="0"/>
              <a:t> </a:t>
            </a:r>
            <a:r>
              <a:rPr lang="ru-RU" dirty="0" err="1" smtClean="0"/>
              <a:t>фартухи</a:t>
            </a:r>
            <a:r>
              <a:rPr lang="ru-RU" dirty="0" smtClean="0"/>
              <a:t>. </a:t>
            </a:r>
            <a:r>
              <a:rPr lang="ru-RU" dirty="0" err="1" smtClean="0"/>
              <a:t>Найбагатше</a:t>
            </a:r>
            <a:r>
              <a:rPr lang="ru-RU" dirty="0" smtClean="0"/>
              <a:t> </a:t>
            </a:r>
            <a:r>
              <a:rPr lang="ru-RU" dirty="0" err="1" smtClean="0"/>
              <a:t>оздоблені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фартухи</a:t>
            </a:r>
            <a:r>
              <a:rPr lang="ru-RU" dirty="0" smtClean="0"/>
              <a:t> на </a:t>
            </a:r>
            <a:r>
              <a:rPr lang="ru-RU" dirty="0" err="1" smtClean="0"/>
              <a:t>Поділлі</a:t>
            </a:r>
            <a:r>
              <a:rPr lang="ru-RU" dirty="0" smtClean="0"/>
              <a:t>, </a:t>
            </a:r>
            <a:r>
              <a:rPr lang="ru-RU" dirty="0" err="1" smtClean="0"/>
              <a:t>Підгірцю</a:t>
            </a:r>
            <a:r>
              <a:rPr lang="ru-RU" dirty="0" smtClean="0"/>
              <a:t> та в Карпатах.</a:t>
            </a:r>
          </a:p>
          <a:p>
            <a:r>
              <a:rPr lang="ru-RU" b="1" dirty="0" err="1" smtClean="0"/>
              <a:t>Спідниця</a:t>
            </a:r>
            <a:r>
              <a:rPr lang="ru-RU" dirty="0" smtClean="0"/>
              <a:t> (</a:t>
            </a:r>
            <a:r>
              <a:rPr lang="ru-RU" i="1" dirty="0" err="1" smtClean="0"/>
              <a:t>літник</a:t>
            </a:r>
            <a:r>
              <a:rPr lang="ru-RU" dirty="0" smtClean="0"/>
              <a:t>, </a:t>
            </a:r>
            <a:r>
              <a:rPr lang="ru-RU" i="1" dirty="0" err="1" smtClean="0"/>
              <a:t>димка</a:t>
            </a:r>
            <a:r>
              <a:rPr lang="ru-RU" dirty="0" smtClean="0"/>
              <a:t>, </a:t>
            </a:r>
            <a:r>
              <a:rPr lang="ru-RU" i="1" dirty="0" err="1" smtClean="0"/>
              <a:t>фарбанка</a:t>
            </a:r>
            <a:r>
              <a:rPr lang="ru-RU" dirty="0" smtClean="0"/>
              <a:t>) —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ткані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полотняні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вибитим</a:t>
            </a:r>
            <a:r>
              <a:rPr lang="ru-RU" dirty="0" smtClean="0"/>
              <a:t> узором </a:t>
            </a:r>
            <a:r>
              <a:rPr lang="ru-RU" dirty="0" err="1" smtClean="0"/>
              <a:t>або</a:t>
            </a:r>
            <a:r>
              <a:rPr lang="ru-RU" dirty="0" smtClean="0"/>
              <a:t> без узору.</a:t>
            </a:r>
          </a:p>
          <a:p>
            <a:r>
              <a:rPr lang="ru-RU" b="1" dirty="0" err="1" smtClean="0"/>
              <a:t>Штани</a:t>
            </a:r>
            <a:r>
              <a:rPr lang="ru-RU" dirty="0" smtClean="0"/>
              <a:t> (</a:t>
            </a:r>
            <a:r>
              <a:rPr lang="ru-RU" i="1" dirty="0" err="1" smtClean="0">
                <a:hlinkClick r:id="rId2" tooltip="Шаровари"/>
              </a:rPr>
              <a:t>шаровари</a:t>
            </a:r>
            <a:r>
              <a:rPr lang="ru-RU" dirty="0" smtClean="0"/>
              <a:t>, </a:t>
            </a:r>
            <a:r>
              <a:rPr lang="ru-RU" i="1" dirty="0" err="1" smtClean="0"/>
              <a:t>ногавиці</a:t>
            </a:r>
            <a:r>
              <a:rPr lang="ru-RU" dirty="0" smtClean="0"/>
              <a:t>, </a:t>
            </a:r>
            <a:r>
              <a:rPr lang="ru-RU" i="1" dirty="0" err="1" smtClean="0"/>
              <a:t>гачі</a:t>
            </a:r>
            <a:r>
              <a:rPr lang="ru-RU" dirty="0" smtClean="0"/>
              <a:t>)— </a:t>
            </a:r>
            <a:r>
              <a:rPr lang="ru-RU" dirty="0" err="1" smtClean="0"/>
              <a:t>чоловіча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. Були </a:t>
            </a:r>
            <a:r>
              <a:rPr lang="ru-RU" dirty="0" err="1" smtClean="0"/>
              <a:t>полотняні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Сукно"/>
              </a:rPr>
              <a:t>суконні</a:t>
            </a:r>
            <a:r>
              <a:rPr lang="ru-RU" dirty="0" smtClean="0"/>
              <a:t>. </a:t>
            </a:r>
            <a:r>
              <a:rPr lang="ru-RU" dirty="0" err="1" smtClean="0"/>
              <a:t>Штани</a:t>
            </a:r>
            <a:r>
              <a:rPr lang="ru-RU" dirty="0" smtClean="0"/>
              <a:t> могли бути </a:t>
            </a:r>
            <a:r>
              <a:rPr lang="ru-RU" dirty="0" err="1" smtClean="0"/>
              <a:t>вузькі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носили сорочку на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широкі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сорочку заправляли в середину.</a:t>
            </a:r>
          </a:p>
          <a:p>
            <a:r>
              <a:rPr lang="ru-RU" b="1" dirty="0" smtClean="0"/>
              <a:t>Свита</a:t>
            </a:r>
            <a:r>
              <a:rPr lang="ru-RU" dirty="0" smtClean="0"/>
              <a:t> (</a:t>
            </a:r>
            <a:r>
              <a:rPr lang="ru-RU" dirty="0" err="1" smtClean="0">
                <a:hlinkClick r:id="rId4" tooltip="Сарда́к"/>
              </a:rPr>
              <a:t>сердак</a:t>
            </a:r>
            <a:r>
              <a:rPr lang="ru-RU" dirty="0" smtClean="0"/>
              <a:t> , </a:t>
            </a:r>
            <a:r>
              <a:rPr lang="ru-RU" i="1" dirty="0" err="1" smtClean="0"/>
              <a:t>полотнянка</a:t>
            </a:r>
            <a:r>
              <a:rPr lang="ru-RU" dirty="0" smtClean="0"/>
              <a:t>, </a:t>
            </a:r>
            <a:r>
              <a:rPr lang="ru-RU" dirty="0" err="1" smtClean="0">
                <a:hlinkClick r:id="rId5" tooltip="Юпка (українське вбрання)"/>
              </a:rPr>
              <a:t>юпка</a:t>
            </a:r>
            <a:r>
              <a:rPr lang="ru-RU" dirty="0" smtClean="0"/>
              <a:t>, </a:t>
            </a:r>
            <a:r>
              <a:rPr lang="ru-RU" i="1" dirty="0" err="1" smtClean="0"/>
              <a:t>чамарка</a:t>
            </a:r>
            <a:r>
              <a:rPr lang="ru-RU" dirty="0" smtClean="0"/>
              <a:t>) — </a:t>
            </a:r>
            <a:r>
              <a:rPr lang="ru-RU" dirty="0" err="1" smtClean="0"/>
              <a:t>вбрання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рід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пальто,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, </a:t>
            </a:r>
            <a:r>
              <a:rPr lang="ru-RU" dirty="0" err="1" smtClean="0"/>
              <a:t>подібна</a:t>
            </a:r>
            <a:r>
              <a:rPr lang="ru-RU" dirty="0" smtClean="0"/>
              <a:t> </a:t>
            </a:r>
            <a:r>
              <a:rPr lang="ru-RU" dirty="0" err="1" smtClean="0"/>
              <a:t>кроєм</a:t>
            </a:r>
            <a:r>
              <a:rPr lang="ru-RU" dirty="0" smtClean="0"/>
              <a:t> на </a:t>
            </a:r>
            <a:r>
              <a:rPr lang="ru-RU" dirty="0" err="1" smtClean="0"/>
              <a:t>бойківський</a:t>
            </a:r>
            <a:r>
              <a:rPr lang="ru-RU" dirty="0" smtClean="0"/>
              <a:t> </a:t>
            </a:r>
            <a:r>
              <a:rPr lang="ru-RU" dirty="0" err="1" smtClean="0"/>
              <a:t>сердак</a:t>
            </a:r>
            <a:r>
              <a:rPr lang="ru-RU" dirty="0" smtClean="0"/>
              <a:t>, мала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 </a:t>
            </a:r>
            <a:r>
              <a:rPr lang="ru-RU" dirty="0" err="1" smtClean="0"/>
              <a:t>різноманітну</a:t>
            </a:r>
            <a:r>
              <a:rPr lang="ru-RU" dirty="0" smtClean="0"/>
              <a:t> форму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, </a:t>
            </a:r>
            <a:r>
              <a:rPr lang="ru-RU" dirty="0" err="1" smtClean="0"/>
              <a:t>носли</a:t>
            </a:r>
            <a:r>
              <a:rPr lang="ru-RU" dirty="0" smtClean="0"/>
              <a:t> свиту на </a:t>
            </a:r>
            <a:r>
              <a:rPr lang="ru-RU" dirty="0" err="1" smtClean="0"/>
              <a:t>Поліссі</a:t>
            </a:r>
            <a:r>
              <a:rPr lang="ru-RU" dirty="0" smtClean="0"/>
              <a:t>, </a:t>
            </a:r>
            <a:r>
              <a:rPr lang="ru-RU" dirty="0" err="1" smtClean="0"/>
              <a:t>Волині</a:t>
            </a:r>
            <a:r>
              <a:rPr lang="ru-RU" dirty="0" smtClean="0"/>
              <a:t>, </a:t>
            </a:r>
            <a:r>
              <a:rPr lang="ru-RU" dirty="0" err="1" smtClean="0"/>
              <a:t>козацькій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Сердак</a:t>
            </a:r>
            <a:r>
              <a:rPr lang="ru-RU" dirty="0" smtClean="0"/>
              <a:t> носили в Карпатах, </a:t>
            </a:r>
            <a:r>
              <a:rPr lang="ru-RU" dirty="0" err="1" smtClean="0"/>
              <a:t>Буковині</a:t>
            </a:r>
            <a:r>
              <a:rPr lang="ru-RU" dirty="0" smtClean="0"/>
              <a:t>, </a:t>
            </a:r>
            <a:r>
              <a:rPr lang="ru-RU" dirty="0" err="1" smtClean="0"/>
              <a:t>Покуттю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Кобеняк</a:t>
            </a:r>
            <a:r>
              <a:rPr lang="ru-RU" dirty="0" smtClean="0"/>
              <a:t> (</a:t>
            </a:r>
            <a:r>
              <a:rPr lang="ru-RU" i="1" dirty="0" err="1" smtClean="0">
                <a:hlinkClick r:id="rId6" tooltip="Опонча"/>
              </a:rPr>
              <a:t>опонча</a:t>
            </a:r>
            <a:r>
              <a:rPr lang="ru-RU" dirty="0" smtClean="0"/>
              <a:t>, </a:t>
            </a:r>
            <a:r>
              <a:rPr lang="ru-RU" i="1" dirty="0" smtClean="0"/>
              <a:t>бурка</a:t>
            </a:r>
            <a:r>
              <a:rPr lang="ru-RU" dirty="0" smtClean="0"/>
              <a:t>, </a:t>
            </a:r>
            <a:r>
              <a:rPr lang="ru-RU" i="1" dirty="0" err="1" smtClean="0"/>
              <a:t>чуганя</a:t>
            </a:r>
            <a:r>
              <a:rPr lang="ru-RU" dirty="0" smtClean="0"/>
              <a:t>, </a:t>
            </a:r>
            <a:r>
              <a:rPr lang="ru-RU" dirty="0" smtClean="0">
                <a:hlinkClick r:id="rId7" tooltip="Бунда"/>
              </a:rPr>
              <a:t>бунда</a:t>
            </a:r>
            <a:r>
              <a:rPr lang="ru-RU" dirty="0" smtClean="0"/>
              <a:t>, </a:t>
            </a:r>
            <a:r>
              <a:rPr lang="ru-RU" i="1" dirty="0" err="1" smtClean="0">
                <a:hlinkClick r:id="rId8" tooltip="Ґуґля"/>
              </a:rPr>
              <a:t>гугля</a:t>
            </a:r>
            <a:r>
              <a:rPr lang="ru-RU" dirty="0" smtClean="0"/>
              <a:t>, </a:t>
            </a:r>
            <a:r>
              <a:rPr lang="ru-RU" i="1" dirty="0" err="1" smtClean="0"/>
              <a:t>манта</a:t>
            </a:r>
            <a:r>
              <a:rPr lang="ru-RU" dirty="0" smtClean="0"/>
              <a:t>, </a:t>
            </a:r>
            <a:r>
              <a:rPr lang="ru-RU" i="1" dirty="0" err="1" smtClean="0"/>
              <a:t>гуня</a:t>
            </a:r>
            <a:r>
              <a:rPr lang="ru-RU" dirty="0" smtClean="0"/>
              <a:t>, </a:t>
            </a:r>
            <a:r>
              <a:rPr lang="ru-RU" i="1" dirty="0" err="1" smtClean="0"/>
              <a:t>сіряк</a:t>
            </a:r>
            <a:r>
              <a:rPr lang="ru-RU" dirty="0" smtClean="0"/>
              <a:t>, </a:t>
            </a:r>
            <a:r>
              <a:rPr lang="ru-RU" dirty="0" err="1" smtClean="0"/>
              <a:t>кирея</a:t>
            </a:r>
            <a:r>
              <a:rPr lang="ru-RU" dirty="0" smtClean="0"/>
              <a:t>) — </a:t>
            </a:r>
            <a:r>
              <a:rPr lang="ru-RU" dirty="0" err="1" smtClean="0"/>
              <a:t>верхній</a:t>
            </a:r>
            <a:r>
              <a:rPr lang="ru-RU" dirty="0" smtClean="0"/>
              <a:t> </a:t>
            </a:r>
            <a:r>
              <a:rPr lang="ru-RU" dirty="0" err="1" smtClean="0"/>
              <a:t>плечовий</a:t>
            </a:r>
            <a:r>
              <a:rPr lang="ru-RU" dirty="0" smtClean="0"/>
              <a:t> широкий </a:t>
            </a:r>
            <a:r>
              <a:rPr lang="ru-RU" dirty="0" err="1" smtClean="0"/>
              <a:t>одяг</a:t>
            </a:r>
            <a:r>
              <a:rPr lang="ru-RU" dirty="0" smtClean="0"/>
              <a:t> без стану, </a:t>
            </a:r>
            <a:r>
              <a:rPr lang="ru-RU" dirty="0" err="1" smtClean="0"/>
              <a:t>рід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плаща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Відлога"/>
              </a:rPr>
              <a:t>відлогою</a:t>
            </a:r>
            <a:r>
              <a:rPr lang="ru-RU" dirty="0" smtClean="0"/>
              <a:t> (</a:t>
            </a:r>
            <a:r>
              <a:rPr lang="ru-RU" dirty="0" err="1" smtClean="0"/>
              <a:t>каптур</a:t>
            </a:r>
            <a:r>
              <a:rPr lang="ru-RU" dirty="0" smtClean="0"/>
              <a:t>, </a:t>
            </a:r>
            <a:r>
              <a:rPr lang="ru-RU" dirty="0" err="1" smtClean="0"/>
              <a:t>бородиця</a:t>
            </a:r>
            <a:r>
              <a:rPr lang="ru-RU" dirty="0" smtClean="0"/>
              <a:t>, </a:t>
            </a:r>
            <a:r>
              <a:rPr lang="ru-RU" dirty="0" err="1" smtClean="0"/>
              <a:t>богородиця</a:t>
            </a:r>
            <a:r>
              <a:rPr lang="ru-RU" dirty="0" smtClean="0"/>
              <a:t>, </a:t>
            </a:r>
            <a:r>
              <a:rPr lang="ru-RU" dirty="0" err="1" smtClean="0"/>
              <a:t>кобеняк</a:t>
            </a:r>
            <a:r>
              <a:rPr lang="ru-RU" dirty="0" smtClean="0"/>
              <a:t>) </a:t>
            </a:r>
          </a:p>
          <a:p>
            <a:r>
              <a:rPr lang="ru-RU" b="1" dirty="0" err="1" smtClean="0"/>
              <a:t>Кептар</a:t>
            </a:r>
            <a:r>
              <a:rPr lang="ru-RU" dirty="0" smtClean="0"/>
              <a:t> (</a:t>
            </a:r>
            <a:r>
              <a:rPr lang="ru-RU" dirty="0" err="1" smtClean="0"/>
              <a:t>коцовейка</a:t>
            </a:r>
            <a:r>
              <a:rPr lang="ru-RU" dirty="0" smtClean="0"/>
              <a:t>, </a:t>
            </a:r>
            <a:r>
              <a:rPr lang="ru-RU" dirty="0" err="1" smtClean="0"/>
              <a:t>гуцуляк</a:t>
            </a:r>
            <a:r>
              <a:rPr lang="ru-RU" dirty="0" smtClean="0"/>
              <a:t>, бунда, катанка, </a:t>
            </a:r>
            <a:r>
              <a:rPr lang="ru-RU" dirty="0" err="1" smtClean="0"/>
              <a:t>лейбик</a:t>
            </a:r>
            <a:r>
              <a:rPr lang="ru-RU" dirty="0" smtClean="0"/>
              <a:t>, </a:t>
            </a:r>
            <a:r>
              <a:rPr lang="ru-RU" dirty="0" err="1" smtClean="0"/>
              <a:t>горсик</a:t>
            </a:r>
            <a:r>
              <a:rPr lang="ru-RU" dirty="0" smtClean="0"/>
              <a:t>)  —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 без </a:t>
            </a:r>
            <a:r>
              <a:rPr lang="ru-RU" dirty="0" err="1" smtClean="0"/>
              <a:t>рукавів</a:t>
            </a:r>
            <a:r>
              <a:rPr lang="ru-RU" dirty="0" smtClean="0"/>
              <a:t>. Носили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. В 19 ст. </a:t>
            </a:r>
            <a:r>
              <a:rPr lang="ru-RU" dirty="0" err="1" smtClean="0"/>
              <a:t>кептар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як </a:t>
            </a:r>
            <a:r>
              <a:rPr lang="ru-RU" dirty="0" err="1" smtClean="0"/>
              <a:t>білий</a:t>
            </a:r>
            <a:r>
              <a:rPr lang="ru-RU" dirty="0" smtClean="0"/>
              <a:t> кожушок, без </a:t>
            </a:r>
            <a:r>
              <a:rPr lang="ru-RU" dirty="0" err="1" smtClean="0"/>
              <a:t>коміра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невеликим. </a:t>
            </a:r>
            <a:r>
              <a:rPr lang="ru-RU" dirty="0" err="1" smtClean="0"/>
              <a:t>Гуцули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розшиті</a:t>
            </a:r>
            <a:r>
              <a:rPr lang="ru-RU" dirty="0" smtClean="0"/>
              <a:t> </a:t>
            </a:r>
            <a:r>
              <a:rPr lang="ru-RU" dirty="0" err="1" smtClean="0"/>
              <a:t>кептарі</a:t>
            </a:r>
            <a:r>
              <a:rPr lang="ru-RU" dirty="0" smtClean="0"/>
              <a:t>, бойки </a:t>
            </a:r>
            <a:r>
              <a:rPr lang="ru-RU" dirty="0" err="1" smtClean="0"/>
              <a:t>взагалі</a:t>
            </a:r>
            <a:r>
              <a:rPr lang="ru-RU" dirty="0" smtClean="0"/>
              <a:t> не </a:t>
            </a:r>
            <a:r>
              <a:rPr lang="ru-RU" dirty="0" err="1" smtClean="0"/>
              <a:t>вишивали</a:t>
            </a:r>
            <a:r>
              <a:rPr lang="ru-RU" dirty="0" smtClean="0"/>
              <a:t>.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 </a:t>
            </a:r>
            <a:r>
              <a:rPr lang="ru-RU" dirty="0" err="1" smtClean="0"/>
              <a:t>кептар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10" tooltip="Повсть"/>
              </a:rPr>
              <a:t>повсті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називався</a:t>
            </a:r>
            <a:r>
              <a:rPr lang="ru-RU" dirty="0" smtClean="0"/>
              <a:t> — </a:t>
            </a:r>
            <a:r>
              <a:rPr lang="ru-RU" i="1" dirty="0" smtClean="0"/>
              <a:t>катанка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43106" y="5214950"/>
            <a:ext cx="8183880" cy="1051560"/>
          </a:xfrm>
        </p:spPr>
        <p:txBody>
          <a:bodyPr/>
          <a:lstStyle/>
          <a:p>
            <a:pPr algn="r"/>
            <a:r>
              <a:rPr lang="uk-UA" dirty="0" err="1" smtClean="0"/>
              <a:t>“Коломийка”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истратор\Desktop\Художня культура\Снимоgh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5286412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0"/>
            <a:ext cx="8183880" cy="1051560"/>
          </a:xfrm>
        </p:spPr>
        <p:txBody>
          <a:bodyPr/>
          <a:lstStyle/>
          <a:p>
            <a:r>
              <a:rPr lang="uk-UA" dirty="0" smtClean="0"/>
              <a:t>Козацький стрій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18795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Calibri" pitchFamily="34" charset="0"/>
              </a:rPr>
              <a:t>Одяг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козацький</a:t>
            </a:r>
            <a:r>
              <a:rPr lang="ru-RU" dirty="0" smtClean="0">
                <a:latin typeface="Calibri" pitchFamily="34" charset="0"/>
              </a:rPr>
              <a:t> 16 ст. </a:t>
            </a:r>
            <a:r>
              <a:rPr lang="ru-RU" dirty="0" err="1" smtClean="0">
                <a:latin typeface="Calibri" pitchFamily="34" charset="0"/>
              </a:rPr>
              <a:t>дещо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мав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відміності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</a:t>
            </a:r>
            <a:r>
              <a:rPr lang="ru-RU" dirty="0" smtClean="0">
                <a:latin typeface="Calibri" pitchFamily="34" charset="0"/>
              </a:rPr>
              <a:t> строю 19 ст. </a:t>
            </a:r>
            <a:r>
              <a:rPr lang="ru-RU" dirty="0" err="1" smtClean="0">
                <a:latin typeface="Calibri" pitchFamily="34" charset="0"/>
              </a:rPr>
              <a:t>Козаки</a:t>
            </a:r>
            <a:r>
              <a:rPr lang="ru-RU" dirty="0" smtClean="0">
                <a:latin typeface="Calibri" pitchFamily="34" charset="0"/>
              </a:rPr>
              <a:t> носили </a:t>
            </a:r>
            <a:r>
              <a:rPr lang="ru-RU" dirty="0" err="1" smtClean="0">
                <a:latin typeface="Calibri" pitchFamily="34" charset="0"/>
              </a:rPr>
              <a:t>тоді</a:t>
            </a:r>
            <a:r>
              <a:rPr lang="ru-RU" dirty="0" smtClean="0">
                <a:latin typeface="Calibri" pitchFamily="34" charset="0"/>
              </a:rPr>
              <a:t> гранатового </a:t>
            </a:r>
            <a:r>
              <a:rPr lang="ru-RU" dirty="0" err="1" smtClean="0">
                <a:latin typeface="Calibri" pitchFamily="34" charset="0"/>
              </a:rPr>
              <a:t>кольору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суконі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жупаники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вузькими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комірами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защіпалися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гаплики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такі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жупаники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вдягали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широкі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штани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i="1" dirty="0" smtClean="0">
                <a:latin typeface="Calibri" pitchFamily="34" charset="0"/>
              </a:rPr>
              <a:t>до очкура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Під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жупаником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була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біла</a:t>
            </a:r>
            <a:r>
              <a:rPr lang="ru-RU" dirty="0" smtClean="0">
                <a:latin typeface="Calibri" pitchFamily="34" charset="0"/>
              </a:rPr>
              <a:t> сорочка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вузьким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комірцем</a:t>
            </a:r>
            <a:r>
              <a:rPr lang="ru-RU" dirty="0" smtClean="0">
                <a:latin typeface="Calibri" pitchFamily="34" charset="0"/>
              </a:rPr>
              <a:t>, яка </a:t>
            </a:r>
            <a:r>
              <a:rPr lang="ru-RU" dirty="0" err="1" smtClean="0">
                <a:latin typeface="Calibri" pitchFamily="34" charset="0"/>
              </a:rPr>
              <a:t>защіпалася</a:t>
            </a:r>
            <a:r>
              <a:rPr lang="ru-RU" dirty="0" smtClean="0">
                <a:latin typeface="Calibri" pitchFamily="34" charset="0"/>
              </a:rPr>
              <a:t> шпонкою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блискучим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камінчиком</a:t>
            </a:r>
            <a:r>
              <a:rPr lang="ru-RU" dirty="0" smtClean="0">
                <a:latin typeface="Calibri" pitchFamily="34" charset="0"/>
              </a:rPr>
              <a:t>. По штанах </a:t>
            </a:r>
            <a:r>
              <a:rPr lang="ru-RU" dirty="0" err="1" smtClean="0">
                <a:latin typeface="Calibri" pitchFamily="34" charset="0"/>
              </a:rPr>
              <a:t>козаки</a:t>
            </a:r>
            <a:r>
              <a:rPr lang="ru-RU" dirty="0" smtClean="0">
                <a:latin typeface="Calibri" pitchFamily="34" charset="0"/>
              </a:rPr>
              <a:t> носили широкий </a:t>
            </a:r>
            <a:r>
              <a:rPr lang="ru-RU" dirty="0" err="1" smtClean="0">
                <a:latin typeface="Calibri" pitchFamily="34" charset="0"/>
              </a:rPr>
              <a:t>реміний</a:t>
            </a:r>
            <a:r>
              <a:rPr lang="ru-RU" dirty="0" smtClean="0">
                <a:latin typeface="Calibri" pitchFamily="34" charset="0"/>
              </a:rPr>
              <a:t> пас, на </a:t>
            </a:r>
            <a:r>
              <a:rPr lang="ru-RU" dirty="0" err="1" smtClean="0">
                <a:latin typeface="Calibri" pitchFamily="34" charset="0"/>
              </a:rPr>
              <a:t>який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був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завішаний</a:t>
            </a:r>
            <a:r>
              <a:rPr lang="ru-RU" dirty="0" smtClean="0">
                <a:latin typeface="Calibri" pitchFamily="34" charset="0"/>
              </a:rPr>
              <a:t> воловий </a:t>
            </a:r>
            <a:r>
              <a:rPr lang="ru-RU" dirty="0" err="1" smtClean="0">
                <a:latin typeface="Calibri" pitchFamily="34" charset="0"/>
              </a:rPr>
              <a:t>ріг</a:t>
            </a:r>
            <a:r>
              <a:rPr lang="ru-RU" dirty="0" smtClean="0">
                <a:latin typeface="Calibri" pitchFamily="34" charset="0"/>
              </a:rPr>
              <a:t> та на </a:t>
            </a:r>
            <a:r>
              <a:rPr lang="ru-RU" dirty="0" err="1" smtClean="0">
                <a:latin typeface="Calibri" pitchFamily="34" charset="0"/>
              </a:rPr>
              <a:t>довгому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мосяжному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ланцюжку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був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завішаний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ніж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двох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сторін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були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завішані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шкіряні</a:t>
            </a:r>
            <a:r>
              <a:rPr lang="ru-RU" dirty="0" smtClean="0">
                <a:latin typeface="Calibri" pitchFamily="34" charset="0"/>
              </a:rPr>
              <a:t> сумки, одна на </a:t>
            </a:r>
            <a:r>
              <a:rPr lang="ru-RU" dirty="0" err="1" smtClean="0">
                <a:latin typeface="Calibri" pitchFamily="34" charset="0"/>
              </a:rPr>
              <a:t>кулі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інша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</a:t>
            </a:r>
            <a:r>
              <a:rPr lang="ru-RU" dirty="0" smtClean="0">
                <a:latin typeface="Calibri" pitchFamily="34" charset="0"/>
              </a:rPr>
              <a:t> кресало, </a:t>
            </a:r>
            <a:r>
              <a:rPr lang="ru-RU" dirty="0" err="1" smtClean="0">
                <a:latin typeface="Calibri" pitchFamily="34" charset="0"/>
              </a:rPr>
              <a:t>також</a:t>
            </a:r>
            <a:r>
              <a:rPr lang="ru-RU" dirty="0" smtClean="0">
                <a:latin typeface="Calibri" pitchFamily="34" charset="0"/>
              </a:rPr>
              <a:t> за пояс </a:t>
            </a:r>
            <a:r>
              <a:rPr lang="ru-RU" dirty="0" err="1" smtClean="0">
                <a:latin typeface="Calibri" pitchFamily="34" charset="0"/>
              </a:rPr>
              <a:t>був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запханий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пістолет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Зверху</a:t>
            </a:r>
            <a:r>
              <a:rPr lang="ru-RU" dirty="0" smtClean="0">
                <a:latin typeface="Calibri" pitchFamily="34" charset="0"/>
              </a:rPr>
              <a:t> по </a:t>
            </a:r>
            <a:r>
              <a:rPr lang="ru-RU" dirty="0" err="1" smtClean="0">
                <a:latin typeface="Calibri" pitchFamily="34" charset="0"/>
              </a:rPr>
              <a:t>жупанику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одягали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контуш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вильотами</a:t>
            </a:r>
            <a:r>
              <a:rPr lang="ru-RU" dirty="0" smtClean="0">
                <a:latin typeface="Calibri" pitchFamily="34" charset="0"/>
              </a:rPr>
              <a:t> та рукавами </a:t>
            </a:r>
            <a:r>
              <a:rPr lang="ru-RU" dirty="0" err="1" smtClean="0">
                <a:latin typeface="Calibri" pitchFamily="34" charset="0"/>
              </a:rPr>
              <a:t>закинутими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плечі</a:t>
            </a:r>
            <a:r>
              <a:rPr lang="ru-RU" dirty="0" smtClean="0">
                <a:latin typeface="Calibri" pitchFamily="34" charset="0"/>
              </a:rPr>
              <a:t>. В руках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за поясом носили </a:t>
            </a:r>
            <a:r>
              <a:rPr lang="ru-RU" i="1" dirty="0" err="1" smtClean="0">
                <a:latin typeface="Calibri" pitchFamily="34" charset="0"/>
              </a:rPr>
              <a:t>ціпок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ліве</a:t>
            </a:r>
            <a:r>
              <a:rPr lang="ru-RU" dirty="0" smtClean="0">
                <a:latin typeface="Calibri" pitchFamily="34" charset="0"/>
              </a:rPr>
              <a:t> плече </a:t>
            </a:r>
            <a:r>
              <a:rPr lang="ru-RU" dirty="0" err="1" smtClean="0">
                <a:latin typeface="Calibri" pitchFamily="34" charset="0"/>
              </a:rPr>
              <a:t>була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завішана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i="1" dirty="0" smtClean="0">
                <a:latin typeface="Calibri" pitchFamily="34" charset="0"/>
              </a:rPr>
              <a:t>бурка</a:t>
            </a:r>
            <a:r>
              <a:rPr lang="ru-RU" dirty="0" smtClean="0">
                <a:latin typeface="Calibri" pitchFamily="34" charset="0"/>
              </a:rPr>
              <a:t>. Голову </a:t>
            </a:r>
            <a:r>
              <a:rPr lang="ru-RU" dirty="0" err="1" smtClean="0">
                <a:latin typeface="Calibri" pitchFamily="34" charset="0"/>
              </a:rPr>
              <a:t>голили</a:t>
            </a:r>
            <a:r>
              <a:rPr lang="ru-RU" dirty="0" smtClean="0">
                <a:latin typeface="Calibri" pitchFamily="34" charset="0"/>
              </a:rPr>
              <a:t>, </a:t>
            </a:r>
            <a:r>
              <a:rPr lang="ru-RU" u="sng" dirty="0" smtClean="0">
                <a:latin typeface="Calibri" pitchFamily="34" charset="0"/>
                <a:hlinkClick r:id="rId2" tooltip="Чуб"/>
              </a:rPr>
              <a:t>чуб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dirty="0" err="1" smtClean="0">
                <a:latin typeface="Calibri" pitchFamily="34" charset="0"/>
              </a:rPr>
              <a:t>заплітали</a:t>
            </a:r>
            <a:r>
              <a:rPr lang="ru-RU" dirty="0" smtClean="0">
                <a:latin typeface="Calibri" pitchFamily="34" charset="0"/>
              </a:rPr>
              <a:t> та </a:t>
            </a:r>
            <a:r>
              <a:rPr lang="ru-RU" dirty="0" err="1" smtClean="0">
                <a:latin typeface="Calibri" pitchFamily="34" charset="0"/>
              </a:rPr>
              <a:t>закладали</a:t>
            </a:r>
            <a:r>
              <a:rPr lang="ru-RU" dirty="0" smtClean="0">
                <a:latin typeface="Calibri" pitchFamily="34" charset="0"/>
              </a:rPr>
              <a:t> за праве </a:t>
            </a:r>
            <a:r>
              <a:rPr lang="ru-RU" dirty="0" err="1" smtClean="0">
                <a:latin typeface="Calibri" pitchFamily="34" charset="0"/>
              </a:rPr>
              <a:t>вухо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вуса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підкручували</a:t>
            </a:r>
            <a:r>
              <a:rPr lang="ru-RU" dirty="0" smtClean="0">
                <a:latin typeface="Calibri" pitchFamily="34" charset="0"/>
              </a:rPr>
              <a:t>. На </a:t>
            </a:r>
            <a:r>
              <a:rPr lang="ru-RU" dirty="0" err="1" smtClean="0">
                <a:latin typeface="Calibri" pitchFamily="34" charset="0"/>
              </a:rPr>
              <a:t>голові</a:t>
            </a:r>
            <a:r>
              <a:rPr lang="ru-RU" dirty="0" smtClean="0">
                <a:latin typeface="Calibri" pitchFamily="34" charset="0"/>
              </a:rPr>
              <a:t> носили </a:t>
            </a:r>
            <a:r>
              <a:rPr lang="ru-RU" dirty="0" err="1" smtClean="0">
                <a:latin typeface="Calibri" pitchFamily="34" charset="0"/>
              </a:rPr>
              <a:t>чорний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i="1" dirty="0" err="1" smtClean="0">
                <a:latin typeface="Calibri" pitchFamily="34" charset="0"/>
              </a:rPr>
              <a:t>йолом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каракуля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довгим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суконим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оксамитовим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i="1" dirty="0" err="1" smtClean="0">
                <a:latin typeface="Calibri" pitchFamily="34" charset="0"/>
              </a:rPr>
              <a:t>вилишкетом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такої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самої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барви</a:t>
            </a:r>
            <a:r>
              <a:rPr lang="ru-RU" dirty="0" smtClean="0">
                <a:latin typeface="Calibri" pitchFamily="34" charset="0"/>
              </a:rPr>
              <a:t> як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жупаник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Господарі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часи</a:t>
            </a:r>
            <a:r>
              <a:rPr lang="ru-RU" dirty="0" smtClean="0">
                <a:latin typeface="Calibri" pitchFamily="34" charset="0"/>
              </a:rPr>
              <a:t> носили </a:t>
            </a:r>
            <a:r>
              <a:rPr lang="ru-RU" dirty="0" err="1" smtClean="0">
                <a:latin typeface="Calibri" pitchFamily="34" charset="0"/>
              </a:rPr>
              <a:t>гранатові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u="sng" dirty="0" err="1" smtClean="0">
                <a:latin typeface="Calibri" pitchFamily="34" charset="0"/>
                <a:hlinkClick r:id="rId3" tooltip="Жупан"/>
              </a:rPr>
              <a:t>жупани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обшиті</a:t>
            </a:r>
            <a:r>
              <a:rPr lang="ru-RU" dirty="0" smtClean="0">
                <a:latin typeface="Calibri" pitchFamily="34" charset="0"/>
              </a:rPr>
              <a:t> по швах </a:t>
            </a:r>
            <a:r>
              <a:rPr lang="ru-RU" dirty="0" err="1" smtClean="0">
                <a:latin typeface="Calibri" pitchFamily="34" charset="0"/>
              </a:rPr>
              <a:t>золотими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срібними</a:t>
            </a:r>
            <a:r>
              <a:rPr lang="ru-RU" dirty="0" smtClean="0">
                <a:latin typeface="Calibri" pitchFamily="34" charset="0"/>
              </a:rPr>
              <a:t> </a:t>
            </a:r>
            <a:r>
              <a:rPr lang="ru-RU" u="sng" dirty="0" err="1" smtClean="0">
                <a:latin typeface="Calibri" pitchFamily="34" charset="0"/>
                <a:hlinkClick r:id="rId4" tooltip="Галон"/>
              </a:rPr>
              <a:t>галонами</a:t>
            </a:r>
            <a:r>
              <a:rPr lang="ru-RU" dirty="0" smtClean="0">
                <a:latin typeface="Calibri" pitchFamily="34" charset="0"/>
              </a:rPr>
              <a:t> та </a:t>
            </a:r>
            <a:r>
              <a:rPr lang="ru-RU" dirty="0" err="1" smtClean="0">
                <a:latin typeface="Calibri" pitchFamily="34" charset="0"/>
              </a:rPr>
              <a:t>сиві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каракулеві</a:t>
            </a:r>
            <a:r>
              <a:rPr lang="ru-RU" dirty="0" smtClean="0">
                <a:latin typeface="Calibri" pitchFamily="34" charset="0"/>
              </a:rPr>
              <a:t> шапки.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Запорізький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козак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ru-RU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Володимир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Маковський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1884</a:t>
            </a: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Администратор\Desktop\Художня культура\Снимо7778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00042"/>
            <a:ext cx="4286280" cy="44815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Чоловіча</a:t>
            </a:r>
            <a:r>
              <a:rPr lang="ru-RU" dirty="0" smtClean="0"/>
              <a:t> сорочка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18795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Сорочки</a:t>
            </a:r>
            <a:r>
              <a:rPr lang="ru-RU" dirty="0" smtClean="0"/>
              <a:t> </a:t>
            </a:r>
            <a:r>
              <a:rPr lang="ru-RU" dirty="0" err="1" smtClean="0"/>
              <a:t>Київщини</a:t>
            </a:r>
            <a:r>
              <a:rPr lang="ru-RU" dirty="0" smtClean="0"/>
              <a:t> та </a:t>
            </a:r>
            <a:r>
              <a:rPr lang="ru-RU" dirty="0" err="1" smtClean="0"/>
              <a:t>західної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 tooltip="Полтавщина"/>
              </a:rPr>
              <a:t>Полтавщини</a:t>
            </a:r>
            <a:r>
              <a:rPr lang="ru-RU" dirty="0" smtClean="0"/>
              <a:t> 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комірцем-стійкою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широкими </a:t>
            </a:r>
            <a:r>
              <a:rPr lang="ru-RU" dirty="0" err="1" smtClean="0"/>
              <a:t>прямими</a:t>
            </a:r>
            <a:r>
              <a:rPr lang="ru-RU" dirty="0" smtClean="0"/>
              <a:t> рукавами,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призбираними</a:t>
            </a:r>
            <a:r>
              <a:rPr lang="ru-RU" dirty="0" smtClean="0"/>
              <a:t> в манжет.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сорочки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петлі</a:t>
            </a:r>
            <a:r>
              <a:rPr lang="ru-RU" dirty="0" smtClean="0"/>
              <a:t>, в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простилявся</a:t>
            </a:r>
            <a:r>
              <a:rPr lang="ru-RU" dirty="0" smtClean="0"/>
              <a:t> </a:t>
            </a:r>
            <a:r>
              <a:rPr lang="ru-RU" dirty="0" err="1" smtClean="0"/>
              <a:t>чорний</a:t>
            </a:r>
            <a:r>
              <a:rPr lang="ru-RU" dirty="0" smtClean="0"/>
              <a:t> </a:t>
            </a:r>
            <a:r>
              <a:rPr lang="ru-RU" dirty="0" err="1" smtClean="0"/>
              <a:t>шовковий</a:t>
            </a:r>
            <a:r>
              <a:rPr lang="ru-RU" dirty="0" smtClean="0"/>
              <a:t> шнурок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шовкова</a:t>
            </a:r>
            <a:r>
              <a:rPr lang="ru-RU" dirty="0" smtClean="0"/>
              <a:t> </a:t>
            </a:r>
            <a:r>
              <a:rPr lang="ru-RU" dirty="0" err="1" smtClean="0"/>
              <a:t>стрічка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«</a:t>
            </a:r>
            <a:r>
              <a:rPr lang="ru-RU" dirty="0" err="1" smtClean="0"/>
              <a:t>застіжкою</a:t>
            </a:r>
            <a:r>
              <a:rPr lang="ru-RU" dirty="0" smtClean="0"/>
              <a:t>». </a:t>
            </a:r>
            <a:r>
              <a:rPr lang="ru-RU" dirty="0" err="1" smtClean="0"/>
              <a:t>Комірець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вишитий</a:t>
            </a:r>
            <a:r>
              <a:rPr lang="ru-RU" dirty="0" smtClean="0"/>
              <a:t> </a:t>
            </a:r>
            <a:r>
              <a:rPr lang="ru-RU" dirty="0" err="1" smtClean="0"/>
              <a:t>сірими</a:t>
            </a:r>
            <a:r>
              <a:rPr lang="ru-RU" dirty="0" smtClean="0"/>
              <a:t> (</a:t>
            </a:r>
            <a:r>
              <a:rPr lang="ru-RU" dirty="0" err="1" smtClean="0"/>
              <a:t>переважно</a:t>
            </a:r>
            <a:r>
              <a:rPr lang="ru-RU" dirty="0" smtClean="0"/>
              <a:t> в старших)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червоною</a:t>
            </a:r>
            <a:r>
              <a:rPr lang="ru-RU" dirty="0" smtClean="0"/>
              <a:t> та </a:t>
            </a:r>
            <a:r>
              <a:rPr lang="ru-RU" dirty="0" err="1" smtClean="0"/>
              <a:t>синьою</a:t>
            </a:r>
            <a:r>
              <a:rPr lang="ru-RU" dirty="0" smtClean="0"/>
              <a:t> «</a:t>
            </a:r>
            <a:r>
              <a:rPr lang="ru-RU" dirty="0" err="1" smtClean="0"/>
              <a:t>заполоччю</a:t>
            </a:r>
            <a:r>
              <a:rPr lang="ru-RU" dirty="0" smtClean="0"/>
              <a:t>». Пазуха та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рукавів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вони </a:t>
            </a:r>
            <a:r>
              <a:rPr lang="ru-RU" dirty="0" err="1" smtClean="0"/>
              <a:t>були</a:t>
            </a:r>
            <a:r>
              <a:rPr lang="ru-RU" dirty="0" smtClean="0"/>
              <a:t> не </a:t>
            </a:r>
            <a:r>
              <a:rPr lang="ru-RU" dirty="0" err="1" smtClean="0"/>
              <a:t>призбирані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вишивались</a:t>
            </a:r>
            <a:r>
              <a:rPr lang="ru-RU" dirty="0" smtClean="0"/>
              <a:t>. </a:t>
            </a:r>
            <a:r>
              <a:rPr lang="ru-RU" dirty="0" err="1" smtClean="0"/>
              <a:t>Чоловічі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жіночих</a:t>
            </a:r>
            <a:r>
              <a:rPr lang="ru-RU" dirty="0" smtClean="0"/>
              <a:t> </a:t>
            </a:r>
            <a:r>
              <a:rPr lang="ru-RU" dirty="0" err="1" smtClean="0"/>
              <a:t>узорів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часто </a:t>
            </a:r>
            <a:r>
              <a:rPr lang="ru-RU" dirty="0" err="1" smtClean="0"/>
              <a:t>відрізнялись</a:t>
            </a:r>
            <a:r>
              <a:rPr lang="ru-RU" dirty="0" smtClean="0"/>
              <a:t>. Для </a:t>
            </a:r>
            <a:r>
              <a:rPr lang="ru-RU" dirty="0" err="1" smtClean="0"/>
              <a:t>комірця</a:t>
            </a:r>
            <a:r>
              <a:rPr lang="ru-RU" dirty="0" smtClean="0"/>
              <a:t>, </a:t>
            </a:r>
            <a:r>
              <a:rPr lang="ru-RU" dirty="0" err="1" smtClean="0"/>
              <a:t>рукавів</a:t>
            </a:r>
            <a:r>
              <a:rPr lang="ru-RU" dirty="0" smtClean="0"/>
              <a:t>, пазухи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узори</a:t>
            </a:r>
            <a:r>
              <a:rPr lang="ru-RU" dirty="0" smtClean="0"/>
              <a:t>. На </a:t>
            </a:r>
            <a:r>
              <a:rPr lang="ru-RU" dirty="0" err="1" smtClean="0"/>
              <a:t>Київщині</a:t>
            </a:r>
            <a:r>
              <a:rPr lang="ru-RU" dirty="0" smtClean="0"/>
              <a:t> </a:t>
            </a:r>
            <a:r>
              <a:rPr lang="ru-RU" dirty="0" err="1" smtClean="0"/>
              <a:t>вишивання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розвинене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Існували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узорів</a:t>
            </a:r>
            <a:r>
              <a:rPr lang="ru-RU" dirty="0" smtClean="0"/>
              <a:t> на </a:t>
            </a:r>
            <a:r>
              <a:rPr lang="ru-RU" dirty="0" err="1" smtClean="0"/>
              <a:t>комірах</a:t>
            </a:r>
            <a:r>
              <a:rPr lang="ru-RU" dirty="0" smtClean="0"/>
              <a:t>: «</a:t>
            </a:r>
            <a:r>
              <a:rPr lang="ru-RU" dirty="0" err="1" smtClean="0"/>
              <a:t>рожевий</a:t>
            </a:r>
            <a:r>
              <a:rPr lang="ru-RU" dirty="0" smtClean="0"/>
              <a:t>», </a:t>
            </a:r>
            <a:r>
              <a:rPr lang="ru-RU" dirty="0" err="1" smtClean="0"/>
              <a:t>човниками</a:t>
            </a:r>
            <a:r>
              <a:rPr lang="ru-RU" dirty="0" smtClean="0"/>
              <a:t>, </a:t>
            </a:r>
            <a:r>
              <a:rPr lang="ru-RU" dirty="0" err="1" smtClean="0"/>
              <a:t>настилування</a:t>
            </a:r>
            <a:r>
              <a:rPr lang="ru-RU" dirty="0" smtClean="0"/>
              <a:t>, </a:t>
            </a:r>
            <a:r>
              <a:rPr lang="ru-RU" dirty="0" err="1" smtClean="0"/>
              <a:t>човники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попинами</a:t>
            </a:r>
            <a:r>
              <a:rPr lang="ru-RU" dirty="0" smtClean="0"/>
              <a:t>, </a:t>
            </a:r>
            <a:r>
              <a:rPr lang="ru-RU" dirty="0" err="1" smtClean="0"/>
              <a:t>проскурочки</a:t>
            </a:r>
            <a:r>
              <a:rPr lang="ru-RU" dirty="0" smtClean="0"/>
              <a:t>, </a:t>
            </a:r>
            <a:r>
              <a:rPr lang="ru-RU" dirty="0" err="1" smtClean="0"/>
              <a:t>човники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крильцями</a:t>
            </a:r>
            <a:r>
              <a:rPr lang="ru-RU" dirty="0" smtClean="0"/>
              <a:t>, </a:t>
            </a:r>
            <a:r>
              <a:rPr lang="ru-RU" dirty="0" err="1" smtClean="0"/>
              <a:t>кривоніг</a:t>
            </a:r>
            <a:r>
              <a:rPr lang="ru-RU" dirty="0" smtClean="0"/>
              <a:t>, </a:t>
            </a:r>
            <a:r>
              <a:rPr lang="ru-RU" dirty="0" err="1" smtClean="0"/>
              <a:t>пупчики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пазухах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узори</a:t>
            </a:r>
            <a:r>
              <a:rPr lang="ru-RU" dirty="0" smtClean="0"/>
              <a:t>: </a:t>
            </a:r>
            <a:r>
              <a:rPr lang="ru-RU" dirty="0" err="1" smtClean="0"/>
              <a:t>ляхівка</a:t>
            </a:r>
            <a:r>
              <a:rPr lang="ru-RU" dirty="0" smtClean="0"/>
              <a:t> на 3,4,5,7,9 </a:t>
            </a:r>
            <a:r>
              <a:rPr lang="ru-RU" dirty="0" err="1" smtClean="0"/>
              <a:t>дірочок</a:t>
            </a:r>
            <a:r>
              <a:rPr lang="ru-RU" dirty="0" smtClean="0"/>
              <a:t>, </a:t>
            </a:r>
            <a:r>
              <a:rPr lang="ru-RU" dirty="0" err="1" smtClean="0"/>
              <a:t>ляхівка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 err="1" smtClean="0"/>
              <a:t>коліща</a:t>
            </a:r>
            <a:r>
              <a:rPr lang="ru-RU" dirty="0" smtClean="0"/>
              <a:t>, </a:t>
            </a:r>
            <a:r>
              <a:rPr lang="ru-RU" dirty="0" err="1" smtClean="0"/>
              <a:t>ляхівка</a:t>
            </a:r>
            <a:r>
              <a:rPr lang="ru-RU" dirty="0" smtClean="0"/>
              <a:t> </a:t>
            </a:r>
            <a:r>
              <a:rPr lang="ru-RU" dirty="0" err="1" smtClean="0"/>
              <a:t>цілий</a:t>
            </a:r>
            <a:r>
              <a:rPr lang="ru-RU" dirty="0" smtClean="0"/>
              <a:t> </a:t>
            </a:r>
            <a:r>
              <a:rPr lang="ru-RU" dirty="0" err="1" smtClean="0"/>
              <a:t>збан</a:t>
            </a:r>
            <a:r>
              <a:rPr lang="ru-RU" dirty="0" smtClean="0"/>
              <a:t>, </a:t>
            </a:r>
            <a:r>
              <a:rPr lang="ru-RU" dirty="0" err="1" smtClean="0"/>
              <a:t>ляхівка</a:t>
            </a:r>
            <a:r>
              <a:rPr lang="ru-RU" dirty="0" smtClean="0"/>
              <a:t> </a:t>
            </a:r>
            <a:r>
              <a:rPr lang="ru-RU" dirty="0" err="1" smtClean="0"/>
              <a:t>хрестиками</a:t>
            </a:r>
            <a:r>
              <a:rPr lang="ru-RU" dirty="0" smtClean="0"/>
              <a:t>, </a:t>
            </a:r>
            <a:r>
              <a:rPr lang="ru-RU" dirty="0" err="1" smtClean="0"/>
              <a:t>ляхівка</a:t>
            </a:r>
            <a:r>
              <a:rPr lang="ru-RU" dirty="0" smtClean="0"/>
              <a:t> кругла </a:t>
            </a:r>
            <a:r>
              <a:rPr lang="ru-RU" dirty="0" err="1" smtClean="0"/>
              <a:t>нашиванка</a:t>
            </a:r>
            <a:r>
              <a:rPr lang="ru-RU" dirty="0" smtClean="0"/>
              <a:t>, </a:t>
            </a:r>
            <a:r>
              <a:rPr lang="ru-RU" dirty="0" err="1" smtClean="0"/>
              <a:t>ляхівка</a:t>
            </a:r>
            <a:r>
              <a:rPr lang="ru-RU" dirty="0" smtClean="0"/>
              <a:t> коса, </a:t>
            </a:r>
            <a:r>
              <a:rPr lang="ru-RU" dirty="0" err="1" smtClean="0"/>
              <a:t>ляхівка</a:t>
            </a:r>
            <a:r>
              <a:rPr lang="ru-RU" dirty="0" smtClean="0"/>
              <a:t> кругла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хрещата</a:t>
            </a:r>
            <a:r>
              <a:rPr lang="ru-RU" dirty="0" smtClean="0"/>
              <a:t>, </a:t>
            </a:r>
            <a:r>
              <a:rPr lang="ru-RU" dirty="0" err="1" smtClean="0"/>
              <a:t>ляхівка</a:t>
            </a:r>
            <a:r>
              <a:rPr lang="ru-RU" dirty="0" smtClean="0"/>
              <a:t> </a:t>
            </a:r>
            <a:r>
              <a:rPr lang="ru-RU" dirty="0" err="1" smtClean="0"/>
              <a:t>решіточки</a:t>
            </a:r>
            <a:r>
              <a:rPr lang="ru-RU" dirty="0" smtClean="0"/>
              <a:t>, прутик.</a:t>
            </a:r>
          </a:p>
          <a:p>
            <a:r>
              <a:rPr lang="ru-RU" dirty="0" smtClean="0"/>
              <a:t>На рукавах </a:t>
            </a:r>
            <a:r>
              <a:rPr lang="ru-RU" dirty="0" err="1" smtClean="0"/>
              <a:t>була</a:t>
            </a:r>
            <a:r>
              <a:rPr lang="ru-RU" dirty="0" smtClean="0"/>
              <a:t> мережка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ляхівкою</a:t>
            </a:r>
            <a:r>
              <a:rPr lang="ru-RU" dirty="0" smtClean="0"/>
              <a:t>. </a:t>
            </a:r>
            <a:r>
              <a:rPr lang="ru-RU" dirty="0" err="1" smtClean="0"/>
              <a:t>Старші</a:t>
            </a:r>
            <a:r>
              <a:rPr lang="ru-RU" dirty="0" smtClean="0"/>
              <a:t> люди </a:t>
            </a:r>
            <a:r>
              <a:rPr lang="ru-RU" dirty="0" err="1" smtClean="0"/>
              <a:t>мали</a:t>
            </a:r>
            <a:r>
              <a:rPr lang="ru-RU" dirty="0" smtClean="0"/>
              <a:t> сорочки </a:t>
            </a:r>
            <a:r>
              <a:rPr lang="ru-RU" dirty="0" err="1" smtClean="0"/>
              <a:t>вишиті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комірці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невеликими мережками на </a:t>
            </a:r>
            <a:r>
              <a:rPr lang="ru-RU" dirty="0" err="1" smtClean="0"/>
              <a:t>пазусі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рукавах </a:t>
            </a:r>
            <a:r>
              <a:rPr lang="ru-RU" dirty="0" err="1" smtClean="0"/>
              <a:t>сірого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;«</a:t>
            </a:r>
            <a:r>
              <a:rPr lang="ru-RU" dirty="0" err="1" smtClean="0"/>
              <a:t>заполоч</a:t>
            </a:r>
            <a:r>
              <a:rPr lang="ru-RU" dirty="0" smtClean="0"/>
              <a:t>» в </a:t>
            </a:r>
            <a:r>
              <a:rPr lang="ru-RU" dirty="0" err="1" smtClean="0"/>
              <a:t>невеликій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комірцях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Іншого</a:t>
            </a:r>
            <a:r>
              <a:rPr lang="ru-RU" dirty="0" smtClean="0"/>
              <a:t> крою сорочки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відкладними</a:t>
            </a:r>
            <a:r>
              <a:rPr lang="ru-RU" dirty="0" smtClean="0"/>
              <a:t> </a:t>
            </a:r>
            <a:r>
              <a:rPr lang="ru-RU" dirty="0" err="1" smtClean="0"/>
              <a:t>комірцями</a:t>
            </a:r>
            <a:r>
              <a:rPr lang="ru-RU" dirty="0" smtClean="0"/>
              <a:t>,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складок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вишивались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комірець</a:t>
            </a:r>
            <a:r>
              <a:rPr lang="ru-RU" dirty="0" smtClean="0"/>
              <a:t>.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кисті</a:t>
            </a:r>
            <a:r>
              <a:rPr lang="ru-RU" dirty="0" smtClean="0"/>
              <a:t> рукав </a:t>
            </a:r>
            <a:r>
              <a:rPr lang="ru-RU" dirty="0" err="1" smtClean="0"/>
              <a:t>збирався</a:t>
            </a:r>
            <a:r>
              <a:rPr lang="ru-RU" dirty="0" smtClean="0"/>
              <a:t> на нитку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пришивався</a:t>
            </a:r>
            <a:r>
              <a:rPr lang="ru-RU" dirty="0" smtClean="0"/>
              <a:t> манжет — «чехли». В </a:t>
            </a:r>
            <a:r>
              <a:rPr lang="ru-RU" dirty="0" err="1" smtClean="0"/>
              <a:t>західному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Поділля"/>
              </a:rPr>
              <a:t>Поділлі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на </a:t>
            </a:r>
            <a:r>
              <a:rPr lang="ru-RU" u="sng" dirty="0" err="1" smtClean="0">
                <a:hlinkClick r:id="rId4" tooltip="Полісся"/>
              </a:rPr>
              <a:t>Поліссі</a:t>
            </a:r>
            <a:r>
              <a:rPr lang="ru-RU" dirty="0" smtClean="0"/>
              <a:t> сорочки носили поверх </a:t>
            </a:r>
            <a:r>
              <a:rPr lang="ru-RU" dirty="0" err="1" smtClean="0"/>
              <a:t>штанів</a:t>
            </a:r>
            <a:r>
              <a:rPr lang="ru-RU" dirty="0" smtClean="0"/>
              <a:t>.(За </a:t>
            </a:r>
            <a:r>
              <a:rPr lang="ru-RU" dirty="0" err="1" smtClean="0"/>
              <a:t>описом</a:t>
            </a:r>
            <a:r>
              <a:rPr lang="ru-RU" dirty="0" smtClean="0"/>
              <a:t> </a:t>
            </a:r>
            <a:r>
              <a:rPr lang="ru-RU" u="sng" dirty="0" smtClean="0">
                <a:hlinkClick r:id="rId5" tooltip="Чубинський Павло Платонович"/>
              </a:rPr>
              <a:t>Павла </a:t>
            </a:r>
            <a:r>
              <a:rPr lang="ru-RU" u="sng" dirty="0" err="1" smtClean="0">
                <a:hlinkClick r:id="rId5" tooltip="Чубинський Павло Платонович"/>
              </a:rPr>
              <a:t>Чубинського</a:t>
            </a:r>
            <a:r>
              <a:rPr lang="ru-RU" dirty="0" smtClean="0"/>
              <a:t> 1870 р.)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министратор\Desktop\Художня культура\888Сним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85728"/>
            <a:ext cx="4089691" cy="6286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144</Words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Народні костюми</vt:lpstr>
      <vt:lpstr>Види вбрання</vt:lpstr>
      <vt:lpstr>Слайд 3</vt:lpstr>
      <vt:lpstr>   Види вбрання</vt:lpstr>
      <vt:lpstr>“Коломийка”</vt:lpstr>
      <vt:lpstr>Козацький стрій</vt:lpstr>
      <vt:lpstr>Запорізький козак. Володимир Маковський, 1884</vt:lpstr>
      <vt:lpstr>Чоловіча сорочка </vt:lpstr>
      <vt:lpstr>Слайд 9</vt:lpstr>
      <vt:lpstr>Жіноча сорочка </vt:lpstr>
      <vt:lpstr>Слайд 11</vt:lpstr>
      <vt:lpstr>Слайд 12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Народні костюми</dc:title>
  <dc:creator>Zhidachin Andriy</dc:creator>
  <cp:lastModifiedBy>BEST</cp:lastModifiedBy>
  <cp:revision>3</cp:revision>
  <dcterms:created xsi:type="dcterms:W3CDTF">2014-09-30T16:36:47Z</dcterms:created>
  <dcterms:modified xsi:type="dcterms:W3CDTF">2014-09-30T17:05:05Z</dcterms:modified>
</cp:coreProperties>
</file>