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</a:t>
            </a: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йский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балет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5072074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/>
              <a:t>Виконала: 	учениця 11-В класу</a:t>
            </a:r>
            <a:br>
              <a:rPr lang="uk-UA" sz="2000" i="1" dirty="0" smtClean="0"/>
            </a:br>
            <a:r>
              <a:rPr lang="uk-UA" sz="2000" i="1" dirty="0" smtClean="0"/>
              <a:t>		</a:t>
            </a:r>
            <a:r>
              <a:rPr lang="uk-UA" sz="2000" i="1" dirty="0" err="1" smtClean="0"/>
              <a:t>Заровна</a:t>
            </a:r>
            <a:r>
              <a:rPr lang="uk-UA" sz="2000" i="1" dirty="0" smtClean="0"/>
              <a:t> Тетяна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Сучасний балет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5572164" cy="49425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smtClean="0"/>
              <a:t>стиль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обростати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танцю</a:t>
            </a:r>
            <a:r>
              <a:rPr lang="ru-RU" dirty="0" smtClean="0"/>
              <a:t> ,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образ кожного </a:t>
            </a:r>
            <a:r>
              <a:rPr lang="ru-RU" dirty="0" err="1" smtClean="0"/>
              <a:t>танцюриста.Класичні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балету </a:t>
            </a:r>
            <a:r>
              <a:rPr lang="ru-RU" dirty="0" err="1" smtClean="0"/>
              <a:t>поповнюються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танцювальними</a:t>
            </a:r>
            <a:r>
              <a:rPr lang="ru-RU" dirty="0" smtClean="0"/>
              <a:t> </a:t>
            </a:r>
            <a:r>
              <a:rPr lang="ru-RU" dirty="0" err="1" smtClean="0"/>
              <a:t>позиціями</a:t>
            </a:r>
            <a:r>
              <a:rPr lang="ru-RU" dirty="0" smtClean="0"/>
              <a:t> . </a:t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балеті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класичним</a:t>
            </a:r>
            <a:r>
              <a:rPr lang="ru-RU" dirty="0" smtClean="0"/>
              <a:t> </a:t>
            </a:r>
            <a:r>
              <a:rPr lang="ru-RU" dirty="0" err="1" smtClean="0"/>
              <a:t>позиціям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рук , а на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традиційним</a:t>
            </a:r>
            <a:r>
              <a:rPr lang="ru-RU" dirty="0" smtClean="0"/>
              <a:t> пачкам у балерин приходить </a:t>
            </a:r>
            <a:r>
              <a:rPr lang="ru-RU" dirty="0" err="1" smtClean="0"/>
              <a:t>подовжений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роблить</a:t>
            </a:r>
            <a:r>
              <a:rPr lang="ru-RU" dirty="0" smtClean="0"/>
              <a:t> образ </a:t>
            </a:r>
            <a:r>
              <a:rPr lang="ru-RU" dirty="0" err="1" smtClean="0"/>
              <a:t>витонченим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3554" name="Picture 2" descr="http://muzykalinye-teatralinye-shkoly-tantsy.freeadsin.ru/content/root/users/2012/20120506/visitor/images/201205/i20120506210024-alonzo-king-s-lines-ballet-ballet-276562_300_48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357298"/>
            <a:ext cx="28575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static.ngs.ru/news/preview/7f4ce1c24656a121312206ef71a1b8c10944c789_102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642918"/>
            <a:ext cx="4305264" cy="2571768"/>
          </a:xfrm>
          <a:prstGeom prst="rect">
            <a:avLst/>
          </a:prstGeom>
          <a:noFill/>
        </p:spPr>
      </p:pic>
      <p:pic>
        <p:nvPicPr>
          <p:cNvPr id="22532" name="Picture 4" descr="http://etar.ucoz.com/_pu/0/582408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500438"/>
            <a:ext cx="4286250" cy="2857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1285860"/>
            <a:ext cx="3643338" cy="4214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err="1" smtClean="0"/>
              <a:t>Сучасний</a:t>
            </a:r>
            <a:r>
              <a:rPr lang="ru-RU" sz="2400" dirty="0" smtClean="0"/>
              <a:t> балет </a:t>
            </a:r>
            <a:r>
              <a:rPr lang="ru-RU" sz="2400" dirty="0" err="1" smtClean="0"/>
              <a:t>відмовляється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складного </a:t>
            </a:r>
            <a:r>
              <a:rPr lang="ru-RU" sz="2400" dirty="0" err="1" smtClean="0"/>
              <a:t>вивороту</a:t>
            </a:r>
            <a:r>
              <a:rPr lang="ru-RU" sz="2400" dirty="0" smtClean="0"/>
              <a:t> </a:t>
            </a:r>
            <a:r>
              <a:rPr lang="ru-RU" sz="2400" dirty="0" err="1" smtClean="0"/>
              <a:t>ніг</a:t>
            </a:r>
            <a:r>
              <a:rPr lang="ru-RU" sz="2400" dirty="0" smtClean="0"/>
              <a:t> 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стрибків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подовжень</a:t>
            </a:r>
            <a:r>
              <a:rPr lang="ru-RU" sz="2400" dirty="0" smtClean="0"/>
              <a:t> рук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ніг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Танець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стилі</a:t>
            </a:r>
            <a:r>
              <a:rPr lang="ru-RU" sz="2400" dirty="0" smtClean="0"/>
              <a:t> модерн не </a:t>
            </a:r>
            <a:r>
              <a:rPr lang="ru-RU" sz="2400" dirty="0" err="1" smtClean="0"/>
              <a:t>вимагає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відмінної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 , в </a:t>
            </a:r>
            <a:r>
              <a:rPr lang="ru-RU" sz="2400" dirty="0" err="1" smtClean="0"/>
              <a:t>ньому</a:t>
            </a:r>
            <a:r>
              <a:rPr lang="ru-RU" sz="2400" dirty="0" smtClean="0"/>
              <a:t> головне - </a:t>
            </a:r>
            <a:r>
              <a:rPr lang="ru-RU" sz="2400" dirty="0" err="1" smtClean="0"/>
              <a:t>природна</a:t>
            </a:r>
            <a:r>
              <a:rPr lang="ru-RU" sz="2400" dirty="0" smtClean="0"/>
              <a:t> пластика </a:t>
            </a:r>
            <a:r>
              <a:rPr lang="ru-RU" sz="2400" dirty="0" err="1" smtClean="0"/>
              <a:t>тіла</a:t>
            </a:r>
            <a:r>
              <a:rPr lang="ru-RU" sz="2400" dirty="0" smtClean="0"/>
              <a:t> 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дозволяє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рухи</a:t>
            </a:r>
            <a:r>
              <a:rPr lang="ru-RU" sz="2400" dirty="0" smtClean="0"/>
              <a:t> 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214554"/>
            <a:ext cx="5429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9906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Загальні відомості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4471990" cy="4937760"/>
          </a:xfrm>
        </p:spPr>
        <p:txBody>
          <a:bodyPr/>
          <a:lstStyle/>
          <a:p>
            <a:r>
              <a:rPr lang="ru-RU" i="1" dirty="0" smtClean="0"/>
              <a:t>Балет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італійського</a:t>
            </a:r>
            <a:r>
              <a:rPr lang="ru-RU" dirty="0" smtClean="0"/>
              <a:t> «</a:t>
            </a:r>
            <a:r>
              <a:rPr lang="en-US" dirty="0" err="1" smtClean="0"/>
              <a:t>ballo</a:t>
            </a:r>
            <a:r>
              <a:rPr lang="en-US" dirty="0" smtClean="0"/>
              <a:t>» </a:t>
            </a:r>
            <a:r>
              <a:rPr lang="ru-RU" dirty="0" err="1" smtClean="0"/>
              <a:t>танцюю</a:t>
            </a:r>
            <a:r>
              <a:rPr lang="ru-RU" dirty="0" smtClean="0"/>
              <a:t>)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академічна</a:t>
            </a:r>
            <a:r>
              <a:rPr lang="ru-RU" dirty="0" smtClean="0"/>
              <a:t> форма </a:t>
            </a:r>
            <a:r>
              <a:rPr lang="ru-RU" dirty="0" err="1" smtClean="0"/>
              <a:t>танцювальної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</a:t>
            </a:r>
            <a:r>
              <a:rPr lang="ru-RU" dirty="0" err="1" smtClean="0"/>
              <a:t>танець</a:t>
            </a:r>
            <a:r>
              <a:rPr lang="ru-RU" dirty="0" smtClean="0"/>
              <a:t>, </a:t>
            </a:r>
            <a:r>
              <a:rPr lang="ru-RU" dirty="0" err="1" smtClean="0"/>
              <a:t>пантоміму</a:t>
            </a:r>
            <a:r>
              <a:rPr lang="ru-RU" dirty="0" smtClean="0"/>
              <a:t>,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(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оркестрову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вокальну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20486" name="Picture 6" descr="http://img0.liveinternet.ru/images/attach/c/7/98/512/98512144_4198395_005105b1_1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14290"/>
            <a:ext cx="2290308" cy="3214710"/>
          </a:xfrm>
          <a:prstGeom prst="rect">
            <a:avLst/>
          </a:prstGeom>
          <a:noFill/>
        </p:spPr>
      </p:pic>
      <p:pic>
        <p:nvPicPr>
          <p:cNvPr id="7" name="Picture 2" descr="http://www.kino-teatr.ru/acter/album/313308/2174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785926"/>
            <a:ext cx="2321735" cy="3571900"/>
          </a:xfrm>
          <a:prstGeom prst="rect">
            <a:avLst/>
          </a:prstGeom>
          <a:noFill/>
        </p:spPr>
      </p:pic>
      <p:pic>
        <p:nvPicPr>
          <p:cNvPr id="20484" name="Picture 4" descr="http://www.russianballet.ru/rus/aupova3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643314"/>
            <a:ext cx="1524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Техніка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балету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701280"/>
            <a:ext cx="4643470" cy="4156720"/>
          </a:xfrm>
        </p:spPr>
        <p:txBody>
          <a:bodyPr/>
          <a:lstStyle/>
          <a:p>
            <a:r>
              <a:rPr lang="ru-RU" dirty="0" smtClean="0"/>
              <a:t>робота на пуантах, </a:t>
            </a:r>
          </a:p>
          <a:p>
            <a:r>
              <a:rPr lang="ru-RU" dirty="0" smtClean="0"/>
              <a:t>повороти </a:t>
            </a:r>
            <a:r>
              <a:rPr lang="ru-RU" dirty="0" err="1" smtClean="0"/>
              <a:t>ніг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розтяжки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витончені</a:t>
            </a:r>
            <a:r>
              <a:rPr lang="ru-RU" dirty="0" smtClean="0"/>
              <a:t>, </a:t>
            </a:r>
            <a:r>
              <a:rPr lang="ru-RU" dirty="0" err="1" smtClean="0"/>
              <a:t>плавні</a:t>
            </a:r>
            <a:r>
              <a:rPr lang="ru-RU" dirty="0" smtClean="0"/>
              <a:t>, </a:t>
            </a:r>
            <a:r>
              <a:rPr lang="ru-RU" dirty="0" err="1" smtClean="0"/>
              <a:t>точні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легкість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10" name="Picture 6" descr="http://cs416925.vk.me/v416925900/7f77/Ll0lCfNro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14554"/>
            <a:ext cx="3764028" cy="400052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596" y="1357298"/>
            <a:ext cx="82153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 Балет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найвідомішою</a:t>
            </a:r>
            <a:r>
              <a:rPr lang="ru-RU" sz="2600" dirty="0" smtClean="0"/>
              <a:t> </a:t>
            </a:r>
            <a:r>
              <a:rPr lang="ru-RU" sz="2600" dirty="0" err="1" smtClean="0"/>
              <a:t>танцювальною</a:t>
            </a:r>
            <a:r>
              <a:rPr lang="ru-RU" sz="2600" dirty="0" smtClean="0"/>
              <a:t> </a:t>
            </a:r>
            <a:r>
              <a:rPr lang="ru-RU" sz="2600" dirty="0" err="1" smtClean="0"/>
              <a:t>дією</a:t>
            </a:r>
            <a:r>
              <a:rPr lang="ru-RU" sz="2600" dirty="0" smtClean="0"/>
              <a:t> через його </a:t>
            </a:r>
            <a:r>
              <a:rPr lang="ru-RU" sz="2600" dirty="0" err="1" smtClean="0"/>
              <a:t>унікальні</a:t>
            </a:r>
            <a:r>
              <a:rPr lang="ru-RU" sz="2600" dirty="0" smtClean="0"/>
              <a:t> </a:t>
            </a:r>
            <a:r>
              <a:rPr lang="ru-RU" sz="2600" dirty="0" err="1" smtClean="0"/>
              <a:t>особливості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методи</a:t>
            </a:r>
            <a:r>
              <a:rPr lang="ru-RU" sz="2600" dirty="0" smtClean="0"/>
              <a:t>: 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Балетні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терміни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Варіації</a:t>
            </a:r>
            <a:r>
              <a:rPr lang="ru-RU" dirty="0" smtClean="0"/>
              <a:t> - </a:t>
            </a:r>
            <a:r>
              <a:rPr lang="ru-RU" dirty="0" err="1" smtClean="0"/>
              <a:t>сольний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 героя. </a:t>
            </a:r>
          </a:p>
          <a:p>
            <a:r>
              <a:rPr lang="en-US" dirty="0" smtClean="0"/>
              <a:t>Pas-de-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uk-UA" dirty="0" smtClean="0"/>
              <a:t>(</a:t>
            </a:r>
            <a:r>
              <a:rPr lang="ru-RU" dirty="0" smtClean="0"/>
              <a:t>па-де-де) </a:t>
            </a:r>
            <a:r>
              <a:rPr lang="en-US" dirty="0" smtClean="0"/>
              <a:t>- 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. </a:t>
            </a:r>
          </a:p>
          <a:p>
            <a:r>
              <a:rPr lang="en-US" dirty="0" smtClean="0"/>
              <a:t>Pas-de-</a:t>
            </a:r>
            <a:r>
              <a:rPr lang="en-US" dirty="0" err="1" smtClean="0"/>
              <a:t>trois</a:t>
            </a:r>
            <a:r>
              <a:rPr lang="en-US" dirty="0" smtClean="0"/>
              <a:t>-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Кордебалет - великий </a:t>
            </a:r>
            <a:r>
              <a:rPr lang="ru-RU" dirty="0" err="1" smtClean="0"/>
              <a:t>спільний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 -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пантомімою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незвичайної</a:t>
            </a:r>
            <a:r>
              <a:rPr lang="ru-RU" dirty="0" smtClean="0"/>
              <a:t> </a:t>
            </a:r>
            <a:r>
              <a:rPr lang="ru-RU" dirty="0" err="1" smtClean="0"/>
              <a:t>хореографією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Батман - </a:t>
            </a:r>
            <a:r>
              <a:rPr lang="ru-RU" dirty="0" err="1" smtClean="0"/>
              <a:t>підняття</a:t>
            </a:r>
            <a:r>
              <a:rPr lang="ru-RU" dirty="0" smtClean="0"/>
              <a:t> ноги на 90 </a:t>
            </a:r>
            <a:r>
              <a:rPr lang="ru-RU" dirty="0" err="1" smtClean="0"/>
              <a:t>градусів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Гранд-батман - </a:t>
            </a:r>
            <a:r>
              <a:rPr lang="ru-RU" dirty="0" err="1" smtClean="0"/>
              <a:t>підняття</a:t>
            </a:r>
            <a:r>
              <a:rPr lang="ru-RU" dirty="0" smtClean="0"/>
              <a:t> ноги на180 </a:t>
            </a:r>
            <a:r>
              <a:rPr lang="ru-RU" dirty="0" err="1" smtClean="0"/>
              <a:t>градусів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Фуєте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обертання</a:t>
            </a:r>
            <a:r>
              <a:rPr lang="ru-RU" dirty="0" smtClean="0"/>
              <a:t> 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нозі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Пліє</a:t>
            </a:r>
            <a:r>
              <a:rPr lang="ru-RU" dirty="0" smtClean="0"/>
              <a:t> - </a:t>
            </a:r>
            <a:r>
              <a:rPr lang="ru-RU" dirty="0" err="1" smtClean="0"/>
              <a:t>присідання</a:t>
            </a:r>
            <a:r>
              <a:rPr lang="ru-RU" dirty="0" smtClean="0"/>
              <a:t> на </a:t>
            </a:r>
            <a:r>
              <a:rPr lang="ru-RU" dirty="0" err="1" smtClean="0"/>
              <a:t>виворітних</a:t>
            </a:r>
            <a:r>
              <a:rPr lang="ru-RU" dirty="0" smtClean="0"/>
              <a:t> стопах.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Історія</a:t>
            </a:r>
            <a:r>
              <a:rPr lang="en-US" sz="4000" b="1" i="1" dirty="0" smtClean="0"/>
              <a:t> </a:t>
            </a:r>
            <a:r>
              <a:rPr lang="uk-UA" sz="3600" b="1" i="1" dirty="0" smtClean="0"/>
              <a:t>				</a:t>
            </a:r>
            <a:r>
              <a:rPr lang="en-US" sz="3600" b="1" i="1" dirty="0" smtClean="0"/>
              <a:t>XVIII </a:t>
            </a:r>
            <a:r>
              <a:rPr lang="ru-RU" sz="3600" b="1" i="1" dirty="0" err="1" smtClean="0"/>
              <a:t>століття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5857916" cy="4866322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Перша </a:t>
            </a:r>
            <a:r>
              <a:rPr lang="ru-RU" i="1" dirty="0" err="1" smtClean="0"/>
              <a:t>балетна</a:t>
            </a:r>
            <a:r>
              <a:rPr lang="ru-RU" i="1" dirty="0" smtClean="0"/>
              <a:t> </a:t>
            </a:r>
            <a:r>
              <a:rPr lang="ru-RU" i="1" dirty="0" err="1" smtClean="0"/>
              <a:t>вистава</a:t>
            </a:r>
            <a:r>
              <a:rPr lang="ru-RU" i="1" dirty="0" smtClean="0"/>
              <a:t> в </a:t>
            </a:r>
            <a:r>
              <a:rPr lang="ru-RU" i="1" dirty="0" err="1" smtClean="0"/>
              <a:t>Росії</a:t>
            </a:r>
            <a:r>
              <a:rPr lang="ru-RU" i="1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у 1672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дворі</a:t>
            </a:r>
            <a:r>
              <a:rPr lang="ru-RU" dirty="0" smtClean="0"/>
              <a:t> царя </a:t>
            </a:r>
            <a:r>
              <a:rPr lang="ru-RU" dirty="0" err="1" smtClean="0"/>
              <a:t>Олексія</a:t>
            </a:r>
            <a:r>
              <a:rPr lang="ru-RU" dirty="0" smtClean="0"/>
              <a:t> Михайловича в </a:t>
            </a:r>
            <a:r>
              <a:rPr lang="ru-RU" dirty="0" err="1" smtClean="0"/>
              <a:t>Преображенському</a:t>
            </a:r>
            <a:r>
              <a:rPr lang="ru-RU" dirty="0" smtClean="0"/>
              <a:t> . У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балетне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smtClean="0"/>
              <a:t>невеликих сценок 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i="1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придворним</a:t>
            </a:r>
            <a:r>
              <a:rPr lang="ru-RU" dirty="0" smtClean="0"/>
              <a:t> жанром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smtClean="0"/>
              <a:t>балет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1738р.- Жан </a:t>
            </a:r>
            <a:r>
              <a:rPr lang="ru-RU" dirty="0" smtClean="0"/>
              <a:t>Батист Ланде </a:t>
            </a:r>
            <a:r>
              <a:rPr lang="ru-RU" dirty="0" err="1" smtClean="0"/>
              <a:t>відкрив</a:t>
            </a:r>
            <a:r>
              <a:rPr lang="ru-RU" dirty="0" smtClean="0"/>
              <a:t> першу в </a:t>
            </a:r>
            <a:r>
              <a:rPr lang="ru-RU" dirty="0" err="1" smtClean="0"/>
              <a:t>Росії</a:t>
            </a:r>
            <a:r>
              <a:rPr lang="ru-RU" dirty="0" smtClean="0"/>
              <a:t> школу балетного </a:t>
            </a:r>
            <a:r>
              <a:rPr lang="ru-RU" dirty="0" err="1" smtClean="0"/>
              <a:t>танцю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вважається</a:t>
            </a:r>
            <a:r>
              <a:rPr lang="ru-RU" dirty="0" smtClean="0"/>
              <a:t> основоположником </a:t>
            </a:r>
            <a:r>
              <a:rPr lang="ru-RU" dirty="0" err="1" smtClean="0"/>
              <a:t>російського</a:t>
            </a:r>
            <a:r>
              <a:rPr lang="ru-RU" dirty="0" smtClean="0"/>
              <a:t> балетного </a:t>
            </a:r>
            <a:r>
              <a:rPr lang="ru-RU" dirty="0" err="1" smtClean="0"/>
              <a:t>мистецтва</a:t>
            </a:r>
            <a:r>
              <a:rPr lang="ru-RU" dirty="0" smtClean="0"/>
              <a:t>. </a:t>
            </a:r>
            <a:endParaRPr lang="ru-RU" dirty="0" smtClean="0"/>
          </a:p>
        </p:txBody>
      </p:sp>
      <p:pic>
        <p:nvPicPr>
          <p:cNvPr id="1028" name="Picture 4" descr="http://www.kabinet-auktion.com/files/images/gallery/40947_4_CompressedImag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428736"/>
            <a:ext cx="2964766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471858" cy="4937760"/>
          </a:xfrm>
        </p:spPr>
        <p:txBody>
          <a:bodyPr>
            <a:normAutofit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Катерини</a:t>
            </a:r>
            <a:r>
              <a:rPr lang="ru-RU" dirty="0" smtClean="0"/>
              <a:t> II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з'явилася</a:t>
            </a:r>
            <a:r>
              <a:rPr lang="ru-RU" dirty="0" smtClean="0"/>
              <a:t> </a:t>
            </a:r>
            <a:r>
              <a:rPr lang="ru-RU" dirty="0" err="1" smtClean="0"/>
              <a:t>традиція</a:t>
            </a:r>
            <a:r>
              <a:rPr lang="ru-RU" dirty="0" smtClean="0"/>
              <a:t> </a:t>
            </a:r>
            <a:r>
              <a:rPr lang="ru-RU" dirty="0" err="1" smtClean="0"/>
              <a:t>кріпацьких</a:t>
            </a:r>
            <a:r>
              <a:rPr lang="ru-RU" dirty="0" smtClean="0"/>
              <a:t> </a:t>
            </a:r>
            <a:r>
              <a:rPr lang="ru-RU" dirty="0" err="1" smtClean="0"/>
              <a:t>балетів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 </a:t>
            </a:r>
            <a:r>
              <a:rPr lang="ru-RU" dirty="0" smtClean="0"/>
              <a:t>Павла I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видані</a:t>
            </a:r>
            <a:r>
              <a:rPr lang="ru-RU" dirty="0" smtClean="0"/>
              <a:t>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smtClean="0"/>
              <a:t>правила для балету - </a:t>
            </a:r>
            <a:r>
              <a:rPr lang="ru-RU" dirty="0" err="1" smtClean="0"/>
              <a:t>було</a:t>
            </a:r>
            <a:r>
              <a:rPr lang="ru-RU" dirty="0" smtClean="0"/>
              <a:t> наказано , </a:t>
            </a:r>
            <a:r>
              <a:rPr lang="ru-RU" dirty="0" err="1" smtClean="0"/>
              <a:t>щоб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вистави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4" name="Picture 4" descr="http://img1.liveinternet.ru/images/attach/b/3/21/853/21853414_karsav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071546"/>
            <a:ext cx="4500594" cy="5305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/>
              <a:t>					</a:t>
            </a:r>
            <a:r>
              <a:rPr lang="en-US" b="1" i="1" dirty="0" smtClean="0"/>
              <a:t>XIX </a:t>
            </a:r>
            <a:r>
              <a:rPr lang="ru-RU" b="1" i="1" dirty="0" err="1" smtClean="0"/>
              <a:t>століття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царювання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I </a:t>
            </a:r>
            <a:r>
              <a:rPr lang="ru-RU" dirty="0" err="1" smtClean="0"/>
              <a:t>російський</a:t>
            </a:r>
            <a:r>
              <a:rPr lang="ru-RU" dirty="0" smtClean="0"/>
              <a:t> балет </a:t>
            </a:r>
            <a:r>
              <a:rPr lang="ru-RU" dirty="0" err="1" smtClean="0"/>
              <a:t>досяг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небувалої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успіхам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російський</a:t>
            </a:r>
            <a:r>
              <a:rPr lang="ru-RU" dirty="0" smtClean="0"/>
              <a:t> балет </a:t>
            </a:r>
            <a:r>
              <a:rPr lang="ru-RU" dirty="0" err="1" smtClean="0"/>
              <a:t>зобов'язаний</a:t>
            </a:r>
            <a:r>
              <a:rPr lang="ru-RU" dirty="0" smtClean="0"/>
              <a:t> </a:t>
            </a:r>
            <a:r>
              <a:rPr lang="ru-RU" dirty="0" err="1" smtClean="0"/>
              <a:t>запрошеному</a:t>
            </a:r>
            <a:r>
              <a:rPr lang="ru-RU" dirty="0" smtClean="0"/>
              <a:t> </a:t>
            </a:r>
            <a:r>
              <a:rPr lang="ru-RU" dirty="0" err="1" smtClean="0"/>
              <a:t>французькому</a:t>
            </a:r>
            <a:r>
              <a:rPr lang="ru-RU" dirty="0" smtClean="0"/>
              <a:t> балетмейстеру Карлу </a:t>
            </a:r>
            <a:r>
              <a:rPr lang="ru-RU" dirty="0" err="1" smtClean="0"/>
              <a:t>Дидло</a:t>
            </a:r>
            <a:r>
              <a:rPr lang="ru-RU" dirty="0" smtClean="0"/>
              <a:t> , </a:t>
            </a:r>
            <a:r>
              <a:rPr lang="ru-RU" dirty="0" err="1" smtClean="0"/>
              <a:t>прибувшому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Росії</a:t>
            </a:r>
            <a:r>
              <a:rPr lang="ru-RU" dirty="0" smtClean="0"/>
              <a:t> в 1801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петербурзькій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почала </a:t>
            </a:r>
            <a:r>
              <a:rPr lang="ru-RU" dirty="0" err="1" smtClean="0"/>
              <a:t>блищати</a:t>
            </a:r>
            <a:r>
              <a:rPr lang="ru-RU" dirty="0" smtClean="0"/>
              <a:t> </a:t>
            </a:r>
            <a:r>
              <a:rPr lang="ru-RU" dirty="0" err="1" smtClean="0"/>
              <a:t>зірка</a:t>
            </a:r>
            <a:r>
              <a:rPr lang="ru-RU" dirty="0" smtClean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балету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Тальоні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легкості</a:t>
            </a:r>
            <a:r>
              <a:rPr lang="ru-RU" dirty="0" smtClean="0"/>
              <a:t> , </a:t>
            </a:r>
            <a:r>
              <a:rPr lang="ru-RU" dirty="0" err="1" smtClean="0"/>
              <a:t>цнотливої</a:t>
            </a:r>
            <a:r>
              <a:rPr lang="ru-RU" dirty="0" smtClean="0"/>
              <a:t> </a:t>
            </a:r>
            <a:r>
              <a:rPr lang="ru-RU" dirty="0" smtClean="0"/>
              <a:t>​​</a:t>
            </a:r>
            <a:r>
              <a:rPr lang="ru-RU" dirty="0" err="1" smtClean="0"/>
              <a:t>грації</a:t>
            </a:r>
            <a:r>
              <a:rPr lang="ru-RU" dirty="0" smtClean="0"/>
              <a:t> ,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незвичайної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міміки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показувала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танцівниць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танцівниць</a:t>
            </a:r>
            <a:r>
              <a:rPr lang="ru-RU" dirty="0" smtClean="0"/>
              <a:t> того часу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Зінаїда</a:t>
            </a:r>
            <a:r>
              <a:rPr lang="ru-RU" dirty="0" smtClean="0"/>
              <a:t> </a:t>
            </a:r>
            <a:r>
              <a:rPr lang="ru-RU" dirty="0" err="1" smtClean="0"/>
              <a:t>Рішар,Ольга</a:t>
            </a:r>
            <a:r>
              <a:rPr lang="ru-RU" dirty="0" smtClean="0"/>
              <a:t> </a:t>
            </a:r>
            <a:r>
              <a:rPr lang="ru-RU" dirty="0" err="1" smtClean="0"/>
              <a:t>Шлефохт,а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танцівників</a:t>
            </a:r>
            <a:r>
              <a:rPr lang="ru-RU" dirty="0" smtClean="0"/>
              <a:t> </a:t>
            </a:r>
            <a:r>
              <a:rPr lang="ru-RU" dirty="0" err="1" smtClean="0"/>
              <a:t>блищали</a:t>
            </a:r>
            <a:r>
              <a:rPr lang="ru-RU" dirty="0" smtClean="0"/>
              <a:t> </a:t>
            </a:r>
            <a:r>
              <a:rPr lang="ru-RU" dirty="0" smtClean="0"/>
              <a:t>Бернар </a:t>
            </a:r>
            <a:r>
              <a:rPr lang="ru-RU" dirty="0" err="1" smtClean="0"/>
              <a:t>Флері</a:t>
            </a:r>
            <a:r>
              <a:rPr lang="ru-RU" dirty="0" smtClean="0"/>
              <a:t> </a:t>
            </a:r>
            <a:r>
              <a:rPr lang="ru-RU" dirty="0" smtClean="0"/>
              <a:t>, </a:t>
            </a:r>
            <a:r>
              <a:rPr lang="ru-RU" dirty="0" smtClean="0"/>
              <a:t>Теодор </a:t>
            </a:r>
            <a:r>
              <a:rPr lang="ru-RU" dirty="0" err="1" smtClean="0"/>
              <a:t>Герін</a:t>
            </a:r>
            <a:r>
              <a:rPr lang="ru-RU" dirty="0" smtClean="0"/>
              <a:t> </a:t>
            </a:r>
            <a:r>
              <a:rPr lang="ru-RU" dirty="0" smtClean="0"/>
              <a:t>,</a:t>
            </a:r>
            <a:r>
              <a:rPr lang="ru-RU" dirty="0" err="1" smtClean="0"/>
              <a:t>Християн</a:t>
            </a:r>
            <a:r>
              <a:rPr lang="ru-RU" dirty="0" smtClean="0"/>
              <a:t> </a:t>
            </a:r>
            <a:r>
              <a:rPr lang="ru-RU" dirty="0" err="1" smtClean="0"/>
              <a:t>Йогансон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5210196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царювання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II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балеті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висування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талантів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балету </a:t>
            </a: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гору над пластикою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мімікою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Артур Сен- Леон </a:t>
            </a:r>
            <a:r>
              <a:rPr lang="ru-RU" dirty="0" smtClean="0"/>
              <a:t>ставив </a:t>
            </a:r>
            <a:r>
              <a:rPr lang="ru-RU" dirty="0" smtClean="0"/>
              <a:t>ряд </a:t>
            </a:r>
            <a:r>
              <a:rPr lang="ru-RU" dirty="0" err="1" smtClean="0"/>
              <a:t>балетів</a:t>
            </a:r>
            <a:r>
              <a:rPr lang="ru-RU" dirty="0" smtClean="0"/>
              <a:t> на </a:t>
            </a:r>
            <a:r>
              <a:rPr lang="ru-RU" dirty="0" err="1" smtClean="0"/>
              <a:t>сюжети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казок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балерин того часу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знамениті</a:t>
            </a:r>
            <a:r>
              <a:rPr lang="ru-RU" dirty="0" smtClean="0"/>
              <a:t> : </a:t>
            </a:r>
            <a:r>
              <a:rPr lang="ru-RU" dirty="0" err="1" smtClean="0"/>
              <a:t>Надія</a:t>
            </a:r>
            <a:r>
              <a:rPr lang="ru-RU" dirty="0" smtClean="0"/>
              <a:t> Богданова , Анна </a:t>
            </a:r>
            <a:r>
              <a:rPr lang="ru-RU" dirty="0" err="1" smtClean="0"/>
              <a:t>Пріхунова</a:t>
            </a:r>
            <a:r>
              <a:rPr lang="ru-RU" dirty="0" smtClean="0"/>
              <a:t> , </a:t>
            </a:r>
            <a:r>
              <a:rPr lang="ru-RU" dirty="0" err="1" smtClean="0"/>
              <a:t>Євгенія</a:t>
            </a:r>
            <a:r>
              <a:rPr lang="ru-RU" dirty="0" smtClean="0"/>
              <a:t> Соколова ,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Горшенкова</a:t>
            </a:r>
            <a:r>
              <a:rPr lang="ru-RU" dirty="0" smtClean="0"/>
              <a:t> , Варвара </a:t>
            </a:r>
            <a:r>
              <a:rPr lang="ru-RU" dirty="0" err="1" smtClean="0"/>
              <a:t>Нікітіна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артистів</a:t>
            </a:r>
            <a:r>
              <a:rPr lang="ru-RU" dirty="0" smtClean="0"/>
              <a:t> балету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знамениті</a:t>
            </a:r>
            <a:r>
              <a:rPr lang="ru-RU" dirty="0" smtClean="0"/>
              <a:t> : </a:t>
            </a:r>
            <a:r>
              <a:rPr lang="ru-RU" dirty="0" err="1" smtClean="0"/>
              <a:t>Маріус</a:t>
            </a:r>
            <a:r>
              <a:rPr lang="ru-RU" dirty="0" smtClean="0"/>
              <a:t> </a:t>
            </a:r>
            <a:r>
              <a:rPr lang="ru-RU" dirty="0" err="1" smtClean="0"/>
              <a:t>Петіпа</a:t>
            </a:r>
            <a:r>
              <a:rPr lang="ru-RU" dirty="0" smtClean="0"/>
              <a:t> , </a:t>
            </a:r>
            <a:r>
              <a:rPr lang="ru-RU" dirty="0" err="1" smtClean="0"/>
              <a:t>Тимофій</a:t>
            </a:r>
            <a:r>
              <a:rPr lang="ru-RU" dirty="0" smtClean="0"/>
              <a:t> </a:t>
            </a:r>
            <a:r>
              <a:rPr lang="ru-RU" dirty="0" err="1" smtClean="0"/>
              <a:t>Стуколкін</a:t>
            </a:r>
            <a:r>
              <a:rPr lang="ru-RU" dirty="0" smtClean="0"/>
              <a:t> ,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Гольц</a:t>
            </a:r>
            <a:r>
              <a:rPr lang="ru-RU" dirty="0" smtClean="0"/>
              <a:t> ,</a:t>
            </a:r>
            <a:r>
              <a:rPr lang="ru-RU" dirty="0" err="1" smtClean="0"/>
              <a:t>Олексій</a:t>
            </a:r>
            <a:r>
              <a:rPr lang="ru-RU" dirty="0" smtClean="0"/>
              <a:t> Богданов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					</a:t>
            </a:r>
            <a:r>
              <a:rPr lang="en-US" b="1" i="1" dirty="0" smtClean="0"/>
              <a:t>XX </a:t>
            </a:r>
            <a:r>
              <a:rPr lang="ru-RU" b="1" i="1" dirty="0" err="1" smtClean="0"/>
              <a:t>століття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972056" cy="49377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форм Михайло </a:t>
            </a:r>
            <a:r>
              <a:rPr lang="ru-RU" dirty="0" err="1" smtClean="0"/>
              <a:t>Фокін</a:t>
            </a:r>
            <a:r>
              <a:rPr lang="ru-RU" dirty="0" smtClean="0"/>
              <a:t> </a:t>
            </a:r>
            <a:r>
              <a:rPr lang="ru-RU" dirty="0" err="1" smtClean="0"/>
              <a:t>спирався</a:t>
            </a:r>
            <a:r>
              <a:rPr lang="ru-RU" dirty="0" smtClean="0"/>
              <a:t> на 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образотворче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. </a:t>
            </a:r>
            <a:r>
              <a:rPr lang="ru-RU" dirty="0" err="1" smtClean="0"/>
              <a:t>Улюбленою</a:t>
            </a:r>
            <a:r>
              <a:rPr lang="ru-RU" dirty="0" smtClean="0"/>
              <a:t> </a:t>
            </a:r>
            <a:r>
              <a:rPr lang="ru-RU" dirty="0" err="1" smtClean="0"/>
              <a:t>сценічною</a:t>
            </a:r>
            <a:r>
              <a:rPr lang="ru-RU" dirty="0" smtClean="0"/>
              <a:t> формою балетмейстера став </a:t>
            </a:r>
            <a:r>
              <a:rPr lang="ru-RU" dirty="0" err="1" smtClean="0"/>
              <a:t>одноактний</a:t>
            </a:r>
            <a:r>
              <a:rPr lang="ru-RU" dirty="0" smtClean="0"/>
              <a:t> балет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лаконічним</a:t>
            </a:r>
            <a:r>
              <a:rPr lang="ru-RU" dirty="0" smtClean="0"/>
              <a:t> </a:t>
            </a:r>
            <a:r>
              <a:rPr lang="ru-RU" dirty="0" err="1" smtClean="0"/>
              <a:t>безперервним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вираженою</a:t>
            </a:r>
            <a:r>
              <a:rPr lang="ru-RU" dirty="0" smtClean="0"/>
              <a:t> </a:t>
            </a:r>
            <a:r>
              <a:rPr lang="ru-RU" dirty="0" err="1" smtClean="0"/>
              <a:t>стилістичним</a:t>
            </a:r>
            <a:r>
              <a:rPr lang="ru-RU" dirty="0" smtClean="0"/>
              <a:t> </a:t>
            </a:r>
            <a:r>
              <a:rPr lang="ru-RU" dirty="0" err="1" smtClean="0"/>
              <a:t>забарвленням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1924 року в </a:t>
            </a:r>
            <a:r>
              <a:rPr lang="ru-RU" dirty="0" err="1" smtClean="0"/>
              <a:t>Маріїнському</a:t>
            </a:r>
            <a:r>
              <a:rPr lang="ru-RU" dirty="0" smtClean="0"/>
              <a:t> </a:t>
            </a:r>
            <a:r>
              <a:rPr lang="ru-RU" dirty="0" err="1" smtClean="0"/>
              <a:t>театрі</a:t>
            </a:r>
            <a:r>
              <a:rPr lang="ru-RU" dirty="0" smtClean="0"/>
              <a:t> ставив </a:t>
            </a:r>
            <a:r>
              <a:rPr lang="ru-RU" dirty="0" err="1" smtClean="0"/>
              <a:t>спектаклі</a:t>
            </a:r>
            <a:r>
              <a:rPr lang="ru-RU" dirty="0" smtClean="0"/>
              <a:t> </a:t>
            </a:r>
            <a:r>
              <a:rPr lang="ru-RU" dirty="0" err="1" smtClean="0"/>
              <a:t>Федір</a:t>
            </a:r>
            <a:r>
              <a:rPr lang="ru-RU" dirty="0" smtClean="0"/>
              <a:t> Лопухов</a:t>
            </a:r>
          </a:p>
          <a:p>
            <a:endParaRPr lang="ru-RU" dirty="0"/>
          </a:p>
        </p:txBody>
      </p:sp>
      <p:pic>
        <p:nvPicPr>
          <p:cNvPr id="17414" name="Picture 6" descr="http://balet-v-teatre.ru/uploads/tekhnika-baleta/foto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14422"/>
            <a:ext cx="3429024" cy="50283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57">
      <a:dk1>
        <a:sysClr val="windowText" lastClr="000000"/>
      </a:dk1>
      <a:lt1>
        <a:srgbClr val="D8D8D8"/>
      </a:lt1>
      <a:dk2>
        <a:srgbClr val="3B3B3B"/>
      </a:dk2>
      <a:lt2>
        <a:srgbClr val="D4D2D0"/>
      </a:lt2>
      <a:accent1>
        <a:srgbClr val="6EA0B0"/>
      </a:accent1>
      <a:accent2>
        <a:srgbClr val="6EA0B0"/>
      </a:accent2>
      <a:accent3>
        <a:srgbClr val="FFFFFF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165</TotalTime>
  <Words>507</Words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Російский балет</vt:lpstr>
      <vt:lpstr>Загальні відомості</vt:lpstr>
      <vt:lpstr>Техніка балету</vt:lpstr>
      <vt:lpstr>Балетні терміни</vt:lpstr>
      <vt:lpstr>Історія     XVIII століття</vt:lpstr>
      <vt:lpstr>Слайд 6</vt:lpstr>
      <vt:lpstr>     XIX століття</vt:lpstr>
      <vt:lpstr>Слайд 8</vt:lpstr>
      <vt:lpstr>     XX століття</vt:lpstr>
      <vt:lpstr>Сучасний балет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Російский балет</dc:title>
  <dc:creator>Администратор</dc:creator>
  <cp:lastModifiedBy>AMD55</cp:lastModifiedBy>
  <cp:revision>17</cp:revision>
  <dcterms:created xsi:type="dcterms:W3CDTF">2014-04-07T14:57:02Z</dcterms:created>
  <dcterms:modified xsi:type="dcterms:W3CDTF">2014-04-07T17:53:04Z</dcterms:modified>
</cp:coreProperties>
</file>