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63390103802283"/>
          <c:y val="0.11337575739447754"/>
          <c:w val="0.82256588607271852"/>
          <c:h val="0.80038222248809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48500" cap="flat" cmpd="thickThin" algn="ctr">
                <a:solidFill>
                  <a:schemeClr val="lt1"/>
                </a:solidFill>
                <a:prstDash val="solid"/>
              </a:ln>
              <a:effectLst>
                <a:outerShdw blurRad="45000" dist="25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48500" cap="flat" cmpd="thickThin" algn="ctr">
                <a:solidFill>
                  <a:schemeClr val="lt1"/>
                </a:solidFill>
                <a:prstDash val="solid"/>
              </a:ln>
              <a:effectLst>
                <a:outerShdw blurRad="45000" dist="25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48500" cap="flat" cmpd="thickThin" algn="ctr">
                <a:solidFill>
                  <a:schemeClr val="lt1"/>
                </a:solidFill>
                <a:prstDash val="solid"/>
              </a:ln>
              <a:effectLst>
                <a:outerShdw blurRad="45000" dist="25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9697976501109519E-2"/>
                  <c:y val="8.3735087127071423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Maori</c:v>
                </c:pt>
                <c:pt idx="1">
                  <c:v>Europian</c:v>
                </c:pt>
                <c:pt idx="2">
                  <c:v>Ather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0.68000000000000038</c:v>
                </c:pt>
                <c:pt idx="2">
                  <c:v>0.2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uk-UA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0.57087</cdr:x>
      <cdr:y>0.35825</cdr:y>
    </cdr:from>
    <cdr:to>
      <cdr:x>0.72087</cdr:x>
      <cdr:y>0.58325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0048" y="14559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0.38523</cdr:x>
      <cdr:y>0.05038</cdr:y>
    </cdr:from>
    <cdr:to>
      <cdr:x>0.46631</cdr:x>
      <cdr:y>0.1273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2736" y="18864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0.49334</cdr:x>
      <cdr:y>0.06961</cdr:y>
    </cdr:from>
    <cdr:to>
      <cdr:x>0.66494</cdr:x>
      <cdr:y>0.31381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28800" y="2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4932040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Presentation of: 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105400"/>
            <a:ext cx="421196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 smtClean="0">
                <a:solidFill>
                  <a:schemeClr val="tx1"/>
                </a:solidFill>
                <a:latin typeface="+mj-lt"/>
              </a:rPr>
              <a:t>Prepared by:</a:t>
            </a:r>
            <a:endParaRPr lang="uk-UA" sz="38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3300" b="1" i="1" dirty="0" smtClean="0">
                <a:solidFill>
                  <a:schemeClr val="tx1"/>
                </a:solidFill>
                <a:latin typeface="+mj-lt"/>
              </a:rPr>
              <a:t>Viktor </a:t>
            </a:r>
            <a:r>
              <a:rPr lang="en-US" sz="3300" b="1" i="1" dirty="0" err="1" smtClean="0">
                <a:solidFill>
                  <a:schemeClr val="tx1"/>
                </a:solidFill>
                <a:latin typeface="+mj-lt"/>
              </a:rPr>
              <a:t>Bihus</a:t>
            </a:r>
            <a:r>
              <a:rPr lang="en-US" sz="3300" b="1" i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3300" b="1" i="1" dirty="0" smtClean="0">
                <a:solidFill>
                  <a:schemeClr val="tx1"/>
                </a:solidFill>
                <a:latin typeface="+mj-lt"/>
              </a:rPr>
            </a:br>
            <a:r>
              <a:rPr lang="en-US" sz="3300" b="1" i="1" dirty="0" smtClean="0">
                <a:solidFill>
                  <a:schemeClr val="tx1"/>
                </a:solidFill>
                <a:latin typeface="+mj-lt"/>
              </a:rPr>
              <a:t>and</a:t>
            </a:r>
            <a:br>
              <a:rPr lang="en-US" sz="3300" b="1" i="1" dirty="0" smtClean="0">
                <a:solidFill>
                  <a:schemeClr val="tx1"/>
                </a:solidFill>
                <a:latin typeface="+mj-lt"/>
              </a:rPr>
            </a:br>
            <a:r>
              <a:rPr lang="en-US" sz="3300" b="1" i="1" dirty="0" smtClean="0">
                <a:solidFill>
                  <a:schemeClr val="tx1"/>
                </a:solidFill>
                <a:latin typeface="+mj-lt"/>
              </a:rPr>
              <a:t>Sofia </a:t>
            </a:r>
            <a:r>
              <a:rPr lang="en-US" sz="3300" b="1" i="1" dirty="0" err="1" smtClean="0">
                <a:solidFill>
                  <a:schemeClr val="tx1"/>
                </a:solidFill>
                <a:latin typeface="+mj-lt"/>
              </a:rPr>
              <a:t>Dobush</a:t>
            </a:r>
            <a:endParaRPr lang="uk-UA" sz="3300" b="1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US" b="1" dirty="0"/>
              <a:t>G</a:t>
            </a:r>
            <a:r>
              <a:rPr lang="en-US" b="1" dirty="0" smtClean="0"/>
              <a:t>eographical location</a:t>
            </a:r>
            <a:endParaRPr lang="uk-UA" b="1" dirty="0"/>
          </a:p>
        </p:txBody>
      </p:sp>
      <p:pic>
        <p:nvPicPr>
          <p:cNvPr id="6" name="Содержимое 5" descr="new_ze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980728"/>
            <a:ext cx="5406315" cy="3960440"/>
          </a:xfrm>
        </p:spPr>
      </p:pic>
      <p:sp>
        <p:nvSpPr>
          <p:cNvPr id="7" name="TextBox 6"/>
          <p:cNvSpPr txBox="1"/>
          <p:nvPr/>
        </p:nvSpPr>
        <p:spPr>
          <a:xfrm>
            <a:off x="5796137" y="1124744"/>
            <a:ext cx="33478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New Zealand is an independent island country in the Southwest Pacific Ocean.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Its area is  about </a:t>
            </a:r>
          </a:p>
          <a:p>
            <a:r>
              <a:rPr lang="uk-UA" sz="2000" dirty="0" smtClean="0"/>
              <a:t>26</a:t>
            </a:r>
            <a:r>
              <a:rPr lang="en-US" sz="2000" dirty="0" smtClean="0"/>
              <a:t>9</a:t>
            </a:r>
            <a:r>
              <a:rPr lang="uk-UA" sz="2000" dirty="0" smtClean="0"/>
              <a:t> </a:t>
            </a:r>
            <a:r>
              <a:rPr lang="en-US" sz="2000" dirty="0" smtClean="0"/>
              <a:t>000</a:t>
            </a:r>
            <a:r>
              <a:rPr lang="uk-UA" sz="2000" dirty="0" smtClean="0"/>
              <a:t> </a:t>
            </a:r>
            <a:r>
              <a:rPr lang="en-US" sz="2000" dirty="0" smtClean="0"/>
              <a:t>km</a:t>
            </a:r>
            <a:r>
              <a:rPr lang="uk-UA" sz="2000" dirty="0" smtClean="0"/>
              <a:t>² (75-</a:t>
            </a:r>
            <a:r>
              <a:rPr lang="en-US" sz="2000" dirty="0" err="1" smtClean="0"/>
              <a:t>th</a:t>
            </a:r>
            <a:r>
              <a:rPr lang="uk-UA" sz="2000" dirty="0" smtClean="0"/>
              <a:t>)</a:t>
            </a:r>
            <a:r>
              <a:rPr lang="en-US" sz="2000" dirty="0" smtClean="0"/>
              <a:t>.</a:t>
            </a:r>
            <a:endParaRPr lang="uk-UA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New Zealand belongs to a large island group called Polynesia.</a:t>
            </a:r>
          </a:p>
          <a:p>
            <a:endParaRPr lang="en-US" sz="2000" dirty="0" smtClean="0"/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373216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It’s a country consisting of  two large islands  and  several dozen smaller islands, that can be far away from the main ones.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marL="742950" indent="-742950" algn="l">
              <a:buFont typeface="Wingdings" pitchFamily="2" charset="2"/>
              <a:buChar char="v"/>
            </a:pPr>
            <a:r>
              <a:rPr lang="en-US" b="1" dirty="0"/>
              <a:t>C</a:t>
            </a:r>
            <a:r>
              <a:rPr lang="en-US" b="1" dirty="0" smtClean="0"/>
              <a:t>limate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52736"/>
            <a:ext cx="57961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New Zealand has a mild and temperate  climate.</a:t>
            </a:r>
            <a:br>
              <a:rPr lang="en-US" sz="2000" dirty="0" smtClean="0"/>
            </a:br>
            <a:r>
              <a:rPr lang="en-US" sz="2000" dirty="0" smtClean="0"/>
              <a:t>    It never gets too hot in summer and there are not </a:t>
            </a:r>
            <a:br>
              <a:rPr lang="en-US" sz="2000" dirty="0" smtClean="0"/>
            </a:br>
            <a:r>
              <a:rPr lang="en-US" sz="2000" dirty="0" smtClean="0"/>
              <a:t>    too cold in winter.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Feature of New Zealand is that summer months</a:t>
            </a:r>
            <a:br>
              <a:rPr lang="en-US" sz="2000" dirty="0" smtClean="0"/>
            </a:br>
            <a:r>
              <a:rPr lang="en-US" sz="2000" dirty="0" smtClean="0"/>
              <a:t>   are December, January </a:t>
            </a:r>
            <a:r>
              <a:rPr lang="en-US" sz="2000" dirty="0" smtClean="0"/>
              <a:t>and</a:t>
            </a:r>
            <a:r>
              <a:rPr lang="uk-UA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smtClean="0"/>
              <a:t>February.     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The average  temperatures is – </a:t>
            </a:r>
            <a:r>
              <a:rPr lang="en-US" sz="2000" dirty="0" smtClean="0">
                <a:latin typeface="Adobe Devanagari" pitchFamily="18" charset="0"/>
                <a:cs typeface="Adobe Devanagari" pitchFamily="18" charset="0"/>
              </a:rPr>
              <a:t>( from 10 °C to 16 °C ).</a:t>
            </a:r>
          </a:p>
          <a:p>
            <a:pPr>
              <a:buFont typeface="Wingdings" pitchFamily="2" charset="2"/>
              <a:buChar char="§"/>
            </a:pPr>
            <a:endParaRPr lang="uk-UA" sz="2000" dirty="0" smtClean="0">
              <a:cs typeface="Adobe Devanagari" pitchFamily="18" charset="0"/>
            </a:endParaRPr>
          </a:p>
          <a:p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69161"/>
            <a:ext cx="2988694" cy="1988840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861237"/>
            <a:ext cx="3203848" cy="1996764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869160"/>
            <a:ext cx="2665456" cy="1988840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9158" y="0"/>
            <a:ext cx="3364842" cy="2520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284984"/>
            <a:ext cx="9036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cs typeface="Adobe Devanagari" pitchFamily="18" charset="0"/>
              </a:rPr>
              <a:t> Also, Smoke and steam are characteristic features of New Zealand (they come from volcanoes and geysers). That’s why the Maoris called it the country of long white clouds.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cs typeface="Adobe Devanagari" pitchFamily="18" charset="0"/>
              </a:rPr>
              <a:t>Because of the </a:t>
            </a:r>
            <a:r>
              <a:rPr lang="en-US" sz="2000" dirty="0" smtClean="0"/>
              <a:t>mild climate there are a lot of green forests and </a:t>
            </a:r>
            <a:r>
              <a:rPr lang="en-US" sz="2000" dirty="0" err="1" smtClean="0"/>
              <a:t>walleys</a:t>
            </a:r>
            <a:r>
              <a:rPr lang="en-US" sz="2000" dirty="0" smtClean="0"/>
              <a:t>.</a:t>
            </a:r>
            <a:endParaRPr lang="en-US" sz="2000" dirty="0" smtClean="0">
              <a:cs typeface="Adobe Devanagari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US" b="1" dirty="0"/>
              <a:t>P</a:t>
            </a:r>
            <a:r>
              <a:rPr lang="en-US" b="1" dirty="0" smtClean="0"/>
              <a:t>opulation</a:t>
            </a:r>
            <a:endParaRPr lang="uk-U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52936"/>
            <a:ext cx="4176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dirty="0" smtClean="0"/>
              <a:t>The country was discovered by Europeans in 1642, but they did not start to settle in the islands until the late 1700's. </a:t>
            </a:r>
            <a:endParaRPr lang="uk-UA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066928" y="-171400"/>
          <a:ext cx="5077072" cy="34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1124744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The first people who settled in New Zealand were a brown-skinned people called Maoris. They came from Polynesian islands located northeast of New Zealand.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0"/>
            <a:ext cx="764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2013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07707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Maoris make up about 12 % of the country's population.</a:t>
            </a:r>
            <a:endParaRPr lang="uk-U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941168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Today, most New Zealanders are descendants of the early European settlers.</a:t>
            </a:r>
            <a:endParaRPr lang="uk-UA" sz="2000" dirty="0"/>
          </a:p>
        </p:txBody>
      </p:sp>
      <p:pic>
        <p:nvPicPr>
          <p:cNvPr id="14" name="Рисунок 13" descr="завантаженн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464496" cy="348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6" grpId="0">
        <p:bldAsOne/>
      </p:bldGraphic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040560" cy="1143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600" b="1" dirty="0" smtClean="0"/>
              <a:t>Apps: </a:t>
            </a:r>
            <a:r>
              <a:rPr lang="en-US" sz="3600" i="1" dirty="0" smtClean="0"/>
              <a:t>Maori</a:t>
            </a:r>
            <a:endParaRPr lang="uk-UA" sz="3600" b="1" dirty="0"/>
          </a:p>
        </p:txBody>
      </p:sp>
      <p:pic>
        <p:nvPicPr>
          <p:cNvPr id="4" name="Содержимое 3" descr="467px-Hinep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2812" y="2060848"/>
            <a:ext cx="3271188" cy="4202811"/>
          </a:xfrm>
        </p:spPr>
      </p:pic>
      <p:pic>
        <p:nvPicPr>
          <p:cNvPr id="5" name="Рисунок 4" descr="Haka-Te-Matatini-national-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5220072" cy="3480048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32656"/>
            <a:ext cx="182880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1143000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b="1" dirty="0" smtClean="0"/>
              <a:t>Apps: </a:t>
            </a:r>
            <a:r>
              <a:rPr lang="en-US" sz="4000" i="1" dirty="0"/>
              <a:t>L</a:t>
            </a:r>
            <a:r>
              <a:rPr lang="en-US" sz="4000" i="1" dirty="0" smtClean="0"/>
              <a:t>andscapes</a:t>
            </a:r>
            <a:endParaRPr lang="uk-UA" sz="4000" i="1" dirty="0"/>
          </a:p>
        </p:txBody>
      </p:sp>
      <p:pic>
        <p:nvPicPr>
          <p:cNvPr id="5" name="Рисунок 4" descr="New-Zealand-landscape-mountain-sky-clouds-pasture-herd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1268760"/>
            <a:ext cx="8424936" cy="526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b="1" dirty="0" smtClean="0"/>
              <a:t>Apps: </a:t>
            </a:r>
            <a:r>
              <a:rPr lang="en-US" sz="4000" i="1" dirty="0"/>
              <a:t>L</a:t>
            </a:r>
            <a:r>
              <a:rPr lang="en-US" sz="4000" i="1" dirty="0" smtClean="0"/>
              <a:t>andscapes</a:t>
            </a:r>
            <a:endParaRPr lang="uk-UA" sz="4000" i="1" dirty="0"/>
          </a:p>
        </p:txBody>
      </p:sp>
      <p:pic>
        <p:nvPicPr>
          <p:cNvPr id="6" name="Рисунок 5" descr="397477_novaya-zelandiya_gory_reka_priroda_1680x105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632848" cy="477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b="1" dirty="0" smtClean="0"/>
              <a:t>Apps: </a:t>
            </a:r>
            <a:r>
              <a:rPr lang="en-US" sz="4000" i="1" dirty="0"/>
              <a:t>L</a:t>
            </a:r>
            <a:r>
              <a:rPr lang="en-US" sz="4000" i="1" dirty="0" smtClean="0"/>
              <a:t>andscapes</a:t>
            </a:r>
            <a:endParaRPr lang="uk-UA" sz="4000" i="1" dirty="0"/>
          </a:p>
        </p:txBody>
      </p:sp>
      <p:pic>
        <p:nvPicPr>
          <p:cNvPr id="5" name="Рисунок 4" descr="new-zealand-landscapes-nature-trees-1796240-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04448" cy="5377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latin typeface="Adobe Caslon Pro Bold" pitchFamily="18" charset="0"/>
              </a:rPr>
              <a:t>The End</a:t>
            </a:r>
            <a:endParaRPr lang="uk-UA" sz="6600" b="1" i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211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Presentation of: </vt:lpstr>
      <vt:lpstr>Geographical location</vt:lpstr>
      <vt:lpstr>Climate</vt:lpstr>
      <vt:lpstr>Population</vt:lpstr>
      <vt:lpstr>Apps: Maori</vt:lpstr>
      <vt:lpstr>Apps: Landscapes</vt:lpstr>
      <vt:lpstr>Apps: Landscapes</vt:lpstr>
      <vt:lpstr>Apps: Landscapes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LORD of the COMPUTER</dc:creator>
  <cp:lastModifiedBy>Green [-Peace-]</cp:lastModifiedBy>
  <cp:revision>19</cp:revision>
  <dcterms:created xsi:type="dcterms:W3CDTF">2014-04-06T09:06:49Z</dcterms:created>
  <dcterms:modified xsi:type="dcterms:W3CDTF">2014-04-06T11:54:06Z</dcterms:modified>
</cp:coreProperties>
</file>