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8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5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 autoAdjust="0"/>
    <p:restoredTop sz="94660"/>
  </p:normalViewPr>
  <p:slideViewPr>
    <p:cSldViewPr>
      <p:cViewPr varScale="1">
        <p:scale>
          <a:sx n="69" d="100"/>
          <a:sy n="69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77BC-6B22-4EAF-BD65-51AD181B234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E985F-6E71-4497-B5E4-FFDADAE21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985F-6E71-4497-B5E4-FFDADAE210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985F-6E71-4497-B5E4-FFDADAE210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985F-6E71-4497-B5E4-FFDADAE210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985F-6E71-4497-B5E4-FFDADAE210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985F-6E71-4497-B5E4-FFDADAE210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985F-6E71-4497-B5E4-FFDADAE210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985F-6E71-4497-B5E4-FFDADAE210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21D4-9D97-43F6-96F9-F994B363DD38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25F8-3523-4F16-B666-822F11955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google.com.ua/url?source=imglanding&amp;ct=img&amp;q=http://www.smachno.in.ua/files/pershi/yushka/MAIN-yushka.jpg&amp;sa=X&amp;ei=PMLcUITXB6mG4gSP1IFY&amp;ved=0CAkQ8wc4Dw&amp;usg=AFQjCNHcAOB9O0bOlAfhM4L97MLn1HxNYQ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презентація з прикарпаття\233275_tekstura_uzory_sinij_fon_oboi_1920x1200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285992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u="dotDotDash" dirty="0" err="1" smtClean="0">
                <a:solidFill>
                  <a:srgbClr val="FF0000"/>
                </a:solidFill>
              </a:rPr>
              <a:t>Г</a:t>
            </a:r>
            <a:r>
              <a:rPr lang="ru-RU" sz="7200" b="1" i="1" u="dotDotDash" dirty="0" err="1" smtClean="0"/>
              <a:t>уцульська</a:t>
            </a:r>
            <a:r>
              <a:rPr lang="ru-RU" sz="7200" b="1" i="1" u="dotDotDash" dirty="0" smtClean="0"/>
              <a:t> </a:t>
            </a:r>
            <a:r>
              <a:rPr lang="ru-RU" sz="7200" b="1" i="1" u="dotDotDash" dirty="0" smtClean="0">
                <a:solidFill>
                  <a:srgbClr val="FF0000"/>
                </a:solidFill>
              </a:rPr>
              <a:t>к</a:t>
            </a:r>
            <a:r>
              <a:rPr lang="ru-RU" sz="7200" b="1" i="1" u="dotDotDash" dirty="0" smtClean="0"/>
              <a:t>ухня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6488668"/>
            <a:ext cx="1752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Верховина 2013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4286256"/>
            <a:ext cx="1966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ідпотувала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Уршеджук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 Юліана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0"/>
            <a:ext cx="3331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Верховинська</a:t>
            </a:r>
            <a:r>
              <a:rPr lang="ru-RU" dirty="0" smtClean="0">
                <a:solidFill>
                  <a:schemeClr val="bg1"/>
                </a:solidFill>
              </a:rPr>
              <a:t> ЗОШ </a:t>
            </a:r>
            <a:r>
              <a:rPr lang="uk-UA" dirty="0" smtClean="0">
                <a:solidFill>
                  <a:schemeClr val="bg1"/>
                </a:solidFill>
              </a:rPr>
              <a:t>І-ІІІ ступенів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ghbrfhgfnnz\uk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1677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57356" y="1357298"/>
            <a:ext cx="507209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Український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 борщ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4340" name="Picture 4" descr="C:\Documents and Settings\Admin\Рабочий стол\ghbrfhgfnnz\MAIN-borsh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4786314" cy="47863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2357430"/>
            <a:ext cx="342902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Інгредієнти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на 3,5 - 4 л. води: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яловичина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- 600-700 гр.</a:t>
            </a:r>
          </a:p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буряк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- 500 гр.</a:t>
            </a:r>
          </a:p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картопля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- 500 гр.</a:t>
            </a:r>
          </a:p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морква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- 200 гр.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цибуля - 200 гр.</a:t>
            </a:r>
          </a:p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помідори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- 300 гр.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3 ст.л.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томатної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пасти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капуста - 300 гр.</a:t>
            </a:r>
          </a:p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часник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- 3-4 зубчики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часнику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лавровий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лист - 3-4 шт.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оцет - 1-2 ч.л.</a:t>
            </a:r>
          </a:p>
          <a:p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сіль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перець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ghbrfhgfnnz\uk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9288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1285860"/>
            <a:ext cx="2387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3117"/>
            <a:ext cx="8358278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М'ясо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відварити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1,5 </a:t>
            </a:r>
            <a:r>
              <a:rPr lang="ru-RU" sz="2000" dirty="0" err="1" smtClean="0"/>
              <a:t>години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нарізати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м'ясо</a:t>
            </a:r>
            <a:r>
              <a:rPr lang="ru-RU" sz="2000" dirty="0" smtClean="0"/>
              <a:t> </a:t>
            </a:r>
            <a:r>
              <a:rPr lang="ru-RU" sz="2000" dirty="0" err="1" smtClean="0"/>
              <a:t>кубиками.Цибулю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подрібнити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Моркву</a:t>
            </a:r>
            <a:r>
              <a:rPr lang="ru-RU" sz="2000" dirty="0" smtClean="0"/>
              <a:t> </a:t>
            </a:r>
            <a:r>
              <a:rPr lang="ru-RU" sz="2000" dirty="0" err="1" smtClean="0"/>
              <a:t>натерти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крупній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терці</a:t>
            </a:r>
            <a:r>
              <a:rPr lang="ru-RU" sz="2000" dirty="0" smtClean="0"/>
              <a:t>.</a:t>
            </a:r>
            <a:r>
              <a:rPr lang="ru-RU" sz="2000" dirty="0" smtClean="0"/>
              <a:t> Буряк </a:t>
            </a:r>
            <a:r>
              <a:rPr lang="ru-RU" sz="2000" dirty="0" err="1" smtClean="0"/>
              <a:t>помити</a:t>
            </a:r>
            <a:r>
              <a:rPr lang="ru-RU" sz="2000" dirty="0" smtClean="0"/>
              <a:t>, </a:t>
            </a:r>
            <a:r>
              <a:rPr lang="ru-RU" sz="2000" dirty="0" err="1" smtClean="0"/>
              <a:t>трохи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відварити</a:t>
            </a:r>
            <a:r>
              <a:rPr lang="ru-RU" sz="2000" dirty="0" smtClean="0"/>
              <a:t> (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30 </a:t>
            </a:r>
            <a:r>
              <a:rPr lang="ru-RU" sz="2000" dirty="0" err="1" smtClean="0"/>
              <a:t>хв</a:t>
            </a:r>
            <a:r>
              <a:rPr lang="ru-RU" sz="2000" dirty="0" smtClean="0"/>
              <a:t>.) </a:t>
            </a:r>
            <a:r>
              <a:rPr lang="ru-RU" sz="2000" dirty="0" err="1" smtClean="0"/>
              <a:t>очистити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нарізати</a:t>
            </a:r>
            <a:r>
              <a:rPr lang="ru-RU" sz="2000" dirty="0" smtClean="0"/>
              <a:t> соломкою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Помідори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ошпарити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окропом</a:t>
            </a:r>
            <a:r>
              <a:rPr lang="ru-RU" sz="2000" dirty="0" smtClean="0"/>
              <a:t>, </a:t>
            </a:r>
            <a:r>
              <a:rPr lang="ru-RU" sz="2000" dirty="0" err="1" smtClean="0"/>
              <a:t>зняти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шкірку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нарізати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дрібними</a:t>
            </a:r>
            <a:r>
              <a:rPr lang="ru-RU" sz="2000" dirty="0" smtClean="0"/>
              <a:t> кубиками</a:t>
            </a:r>
            <a:r>
              <a:rPr lang="ru-RU" sz="2000" dirty="0" smtClean="0"/>
              <a:t>.</a:t>
            </a:r>
            <a:r>
              <a:rPr lang="ru-RU" sz="2000" dirty="0" smtClean="0"/>
              <a:t> Капусту </a:t>
            </a:r>
            <a:r>
              <a:rPr lang="ru-RU" sz="2000" dirty="0" err="1" smtClean="0"/>
              <a:t>нашаткувати</a:t>
            </a:r>
            <a:r>
              <a:rPr lang="ru-RU" sz="2000" dirty="0" smtClean="0"/>
              <a:t> соломкою</a:t>
            </a:r>
            <a:r>
              <a:rPr lang="ru-RU" sz="2000" dirty="0" smtClean="0"/>
              <a:t>.</a:t>
            </a:r>
            <a:r>
              <a:rPr lang="ru-RU" sz="2000" dirty="0" smtClean="0"/>
              <a:t> Буряк </a:t>
            </a:r>
            <a:r>
              <a:rPr lang="ru-RU" sz="2000" dirty="0" err="1" smtClean="0"/>
              <a:t>обсмажити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соняшниковій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олії</a:t>
            </a:r>
            <a:r>
              <a:rPr lang="ru-RU" sz="2000" dirty="0" smtClean="0"/>
              <a:t>.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помідори</a:t>
            </a:r>
            <a:r>
              <a:rPr lang="ru-RU" sz="2000" dirty="0" smtClean="0"/>
              <a:t> (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томатну</a:t>
            </a:r>
            <a:r>
              <a:rPr lang="ru-RU" sz="2000" dirty="0" smtClean="0"/>
              <a:t> пасту), оцет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тушкувати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5-7 </a:t>
            </a:r>
            <a:r>
              <a:rPr lang="ru-RU" sz="2000" dirty="0" err="1" smtClean="0"/>
              <a:t>хв.Цибулю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обсмажити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соняшниковій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олії.Додати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моркву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обсмажити.Картоплю</a:t>
            </a:r>
            <a:r>
              <a:rPr lang="ru-RU" sz="2000" dirty="0" smtClean="0"/>
              <a:t> </a:t>
            </a:r>
            <a:r>
              <a:rPr lang="ru-RU" sz="2000" dirty="0" err="1" smtClean="0"/>
              <a:t>нарізати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кубиками.У</a:t>
            </a:r>
            <a:r>
              <a:rPr lang="ru-RU" sz="2000" dirty="0" smtClean="0"/>
              <a:t> </a:t>
            </a:r>
            <a:r>
              <a:rPr lang="ru-RU" sz="2000" dirty="0" err="1" smtClean="0"/>
              <a:t>киплячий</a:t>
            </a:r>
            <a:r>
              <a:rPr lang="ru-RU" sz="2000" dirty="0" smtClean="0"/>
              <a:t> бульон </a:t>
            </a:r>
            <a:r>
              <a:rPr lang="ru-RU" sz="2000" dirty="0" err="1" smtClean="0"/>
              <a:t>додати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картоплю</a:t>
            </a:r>
            <a:r>
              <a:rPr lang="ru-RU" sz="2000" dirty="0" smtClean="0"/>
              <a:t>, довести до </a:t>
            </a:r>
            <a:r>
              <a:rPr lang="ru-RU" sz="2000" dirty="0" err="1" smtClean="0"/>
              <a:t>кипіння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посолити.Потім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додати</a:t>
            </a:r>
            <a:r>
              <a:rPr lang="ru-RU" sz="2000" dirty="0" smtClean="0"/>
              <a:t> капусту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поварити</a:t>
            </a:r>
            <a:r>
              <a:rPr lang="ru-RU" sz="2000" dirty="0" smtClean="0"/>
              <a:t> на невеликому </a:t>
            </a:r>
            <a:r>
              <a:rPr lang="ru-RU" sz="2000" dirty="0" err="1" smtClean="0"/>
              <a:t>вогні</a:t>
            </a:r>
            <a:r>
              <a:rPr lang="ru-RU" sz="2000" dirty="0" smtClean="0"/>
              <a:t> 5 </a:t>
            </a:r>
            <a:r>
              <a:rPr lang="ru-RU" sz="2000" dirty="0" err="1" smtClean="0"/>
              <a:t>хв.Тоді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буряк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варити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10 </a:t>
            </a:r>
            <a:r>
              <a:rPr lang="ru-RU" sz="2000" dirty="0" err="1" smtClean="0"/>
              <a:t>хв.Потім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додати</a:t>
            </a:r>
            <a:r>
              <a:rPr lang="ru-RU" sz="2000" dirty="0" smtClean="0"/>
              <a:t> цибулю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моркву.Додати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лавровий</a:t>
            </a:r>
            <a:r>
              <a:rPr lang="ru-RU" sz="2000" dirty="0" smtClean="0"/>
              <a:t> лист, </a:t>
            </a:r>
            <a:r>
              <a:rPr lang="ru-RU" sz="2000" dirty="0" err="1" smtClean="0"/>
              <a:t>поперчити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досолити.Витиснути</a:t>
            </a:r>
            <a:r>
              <a:rPr lang="ru-RU" sz="2000" dirty="0" smtClean="0"/>
              <a:t> </a:t>
            </a:r>
            <a:r>
              <a:rPr lang="ru-RU" sz="2000" dirty="0" smtClean="0"/>
              <a:t>через </a:t>
            </a:r>
            <a:r>
              <a:rPr lang="ru-RU" sz="2000" dirty="0" err="1" smtClean="0"/>
              <a:t>часникодавку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вогню</a:t>
            </a:r>
            <a:r>
              <a:rPr lang="ru-RU" sz="2000" dirty="0" smtClean="0"/>
              <a:t>, </a:t>
            </a:r>
            <a:r>
              <a:rPr lang="ru-RU" sz="2000" dirty="0" err="1" smtClean="0"/>
              <a:t>накрити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кришкою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настоятися</a:t>
            </a:r>
            <a:r>
              <a:rPr lang="ru-RU" sz="2000" dirty="0" smtClean="0"/>
              <a:t> 20-30 </a:t>
            </a:r>
            <a:r>
              <a:rPr lang="ru-RU" sz="2000" dirty="0" err="1" smtClean="0"/>
              <a:t>хв</a:t>
            </a:r>
            <a:r>
              <a:rPr lang="ru-RU" sz="2000" dirty="0" smtClean="0"/>
              <a:t>.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борщ </a:t>
            </a:r>
            <a:r>
              <a:rPr lang="ru-RU" sz="2000" dirty="0" err="1" smtClean="0"/>
              <a:t>готовий</a:t>
            </a:r>
            <a:r>
              <a:rPr lang="ru-RU" sz="2000" dirty="0" smtClean="0"/>
              <a:t>. До борщу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подати </a:t>
            </a:r>
            <a:r>
              <a:rPr lang="ru-RU" sz="2000" dirty="0" smtClean="0"/>
              <a:t>пампушки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часником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ghbrfhgfnnz\uk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9288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98638" y="1428736"/>
            <a:ext cx="3134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Вареники (пісні)</a:t>
            </a:r>
            <a:endParaRPr lang="uk-UA" sz="3200" i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5842" name="Picture 2" descr="C:\Documents and Settings\Admin\Рабочий стол\ghbrfhgfnnz\img109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500562" cy="4572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2285992"/>
            <a:ext cx="3857652" cy="41242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склад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тіста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борошно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- 300 г (+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трохи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підпис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),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вода - 180 мл,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рослинна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олія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​​1-2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столових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ложки,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сіль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- 1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чайна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ложка без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гірки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начинки: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картопля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- 6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шт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сушені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лісові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гриби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(за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бажанням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 - 15 г,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цибуля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ріпчаста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- 3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шт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рослинне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масло,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сіль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мелений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перець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ghbrfhgfnnz\uk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225689"/>
            <a:ext cx="857256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тіста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вареників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У миску </a:t>
            </a:r>
            <a:r>
              <a:rPr lang="ru-RU" dirty="0" err="1" smtClean="0"/>
              <a:t>просіяти</a:t>
            </a:r>
            <a:r>
              <a:rPr lang="ru-RU" dirty="0" smtClean="0"/>
              <a:t> </a:t>
            </a:r>
            <a:r>
              <a:rPr lang="ru-RU" dirty="0" err="1" smtClean="0"/>
              <a:t>борошно</a:t>
            </a:r>
            <a:r>
              <a:rPr lang="ru-RU" dirty="0" smtClean="0"/>
              <a:t> ,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сіль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рослинне</a:t>
            </a:r>
            <a:r>
              <a:rPr lang="ru-RU" dirty="0" smtClean="0"/>
              <a:t> </a:t>
            </a:r>
            <a:r>
              <a:rPr lang="ru-RU" dirty="0" err="1" smtClean="0"/>
              <a:t>масло.Влити</a:t>
            </a:r>
            <a:r>
              <a:rPr lang="ru-RU" dirty="0" smtClean="0"/>
              <a:t> </a:t>
            </a:r>
            <a:r>
              <a:rPr lang="ru-RU" dirty="0" err="1" smtClean="0"/>
              <a:t>воду.Перемішати</a:t>
            </a:r>
            <a:r>
              <a:rPr lang="ru-RU" dirty="0" smtClean="0"/>
              <a:t> </a:t>
            </a:r>
            <a:r>
              <a:rPr lang="ru-RU" dirty="0" err="1" smtClean="0"/>
              <a:t>дерев'яною</a:t>
            </a:r>
            <a:r>
              <a:rPr lang="ru-RU" dirty="0" smtClean="0"/>
              <a:t> ложкою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замісити</a:t>
            </a:r>
            <a:r>
              <a:rPr lang="ru-RU" dirty="0" smtClean="0"/>
              <a:t> </a:t>
            </a:r>
            <a:r>
              <a:rPr lang="ru-RU" dirty="0" err="1" smtClean="0"/>
              <a:t>тісто.Вимісити</a:t>
            </a:r>
            <a:r>
              <a:rPr lang="ru-RU" dirty="0" smtClean="0"/>
              <a:t> </a:t>
            </a:r>
            <a:r>
              <a:rPr lang="ru-RU" dirty="0" err="1" smtClean="0"/>
              <a:t>тісто</a:t>
            </a:r>
            <a:r>
              <a:rPr lang="ru-RU" dirty="0" smtClean="0"/>
              <a:t> на </a:t>
            </a:r>
            <a:r>
              <a:rPr lang="ru-RU" dirty="0" err="1" smtClean="0"/>
              <a:t>столі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3-5 </a:t>
            </a:r>
            <a:r>
              <a:rPr lang="ru-RU" dirty="0" err="1" smtClean="0"/>
              <a:t>хвилин</a:t>
            </a:r>
            <a:r>
              <a:rPr lang="ru-RU" dirty="0" smtClean="0"/>
              <a:t> , </a:t>
            </a:r>
            <a:r>
              <a:rPr lang="ru-RU" dirty="0" err="1" smtClean="0"/>
              <a:t>загорнути</a:t>
            </a:r>
            <a:r>
              <a:rPr lang="ru-RU" dirty="0" smtClean="0"/>
              <a:t> в </a:t>
            </a:r>
            <a:r>
              <a:rPr lang="ru-RU" dirty="0" err="1" smtClean="0"/>
              <a:t>харчову</a:t>
            </a:r>
            <a:r>
              <a:rPr lang="ru-RU" dirty="0" smtClean="0"/>
              <a:t> </a:t>
            </a:r>
            <a:r>
              <a:rPr lang="ru-RU" dirty="0" err="1" smtClean="0"/>
              <a:t>плівку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накрити</a:t>
            </a:r>
            <a:r>
              <a:rPr lang="ru-RU" dirty="0" smtClean="0"/>
              <a:t> мискою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вилежатися</a:t>
            </a:r>
            <a:r>
              <a:rPr lang="ru-RU" dirty="0" smtClean="0"/>
              <a:t> 40-60 </a:t>
            </a:r>
            <a:r>
              <a:rPr lang="ru-RU" dirty="0" err="1" smtClean="0"/>
              <a:t>хвилин</a:t>
            </a:r>
            <a:r>
              <a:rPr lang="ru-RU" dirty="0" smtClean="0"/>
              <a:t> при </a:t>
            </a:r>
            <a:r>
              <a:rPr lang="ru-RU" dirty="0" err="1" smtClean="0"/>
              <a:t>кімнатній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 smtClean="0"/>
              <a:t>приготовки</a:t>
            </a:r>
            <a:r>
              <a:rPr lang="ru-RU" dirty="0" smtClean="0"/>
              <a:t> начинки:</a:t>
            </a:r>
          </a:p>
          <a:p>
            <a:r>
              <a:rPr lang="ru-RU" dirty="0" err="1" smtClean="0"/>
              <a:t>Сушені</a:t>
            </a:r>
            <a:r>
              <a:rPr lang="ru-RU" dirty="0" smtClean="0"/>
              <a:t> </a:t>
            </a:r>
            <a:r>
              <a:rPr lang="ru-RU" dirty="0" err="1" smtClean="0"/>
              <a:t>гриби</a:t>
            </a:r>
            <a:r>
              <a:rPr lang="ru-RU" dirty="0" smtClean="0"/>
              <a:t> </a:t>
            </a:r>
            <a:r>
              <a:rPr lang="ru-RU" dirty="0" err="1" smtClean="0"/>
              <a:t>покласти</a:t>
            </a:r>
            <a:r>
              <a:rPr lang="ru-RU" dirty="0" smtClean="0"/>
              <a:t> в миску , </a:t>
            </a:r>
            <a:r>
              <a:rPr lang="ru-RU" dirty="0" err="1" smtClean="0"/>
              <a:t>залити</a:t>
            </a:r>
            <a:r>
              <a:rPr lang="ru-RU" dirty="0" smtClean="0"/>
              <a:t> </a:t>
            </a:r>
            <a:r>
              <a:rPr lang="ru-RU" dirty="0" err="1" smtClean="0"/>
              <a:t>окропом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на </a:t>
            </a:r>
            <a:r>
              <a:rPr lang="ru-RU" dirty="0" smtClean="0"/>
              <a:t>20-30.Гриби </a:t>
            </a:r>
            <a:r>
              <a:rPr lang="ru-RU" dirty="0" err="1" smtClean="0"/>
              <a:t>промити</a:t>
            </a:r>
            <a:r>
              <a:rPr lang="ru-RU" dirty="0" smtClean="0"/>
              <a:t> , </a:t>
            </a:r>
            <a:r>
              <a:rPr lang="ru-RU" dirty="0" err="1" smtClean="0"/>
              <a:t>покласти</a:t>
            </a:r>
            <a:r>
              <a:rPr lang="ru-RU" dirty="0" smtClean="0"/>
              <a:t> в </a:t>
            </a:r>
            <a:r>
              <a:rPr lang="ru-RU" dirty="0" err="1" smtClean="0"/>
              <a:t>каструлю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залити</a:t>
            </a:r>
            <a:r>
              <a:rPr lang="ru-RU" dirty="0" smtClean="0"/>
              <a:t> </a:t>
            </a:r>
            <a:r>
              <a:rPr lang="ru-RU" dirty="0" err="1" smtClean="0"/>
              <a:t>процідженим</a:t>
            </a:r>
            <a:r>
              <a:rPr lang="ru-RU" dirty="0" smtClean="0"/>
              <a:t>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</a:t>
            </a:r>
            <a:r>
              <a:rPr lang="ru-RU" dirty="0" err="1" smtClean="0"/>
              <a:t>марлі</a:t>
            </a:r>
            <a:r>
              <a:rPr lang="ru-RU" dirty="0" smtClean="0"/>
              <a:t> </a:t>
            </a:r>
            <a:r>
              <a:rPr lang="ru-RU" dirty="0" err="1" smtClean="0"/>
              <a:t>грибним</a:t>
            </a:r>
            <a:r>
              <a:rPr lang="ru-RU" dirty="0" smtClean="0"/>
              <a:t> </a:t>
            </a:r>
            <a:r>
              <a:rPr lang="ru-RU" dirty="0" err="1" smtClean="0"/>
              <a:t>настоєм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водою</a:t>
            </a:r>
            <a:r>
              <a:rPr lang="ru-RU" dirty="0" smtClean="0"/>
              <a:t>).Довести </a:t>
            </a:r>
            <a:r>
              <a:rPr lang="ru-RU" dirty="0" smtClean="0"/>
              <a:t>до </a:t>
            </a:r>
            <a:r>
              <a:rPr lang="ru-RU" dirty="0" err="1" smtClean="0"/>
              <a:t>кипіння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відварити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 </a:t>
            </a:r>
            <a:r>
              <a:rPr lang="ru-RU" dirty="0" err="1" smtClean="0"/>
              <a:t>хвилин.Гриби</a:t>
            </a:r>
            <a:r>
              <a:rPr lang="ru-RU" dirty="0" smtClean="0"/>
              <a:t> </a:t>
            </a:r>
            <a:r>
              <a:rPr lang="ru-RU" dirty="0" err="1" smtClean="0"/>
              <a:t>вийняти</a:t>
            </a:r>
            <a:r>
              <a:rPr lang="ru-RU" dirty="0" smtClean="0"/>
              <a:t> </a:t>
            </a:r>
            <a:r>
              <a:rPr lang="ru-RU" dirty="0" err="1" smtClean="0"/>
              <a:t>шумівкою</a:t>
            </a:r>
            <a:r>
              <a:rPr lang="ru-RU" dirty="0" smtClean="0"/>
              <a:t> , </a:t>
            </a:r>
            <a:r>
              <a:rPr lang="ru-RU" dirty="0" err="1" smtClean="0"/>
              <a:t>остудити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дрібно</a:t>
            </a:r>
            <a:r>
              <a:rPr lang="ru-RU" dirty="0" smtClean="0"/>
              <a:t> </a:t>
            </a:r>
            <a:r>
              <a:rPr lang="ru-RU" dirty="0" err="1" smtClean="0"/>
              <a:t>нарізати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Картоплю</a:t>
            </a:r>
            <a:r>
              <a:rPr lang="ru-RU" dirty="0" smtClean="0"/>
              <a:t> </a:t>
            </a:r>
            <a:r>
              <a:rPr lang="ru-RU" dirty="0" err="1" smtClean="0"/>
              <a:t>очистити</a:t>
            </a:r>
            <a:r>
              <a:rPr lang="ru-RU" dirty="0" smtClean="0"/>
              <a:t> , </a:t>
            </a:r>
            <a:r>
              <a:rPr lang="ru-RU" dirty="0" err="1" smtClean="0"/>
              <a:t>покласти</a:t>
            </a:r>
            <a:r>
              <a:rPr lang="ru-RU" dirty="0" smtClean="0"/>
              <a:t> в </a:t>
            </a:r>
            <a:r>
              <a:rPr lang="ru-RU" dirty="0" err="1" smtClean="0"/>
              <a:t>холодну</a:t>
            </a:r>
            <a:r>
              <a:rPr lang="ru-RU" dirty="0" smtClean="0"/>
              <a:t> воду , </a:t>
            </a:r>
            <a:r>
              <a:rPr lang="ru-RU" dirty="0" err="1" smtClean="0"/>
              <a:t>посолити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довести до </a:t>
            </a:r>
            <a:r>
              <a:rPr lang="ru-RU" dirty="0" err="1" smtClean="0"/>
              <a:t>кипіння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Зняти</a:t>
            </a:r>
            <a:r>
              <a:rPr lang="ru-RU" dirty="0" smtClean="0"/>
              <a:t> </a:t>
            </a:r>
            <a:r>
              <a:rPr lang="ru-RU" dirty="0" err="1" smtClean="0"/>
              <a:t>піну</a:t>
            </a:r>
            <a:r>
              <a:rPr lang="ru-RU" dirty="0" smtClean="0"/>
              <a:t> , </a:t>
            </a:r>
            <a:r>
              <a:rPr lang="ru-RU" dirty="0" err="1" smtClean="0"/>
              <a:t>зменшити</a:t>
            </a:r>
            <a:r>
              <a:rPr lang="ru-RU" dirty="0" smtClean="0"/>
              <a:t> </a:t>
            </a:r>
            <a:r>
              <a:rPr lang="ru-RU" dirty="0" err="1" smtClean="0"/>
              <a:t>вогонь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варити</a:t>
            </a:r>
            <a:r>
              <a:rPr lang="ru-RU" dirty="0" smtClean="0"/>
              <a:t> при слабкому </a:t>
            </a:r>
            <a:r>
              <a:rPr lang="ru-RU" dirty="0" err="1" smtClean="0"/>
              <a:t>кипінні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40-60 </a:t>
            </a:r>
            <a:r>
              <a:rPr lang="ru-RU" dirty="0" err="1" smtClean="0"/>
              <a:t>хвилин</a:t>
            </a:r>
            <a:r>
              <a:rPr lang="ru-RU" dirty="0" smtClean="0"/>
              <a:t> , до </a:t>
            </a:r>
            <a:r>
              <a:rPr lang="ru-RU" dirty="0" err="1" smtClean="0"/>
              <a:t>м'якості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Картопля</a:t>
            </a:r>
            <a:r>
              <a:rPr lang="ru-RU" dirty="0" smtClean="0"/>
              <a:t> </a:t>
            </a:r>
            <a:r>
              <a:rPr lang="ru-RU" dirty="0" err="1" smtClean="0"/>
              <a:t>вийняти</a:t>
            </a:r>
            <a:r>
              <a:rPr lang="ru-RU" dirty="0" smtClean="0"/>
              <a:t> </a:t>
            </a:r>
            <a:r>
              <a:rPr lang="ru-RU" dirty="0" err="1" smtClean="0"/>
              <a:t>шумівкою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розім'яти</a:t>
            </a:r>
            <a:r>
              <a:rPr lang="ru-RU" dirty="0" smtClean="0"/>
              <a:t> в </a:t>
            </a:r>
            <a:r>
              <a:rPr lang="ru-RU" dirty="0" err="1" smtClean="0"/>
              <a:t>пюре.Картопляний</a:t>
            </a:r>
            <a:r>
              <a:rPr lang="ru-RU" dirty="0" smtClean="0"/>
              <a:t> </a:t>
            </a:r>
            <a:r>
              <a:rPr lang="ru-RU" dirty="0" err="1" smtClean="0"/>
              <a:t>відвар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, при </a:t>
            </a:r>
            <a:r>
              <a:rPr lang="ru-RU" dirty="0" err="1" smtClean="0"/>
              <a:t>необхідності</a:t>
            </a:r>
            <a:r>
              <a:rPr lang="ru-RU" dirty="0" smtClean="0"/>
              <a:t> ,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в пюре .</a:t>
            </a:r>
          </a:p>
          <a:p>
            <a:r>
              <a:rPr lang="ru-RU" dirty="0" smtClean="0"/>
              <a:t>Цибулю </a:t>
            </a:r>
            <a:r>
              <a:rPr lang="ru-RU" dirty="0" err="1" smtClean="0"/>
              <a:t>очистити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нарізати</a:t>
            </a:r>
            <a:r>
              <a:rPr lang="ru-RU" dirty="0" smtClean="0"/>
              <a:t> </a:t>
            </a:r>
            <a:r>
              <a:rPr lang="ru-RU" dirty="0" err="1" smtClean="0"/>
              <a:t>дрібно.У</a:t>
            </a:r>
            <a:r>
              <a:rPr lang="ru-RU" dirty="0" smtClean="0"/>
              <a:t> </a:t>
            </a:r>
            <a:r>
              <a:rPr lang="ru-RU" dirty="0" err="1" smtClean="0"/>
              <a:t>сковороді</a:t>
            </a:r>
            <a:r>
              <a:rPr lang="ru-RU" dirty="0" smtClean="0"/>
              <a:t> </a:t>
            </a:r>
            <a:r>
              <a:rPr lang="ru-RU" dirty="0" err="1" smtClean="0"/>
              <a:t>розігріти</a:t>
            </a:r>
            <a:r>
              <a:rPr lang="ru-RU" dirty="0" smtClean="0"/>
              <a:t> </a:t>
            </a:r>
            <a:r>
              <a:rPr lang="ru-RU" dirty="0" err="1" smtClean="0"/>
              <a:t>олію</a:t>
            </a:r>
            <a:r>
              <a:rPr lang="ru-RU" dirty="0" smtClean="0"/>
              <a:t> , </a:t>
            </a:r>
            <a:r>
              <a:rPr lang="ru-RU" dirty="0" err="1" smtClean="0"/>
              <a:t>викласти</a:t>
            </a:r>
            <a:r>
              <a:rPr lang="ru-RU" dirty="0" smtClean="0"/>
              <a:t> цибулю ,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посолити</a:t>
            </a:r>
            <a:r>
              <a:rPr lang="ru-RU" dirty="0" smtClean="0"/>
              <a:t> , </a:t>
            </a:r>
            <a:r>
              <a:rPr lang="ru-RU" dirty="0" err="1" smtClean="0"/>
              <a:t>поперчити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обсмажити</a:t>
            </a:r>
            <a:r>
              <a:rPr lang="ru-RU" dirty="0" smtClean="0"/>
              <a:t> до </a:t>
            </a:r>
            <a:r>
              <a:rPr lang="ru-RU" dirty="0" err="1" smtClean="0"/>
              <a:t>м'якості.Додати</a:t>
            </a:r>
            <a:r>
              <a:rPr lang="ru-RU" dirty="0" smtClean="0"/>
              <a:t> </a:t>
            </a:r>
            <a:r>
              <a:rPr lang="ru-RU" dirty="0" err="1" smtClean="0"/>
              <a:t>нарізані</a:t>
            </a:r>
            <a:r>
              <a:rPr lang="ru-RU" dirty="0" smtClean="0"/>
              <a:t> </a:t>
            </a:r>
            <a:r>
              <a:rPr lang="ru-RU" dirty="0" err="1" smtClean="0"/>
              <a:t>відварні</a:t>
            </a:r>
            <a:r>
              <a:rPr lang="ru-RU" dirty="0" smtClean="0"/>
              <a:t> </a:t>
            </a:r>
            <a:r>
              <a:rPr lang="ru-RU" dirty="0" err="1" smtClean="0"/>
              <a:t>гриби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обсмажити</a:t>
            </a:r>
            <a:r>
              <a:rPr lang="ru-RU" dirty="0" smtClean="0"/>
              <a:t> разом 2-3 </a:t>
            </a:r>
            <a:r>
              <a:rPr lang="ru-RU" dirty="0" err="1" smtClean="0"/>
              <a:t>хвилини.Додати</a:t>
            </a:r>
            <a:r>
              <a:rPr lang="ru-RU" dirty="0" smtClean="0"/>
              <a:t> </a:t>
            </a:r>
            <a:r>
              <a:rPr lang="ru-RU" dirty="0" err="1" smtClean="0"/>
              <a:t>гриби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цибулею в </a:t>
            </a:r>
            <a:r>
              <a:rPr lang="ru-RU" dirty="0" err="1" smtClean="0"/>
              <a:t>картопляне</a:t>
            </a:r>
            <a:r>
              <a:rPr lang="ru-RU" dirty="0" smtClean="0"/>
              <a:t> </a:t>
            </a:r>
            <a:r>
              <a:rPr lang="ru-RU" dirty="0" err="1" smtClean="0"/>
              <a:t>пюре.Посолити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поперчити</a:t>
            </a:r>
            <a:r>
              <a:rPr lang="ru-RU" dirty="0" smtClean="0"/>
              <a:t> , за смаком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перемішати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71612"/>
            <a:ext cx="850112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Тісто</a:t>
            </a:r>
            <a:r>
              <a:rPr lang="ru-RU" dirty="0" smtClean="0"/>
              <a:t> </a:t>
            </a:r>
            <a:r>
              <a:rPr lang="ru-RU" dirty="0" err="1" smtClean="0"/>
              <a:t>розкачати</a:t>
            </a:r>
            <a:r>
              <a:rPr lang="ru-RU" dirty="0" smtClean="0"/>
              <a:t> в тонкий </a:t>
            </a:r>
            <a:r>
              <a:rPr lang="ru-RU" dirty="0" err="1" smtClean="0"/>
              <a:t>пласт.Склянкою</a:t>
            </a:r>
            <a:r>
              <a:rPr lang="ru-RU" dirty="0" smtClean="0"/>
              <a:t> </a:t>
            </a:r>
            <a:r>
              <a:rPr lang="ru-RU" dirty="0" err="1" smtClean="0"/>
              <a:t>вирізати</a:t>
            </a:r>
            <a:r>
              <a:rPr lang="ru-RU" dirty="0" smtClean="0"/>
              <a:t> кружки .На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гурток</a:t>
            </a:r>
            <a:r>
              <a:rPr lang="ru-RU" dirty="0" smtClean="0"/>
              <a:t> </a:t>
            </a:r>
            <a:r>
              <a:rPr lang="ru-RU" dirty="0" err="1" smtClean="0"/>
              <a:t>покласти</a:t>
            </a:r>
            <a:r>
              <a:rPr lang="ru-RU" dirty="0" smtClean="0"/>
              <a:t> начинку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защипати</a:t>
            </a:r>
            <a:r>
              <a:rPr lang="ru-RU" dirty="0" smtClean="0"/>
              <a:t> </a:t>
            </a:r>
            <a:r>
              <a:rPr lang="ru-RU" dirty="0" err="1" smtClean="0"/>
              <a:t>краї</a:t>
            </a:r>
            <a:r>
              <a:rPr lang="ru-RU" dirty="0" smtClean="0"/>
              <a:t> .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каструлю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киплячої</a:t>
            </a:r>
            <a:r>
              <a:rPr lang="ru-RU" dirty="0" smtClean="0"/>
              <a:t> </a:t>
            </a:r>
            <a:r>
              <a:rPr lang="ru-RU" dirty="0" err="1" smtClean="0"/>
              <a:t>підсоленої</a:t>
            </a:r>
            <a:r>
              <a:rPr lang="ru-RU" dirty="0" smtClean="0"/>
              <a:t> води </a:t>
            </a:r>
            <a:r>
              <a:rPr lang="ru-RU" dirty="0" err="1" smtClean="0"/>
              <a:t>покласти</a:t>
            </a:r>
            <a:r>
              <a:rPr lang="ru-RU" dirty="0" smtClean="0"/>
              <a:t> вареники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акуратно</a:t>
            </a:r>
            <a:r>
              <a:rPr lang="ru-RU" dirty="0" smtClean="0"/>
              <a:t> </a:t>
            </a:r>
            <a:r>
              <a:rPr lang="ru-RU" dirty="0" err="1" smtClean="0"/>
              <a:t>перемішати</a:t>
            </a:r>
            <a:r>
              <a:rPr lang="ru-RU" dirty="0" smtClean="0"/>
              <a:t> , </a:t>
            </a:r>
            <a:r>
              <a:rPr lang="ru-RU" dirty="0" err="1" smtClean="0"/>
              <a:t>щоб</a:t>
            </a:r>
            <a:r>
              <a:rPr lang="ru-RU" dirty="0" smtClean="0"/>
              <a:t> не прилипли до дна </a:t>
            </a:r>
            <a:r>
              <a:rPr lang="ru-RU" dirty="0" err="1" smtClean="0"/>
              <a:t>каструлі</a:t>
            </a:r>
            <a:r>
              <a:rPr lang="ru-RU" dirty="0" smtClean="0"/>
              <a:t> .</a:t>
            </a:r>
            <a:r>
              <a:rPr lang="ru-RU" dirty="0" err="1" smtClean="0"/>
              <a:t>Після</a:t>
            </a:r>
            <a:r>
              <a:rPr lang="ru-RU" dirty="0" smtClean="0"/>
              <a:t> того як вареники </a:t>
            </a:r>
            <a:r>
              <a:rPr lang="ru-RU" dirty="0" err="1" smtClean="0"/>
              <a:t>спливуть</a:t>
            </a:r>
            <a:r>
              <a:rPr lang="ru-RU" dirty="0" smtClean="0"/>
              <a:t> </a:t>
            </a:r>
            <a:r>
              <a:rPr lang="ru-RU" dirty="0" err="1" smtClean="0"/>
              <a:t>варити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5-7 </a:t>
            </a:r>
            <a:r>
              <a:rPr lang="ru-RU" dirty="0" err="1" smtClean="0"/>
              <a:t>хвилин</a:t>
            </a:r>
            <a:r>
              <a:rPr lang="ru-RU" dirty="0" smtClean="0"/>
              <a:t> при слабкому </a:t>
            </a:r>
            <a:r>
              <a:rPr lang="ru-RU" dirty="0" err="1" smtClean="0"/>
              <a:t>кипінні.Готові</a:t>
            </a:r>
            <a:r>
              <a:rPr lang="ru-RU" dirty="0" smtClean="0"/>
              <a:t> вареники </a:t>
            </a:r>
            <a:r>
              <a:rPr lang="ru-RU" dirty="0" err="1" smtClean="0"/>
              <a:t>вийняти</a:t>
            </a:r>
            <a:r>
              <a:rPr lang="ru-RU" dirty="0" smtClean="0"/>
              <a:t> </a:t>
            </a:r>
            <a:r>
              <a:rPr lang="ru-RU" dirty="0" err="1" smtClean="0"/>
              <a:t>шумівкою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викласти</a:t>
            </a:r>
            <a:r>
              <a:rPr lang="ru-RU" dirty="0" smtClean="0"/>
              <a:t> на </a:t>
            </a:r>
            <a:r>
              <a:rPr lang="ru-RU" dirty="0" err="1" smtClean="0"/>
              <a:t>тарілку.За</a:t>
            </a:r>
            <a:r>
              <a:rPr lang="ru-RU" dirty="0" smtClean="0"/>
              <a:t> </a:t>
            </a:r>
            <a:r>
              <a:rPr lang="ru-RU" dirty="0" err="1" smtClean="0"/>
              <a:t>бажанням</a:t>
            </a:r>
            <a:r>
              <a:rPr lang="ru-RU" dirty="0" smtClean="0"/>
              <a:t> подати вареники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смаженою</a:t>
            </a:r>
            <a:r>
              <a:rPr lang="ru-RU" dirty="0" smtClean="0"/>
              <a:t> цибулею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полити</a:t>
            </a:r>
            <a:r>
              <a:rPr lang="ru-RU" dirty="0" smtClean="0"/>
              <a:t> </a:t>
            </a:r>
            <a:r>
              <a:rPr lang="ru-RU" dirty="0" err="1" smtClean="0"/>
              <a:t>рослинним</a:t>
            </a:r>
            <a:r>
              <a:rPr lang="ru-RU" dirty="0" smtClean="0"/>
              <a:t> маслом 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смажився</a:t>
            </a:r>
            <a:r>
              <a:rPr lang="ru-RU" dirty="0" smtClean="0"/>
              <a:t> цибулю.</a:t>
            </a:r>
          </a:p>
          <a:p>
            <a:endParaRPr lang="ru-RU" dirty="0"/>
          </a:p>
        </p:txBody>
      </p:sp>
      <p:pic>
        <p:nvPicPr>
          <p:cNvPr id="3" name="Picture 2" descr="C:\Documents and Settings\Admin\Рабочий стол\ghbrfhgfnnz\uk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</p:spPr>
      </p:pic>
      <p:pic>
        <p:nvPicPr>
          <p:cNvPr id="37890" name="Picture 2" descr="C:\Documents and Settings\Admin\Рабочий стол\ghbrfhgfnnz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786190"/>
            <a:ext cx="5429288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ентація з прикарпаття\9169781ea63c89d7d2df444f3138a24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714356"/>
          <a:ext cx="8072496" cy="523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1643074"/>
                <a:gridCol w="4214844"/>
              </a:tblGrid>
              <a:tr h="1441129">
                <a:tc>
                  <a:txBody>
                    <a:bodyPr/>
                    <a:lstStyle/>
                    <a:p>
                      <a:r>
                        <a:rPr lang="ru-RU" sz="1800" b="1" i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</a:t>
                      </a:r>
                      <a:r>
                        <a:rPr lang="uk-UA" sz="18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</a:t>
                      </a:r>
                      <a:r>
                        <a:rPr lang="uk-UA" sz="18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</a:t>
                      </a:r>
                      <a:endParaRPr lang="ru-RU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Рідкі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Борщ • 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Гречаний</a:t>
                      </a:r>
                      <a:r>
                        <a:rPr lang="ru-RU" sz="16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суп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Затірка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Капусняк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 Квасок• </a:t>
                      </a:r>
                    </a:p>
                    <a:p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Крупник• 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Куліш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Лемішка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Огірочник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Соломаха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</a:t>
                      </a:r>
                    </a:p>
                    <a:p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Холодник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Юшка• Щерба</a:t>
                      </a:r>
                      <a:endParaRPr lang="ru-RU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i="1" u="sng" dirty="0" smtClean="0"/>
                        <a:t>Другі страви</a:t>
                      </a:r>
                      <a:endParaRPr lang="ru-RU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Вареники• Верещака• Галушки•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Голубці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Гречаники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 Гурка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Деруни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Душенина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Завиванець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Картопляники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Кендюх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Кров'янка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Крученики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Полядвиця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Січеники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Хляки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ґляґи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Холодець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Шпундра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Язик</a:t>
                      </a:r>
                      <a:endParaRPr lang="ru-RU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44136">
                <a:tc>
                  <a:txBody>
                    <a:bodyPr/>
                    <a:lstStyle/>
                    <a:p>
                      <a:r>
                        <a:rPr lang="ru-RU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Гарніри</a:t>
                      </a:r>
                      <a:r>
                        <a:rPr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закуски</a:t>
                      </a:r>
                      <a:endParaRPr lang="ru-RU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Банош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Гречана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каша• Каша • Квашена капуста•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Книш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та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книшики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Корж • Кулеша</a:t>
                      </a:r>
                    </a:p>
                    <a:p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Лемішка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гойданка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Малай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Налисники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Пампушка • </a:t>
                      </a:r>
                    </a:p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Потапці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Сало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Смалець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Тетеря</a:t>
                      </a:r>
                      <a:r>
                        <a:rPr lang="ru-RU" sz="1600" u="none" kern="1200" baseline="30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Шкварки</a:t>
                      </a:r>
                      <a:endParaRPr lang="ru-RU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презентація з прикарпаття\9169781ea63c89d7d2df444f3138a24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785794"/>
          <a:ext cx="7715304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3"/>
                <a:gridCol w="642942"/>
                <a:gridCol w="47149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1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Приправи</a:t>
                      </a:r>
                      <a:r>
                        <a:rPr lang="ru-RU" sz="1800" b="1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та </a:t>
                      </a:r>
                      <a:r>
                        <a:rPr lang="ru-RU" sz="1800" b="1" i="1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спеції</a:t>
                      </a:r>
                      <a:endParaRPr lang="ru-RU" i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Хрін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Часник</a:t>
                      </a:r>
                      <a:endParaRPr lang="ru-RU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Молочні</a:t>
                      </a:r>
                      <a:r>
                        <a:rPr lang="ru-RU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страви</a:t>
                      </a:r>
                      <a:endParaRPr lang="ru-RU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Бринза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Маслянка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Молозиво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Пряжене</a:t>
                      </a:r>
                      <a:r>
                        <a:rPr lang="ru-RU" sz="16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молоко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Ряжанка</a:t>
                      </a:r>
                      <a:endParaRPr lang="ru-RU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Десерти</a:t>
                      </a:r>
                      <a:r>
                        <a:rPr lang="ru-RU" sz="1800" b="1" i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та </a:t>
                      </a:r>
                      <a:r>
                        <a:rPr lang="ru-RU" sz="18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ласощі</a:t>
                      </a:r>
                      <a:endParaRPr lang="ru-RU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Бублики• Ватрушки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Вергуни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Зубці</a:t>
                      </a:r>
                      <a:r>
                        <a:rPr lang="ru-RU" sz="1600" u="none" kern="1200" baseline="30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Кваша</a:t>
                      </a:r>
                      <a:r>
                        <a:rPr lang="ru-RU" sz="1600" u="none" kern="1200" baseline="30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Кисіль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Мандрика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Млинці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Оладки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  <a:p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Папушники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Пиріжки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Пиріг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Плетеники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</a:t>
                      </a:r>
                    </a:p>
                    <a:p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Присканці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Пряники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Путря</a:t>
                      </a:r>
                      <a:r>
                        <a:rPr lang="ru-RU" sz="1600" u="none" kern="1200" baseline="30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Пухкеники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Сирники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</a:t>
                      </a:r>
                    </a:p>
                    <a:p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Сметанники•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Соложеник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Стовпці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Стуленики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Черешнянка</a:t>
                      </a:r>
                      <a:endParaRPr lang="ru-RU" sz="160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Алкогольні</a:t>
                      </a:r>
                      <a:r>
                        <a:rPr lang="ru-RU" sz="1800" b="1" i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i="1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напої</a:t>
                      </a:r>
                      <a:endParaRPr lang="ru-RU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Варенуха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Горілка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Запіканка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</a:p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Малинівка</a:t>
                      </a:r>
                      <a:endParaRPr lang="ru-RU" sz="160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 Медовуха•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Спотикач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Цитринівка</a:t>
                      </a:r>
                      <a:endParaRPr lang="ru-RU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4357694"/>
          <a:ext cx="7715304" cy="12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642942"/>
                <a:gridCol w="4714908"/>
              </a:tblGrid>
              <a:tr h="442278">
                <a:tc>
                  <a:txBody>
                    <a:bodyPr/>
                    <a:lstStyle/>
                    <a:p>
                      <a:r>
                        <a:rPr lang="ru-RU" sz="1800" b="1" i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Безалкогольні</a:t>
                      </a:r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напої</a:t>
                      </a:r>
                      <a:endParaRPr lang="ru-RU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Квас • 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Кисляк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Молоко • Компот</a:t>
                      </a:r>
                      <a:endParaRPr lang="ru-RU" sz="16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Ритуальна кухня</a:t>
                      </a:r>
                      <a:endParaRPr lang="ru-RU" sz="1100" i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Калита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Коровай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Крашанка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Кутя • </a:t>
                      </a:r>
                    </a:p>
                    <a:p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Лежень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Паска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</a:t>
                      </a:r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Узвар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• Шишки • </a:t>
                      </a:r>
                    </a:p>
                    <a:p>
                      <a:r>
                        <a:rPr lang="ru-RU" sz="1600" u="non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Шулики</a:t>
                      </a:r>
                      <a:endParaRPr lang="ru-RU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850112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Українська</a:t>
            </a: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народна </a:t>
            </a: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кухня</a:t>
            </a: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—</a:t>
            </a:r>
          </a:p>
          <a:p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 культурна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спадщина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народу, як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неоціненний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здобуток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пишатися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забувати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14818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кухня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створювалась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віків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тому вона в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відбиває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народу 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культуру.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0"/>
            <a:ext cx="8215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i="1" dirty="0" err="1" smtClean="0">
                <a:latin typeface="Monotype Corsiva" pitchFamily="66" charset="0"/>
                <a:cs typeface="Times New Roman" pitchFamily="18" charset="0"/>
              </a:rPr>
              <a:t>Своєрідність</a:t>
            </a:r>
            <a:r>
              <a:rPr lang="ru-RU" sz="4000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Monotype Corsiva" pitchFamily="66" charset="0"/>
                <a:cs typeface="Times New Roman" pitchFamily="18" charset="0"/>
              </a:rPr>
              <a:t>української</a:t>
            </a:r>
            <a:r>
              <a:rPr lang="ru-RU" sz="4000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Monotype Corsiva" pitchFamily="66" charset="0"/>
                <a:cs typeface="Times New Roman" pitchFamily="18" charset="0"/>
              </a:rPr>
              <a:t>національної</a:t>
            </a:r>
            <a:r>
              <a:rPr lang="ru-RU" sz="4000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Monotype Corsiva" pitchFamily="66" charset="0"/>
                <a:cs typeface="Times New Roman" pitchFamily="18" charset="0"/>
              </a:rPr>
              <a:t>кухні</a:t>
            </a:r>
            <a:r>
              <a:rPr lang="ru-RU" sz="4000" i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4000" i="1" noProof="1" smtClean="0">
                <a:latin typeface="Monotype Corsiva" pitchFamily="66" charset="0"/>
                <a:cs typeface="Times New Roman" pitchFamily="18" charset="0"/>
              </a:rPr>
              <a:t>виражається: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928802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по-перше у використанні таких продуктів, як свинина, сало, буряк, пшеничне борошно;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i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i="1" noProof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по-друге </a:t>
            </a:r>
            <a:r>
              <a:rPr lang="uk-UA" sz="2800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технології приготування їжі. Це теплова обробка великої кількості продуктів на фоні одного основного і визначального.</a:t>
            </a:r>
            <a:endParaRPr lang="uk-UA" sz="28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50112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Українська кухня, як і багато відомих кухонь світу, відрізняється своєю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самобутністю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своєрідністю. </a:t>
            </a:r>
            <a:endParaRPr lang="uk-UA" sz="3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рецептах,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 налічується більше 5 тисяч, з легкістю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поєднуються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 продукти, як буряк, свиняче сало, пшеничне борошно.</a:t>
            </a:r>
            <a:endParaRPr lang="ru-RU" sz="3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ghbrfhgfnnz\kuh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1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кухня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склалася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пізно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основному до початку —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остаточно — до початку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кухню не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ввійшли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давньоруської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втрачена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монголо-татарської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навали.</a:t>
            </a:r>
          </a:p>
          <a:p>
            <a:pPr algn="ctr"/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відрізняє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кухню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білоруської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древні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видозмінювалися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зберігалися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68" descr="Описание: http://www.google.com.ua/url?source=imglanding&amp;ct=img&amp;q=http://ukraine2012.gov.ua/upload/resize_cache/iblock/4df/350_245_2/4dfced49ebbb0f0cf7fd5e22bbcd0869.jpg&amp;sa=X&amp;ei=77HcUIKZKtDQ4QT284CwCg&amp;ved=0CAkQ8wc4FA&amp;usg=AFQjCNG2bmQeRwBnAyQMcbKS6IiIR1NLx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00438"/>
            <a:ext cx="514353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21537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Вона давно одержала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далеко за межами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блюда,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борщі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вареники,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ввійшли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меню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122" name="Picture 2" descr="C:\Documents and Settings\Admin\Рабочий стол\ghbrfhgfnnz\141252_1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7620000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3582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Основою перших страв на Україну здавна були рибні та м'ясні бульйони з додаванням овочів під загальною назвою «</a:t>
            </a:r>
            <a:r>
              <a:rPr lang="uk-UA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юха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що пізніше трансформувалося в слово «</a:t>
            </a:r>
            <a:r>
              <a:rPr lang="uk-UA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уха</a:t>
            </a:r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8165">
            <a:off x="539750" y="3017838"/>
            <a:ext cx="4316413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6378">
            <a:off x="4246563" y="2692400"/>
            <a:ext cx="4229100" cy="360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ghbrfhgfnnz\uk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574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1428736"/>
            <a:ext cx="2574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Рецепти</a:t>
            </a:r>
            <a:r>
              <a:rPr lang="uk-UA" sz="5400" b="1" i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5400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57554" y="2357430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ourier New" pitchFamily="49" charset="0"/>
                <a:cs typeface="Times New Roman" pitchFamily="18" charset="0"/>
              </a:rPr>
              <a:t>Уха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4100" name="Рисунок 69" descr="Описание: http://www.google.com.ua/url?source=imglanding&amp;ct=img&amp;q=http://www.smachno.in.ua/files/pershi/yushka/MAIN-yushka.jpg&amp;sa=X&amp;ei=PMLcUITXB6mG4gSP1IFY&amp;ved=0CAkQ8wc4Dw&amp;usg=AFQjCNHcAOB9O0bOlAfhM4L97MLn1HxNYQ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3214686"/>
            <a:ext cx="428624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3714752"/>
            <a:ext cx="4214842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склад</a:t>
            </a:r>
            <a:endParaRPr lang="ru-RU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вода - 3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літри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риба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- 1,5 - 2 кг,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рибне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філе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(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сьомги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,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форелі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, судака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тощо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) - 300-500 г , цибуля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ріпчаста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- 2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шт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,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лавровий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лист - 2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шт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,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запашний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перець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горошком - 3-4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шт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,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горілка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- 20-30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мл,зелень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кропу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,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сіль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,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мелений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перець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00240"/>
            <a:ext cx="8429684" cy="4678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очистити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випатрати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видалити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зябра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розрізати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шматки 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дрібну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каструлю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помістити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третю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рибної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дрібниці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рибну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обрізки.Залити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холодною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водою.Довести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піну.Додати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слабкому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кипінні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15-20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знімаючи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піну.Додати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решту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довести до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кипіння.Посолити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юшку .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15-20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знімаючи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піну.З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бульйону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вийняти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цибулини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шумівки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Бульйон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процідити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складену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шарів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марлю.Повернути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каструлю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довести до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бульйон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бульйон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шматки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рибного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горошини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перцю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лавровий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лист.Варити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8-10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слабкому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кипінні.За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хвилини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юшку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горілку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за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зелень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кропу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досолити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поперчити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смаком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вогню.Дати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настоятися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вусі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кришкою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10-15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ghbrfhgfnnz\uk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857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357298"/>
            <a:ext cx="2387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965</Words>
  <Application>Microsoft Office PowerPoint</Application>
  <PresentationFormat>Экран (4:3)</PresentationFormat>
  <Paragraphs>115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45</cp:revision>
  <dcterms:created xsi:type="dcterms:W3CDTF">2013-09-26T17:35:54Z</dcterms:created>
  <dcterms:modified xsi:type="dcterms:W3CDTF">2013-11-18T18:14:09Z</dcterms:modified>
</cp:coreProperties>
</file>