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70" y="2636912"/>
            <a:ext cx="5832648" cy="312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52536" y="332656"/>
            <a:ext cx="9520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Уфолог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моя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будущая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профессия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Уфология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наука, занимающаяся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изучением свидетельств о существовании НЛО,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о контактах с 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НЛОнавтами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и похищениях ими, мысленном общении с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инопланетянами,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контактах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в истории человечества, а также о других подозреваемых с деятельностью внеземного разума 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паранормальных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явлениях (круги на полях, неопознанные плавающие объекты, квакеры и пр.). В широком смысле слова уфологией называют исследование и других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паранормальных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явлений, непосредственно не связанных с НЛО: полтергейста, призраков и др.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3121E-6 L -1.72396 0.002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002" y="2420500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Уфолог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– это человек, занимающийся проблемами и исследованиями, связанными с неопознанными летающими объектами – УФО или НЛО. Круг как специалистов, так и любителей, интересующихся этими аномальными явлениями, очень широк. Одни уфологи отдают предпочтение строгому научному исследованию, другие слишком многое принимают на веру, третьи являются откровенными шарлатанами.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222"/>
            <a:ext cx="2910901" cy="232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751"/>
            <a:ext cx="3024336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" y="2852936"/>
            <a:ext cx="2762534" cy="1717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3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Зарождение уфологии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Принято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считать, что термин «уфология» появился в английском языке в 1959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году.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частности, 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Oxford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English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Dictionary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сообщает о первом его использовании в журнале 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Times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Literary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Supplement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23 января 1959 года. Известно, однако, что эта статья появилась спустя восемь лет после того, как Эдвард Дж.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Руппельт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впервые предложил и начал использовать термин 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UFO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в 1951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году.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1947 г. К. Арнольд увидел девять непонятных летающих предметов, передвигавшихся с немыслимой тогда сверхзвуковой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скоростью. Известие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 этих «летающих тарелках» быстро облетело всю Америку, в результате чего едва ли не каждый день появлялись очевидцы НЛО. Вскоре их накопилось столь много, что ВВС США подняли тревогу, предположив, что они запускаются СССР.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После того, как начали исследовать феномен НЛО, выяснилось, что «летающие тарелки» не начали вдруг появляться во второй половине двадцатого века. Сведения о странных летающих огоньках и предметах поступали и 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время Второй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мировой войны, и в Викторианскую эпоху. О небесных знаках упоминают и средневековые церковные хроники, и летописи древности.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исследования феномена ВВС США создавали различные секретные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проекты.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марте 1947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года ВВС США начали сотрудничать с прессой. Журнал 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Life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доселе высказывавший пренебрежение к «летающим тарелкам», обмениваясь сведениями с ВВС, опубликовал статью Роберта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Гинны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 Бредфорда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Дарраха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«К нам гости из космоса?»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Эта статья вызвала множество отзывов, статей о НЛО.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7056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Уфологические исследования более всего затрагивают такие направления науки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Психология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Ключевую роль в изучении случая предполагаемого наблюдения НЛО играет установление искренности показаний очевидцев (например, при помощи детектора лжи) и установление возможности реального существования наблюдавшегося ими феномена (например, поиском других независимых очевидцев). Понятно, что вероятность того, что явление действительно имело место, низка, если у респондента обнаружено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какое-либо галлюциногенное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психическое расстройство.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" y="3528067"/>
            <a:ext cx="5710259" cy="2923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6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25144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Метеорология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 Существует множество атмосферных явлений, могущих ввести их очевидцев в заблуждение: ложные солнца, линзообразные 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облака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и т.д. Расследующий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случай уфолог прежде всего должен установить, не вызвано ли сообщение о НЛО наблюдением какого-либо из этих явлений.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619408" cy="2399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928100" cy="369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91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30309"/>
            <a:ext cx="8229600" cy="20347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Астрономия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 Параллельно с атмосферными явлениями в науке описано множество 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астрофизических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феноменов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(вроде явления кометы, Венеры), вызывающих сообщения о наблюдении НЛО. Наиболее авторитетными уфологами были как раз профессоры астрономии (Аллен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Хайнек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 и Дональд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Мензел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055"/>
            <a:ext cx="326736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14697"/>
            <a:ext cx="4683381" cy="3033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" y="89464"/>
            <a:ext cx="3479469" cy="228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94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Уфолог – интересная и увлекательная профессия, но так же не стоит забывать, что многие уфологи погибали или исчезали при неизвестных обстоятельствах…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Американский писатель Сидни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Шелдон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отметил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23 случая гибели астрономов, среди которых были интересующиеся уфологией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люди: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октябре 1986 г. астроном профессор А. Шариф выехал из Лондона в Бристоль и повесился там на дереве, преодолев расстояние в 100 км;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через несколько дней лондонский же профессор В. 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Дазибай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бросился с Бристольского моста;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январе 1987 г. 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Автар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Синг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-Гада пропал без вести;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феврале 1987 г. Питер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Пигегел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был задавлен своей 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машиной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марте 1987 г. Дэвид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Сэняс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разбился насмерть, въехав на большой скорости в здание кафе;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апреле 1987 г. повесился Марк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Визнер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был убит Стюарт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Гудинг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, Дэвид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Гринхалг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упал с моста,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Шани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Уоренн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утопился;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мае 1987 г. Майкл Бейкер погиб в автокатастрофе.</a:t>
            </a: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2948295" cy="386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0480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42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92696"/>
            <a:ext cx="8110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Но, к сожалению, редко встречаются профессиональные уфологи. Как правило, уфолог – это хобби, такое же, как и, например, нумизмат – люди объединяются, занимаются этим делом, но зарплаты не получают. Однако существуют организации, занимающиеся поиском внеземных цивилизаций, которые могут нанимать уфологов. Так же этим занимаются ВВС США и прочие правительственные организации. У уфологов есть ещё один способ заработка – они пишут книги и научные работы. Образование можно получить в таких странах, как Россия, Китай, США (штаты Иллинойс и Калифорния), Франция, где есть факультеты уфологии.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39" y="3097992"/>
            <a:ext cx="5161191" cy="3751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86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2013-11-02T10:00:07Z</dcterms:created>
  <dcterms:modified xsi:type="dcterms:W3CDTF">2013-11-02T11:13:31Z</dcterms:modified>
</cp:coreProperties>
</file>