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diagrams/colors1.xml" ContentType="application/vnd.openxmlformats-officedocument.drawingml.diagramColors+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diagrams/drawing1.xml" ContentType="application/vnd.ms-office.drawingml.diagramDrawing+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diagrams/quickStyle1.xml" ContentType="application/vnd.openxmlformats-officedocument.drawingml.diagramStyle+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diagrams/layout1.xml" ContentType="application/vnd.openxmlformats-officedocument.drawingml.diagram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diagrams/data1.xml" ContentType="application/vnd.openxmlformats-officedocument.drawingml.diagramData+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69" r:id="rId4"/>
    <p:sldId id="258" r:id="rId5"/>
    <p:sldId id="259" r:id="rId6"/>
    <p:sldId id="260" r:id="rId7"/>
    <p:sldId id="264" r:id="rId8"/>
    <p:sldId id="265" r:id="rId9"/>
    <p:sldId id="266" r:id="rId10"/>
    <p:sldId id="267" r:id="rId11"/>
    <p:sldId id="261" r:id="rId12"/>
    <p:sldId id="262" r:id="rId13"/>
    <p:sldId id="263" r:id="rId14"/>
    <p:sldId id="268" r:id="rId15"/>
    <p:sldId id="270" r:id="rId16"/>
    <p:sldId id="271" r:id="rId17"/>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F2E"/>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85" d="100"/>
          <a:sy n="85" d="100"/>
        </p:scale>
        <p:origin x="-564" y="-96"/>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diagrams/colors1.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31D2198-E751-4D88-A8F0-24818DF893B5}" type="doc">
      <dgm:prSet loTypeId="urn:microsoft.com/office/officeart/2005/8/layout/orgChart1" loCatId="hierarchy" qsTypeId="urn:microsoft.com/office/officeart/2005/8/quickstyle/3d1" qsCatId="3D" csTypeId="urn:microsoft.com/office/officeart/2005/8/colors/accent0_3" csCatId="mainScheme" phldr="1"/>
      <dgm:spPr/>
      <dgm:t>
        <a:bodyPr/>
        <a:lstStyle/>
        <a:p>
          <a:endParaRPr lang="ru-RU"/>
        </a:p>
      </dgm:t>
    </dgm:pt>
    <dgm:pt modelId="{929E63A4-9678-48DC-AFAF-B497694B7ACE}">
      <dgm:prSet phldrT="[Текст]"/>
      <dgm:spPr/>
      <dgm:t>
        <a:bodyPr/>
        <a:lstStyle/>
        <a:p>
          <a:r>
            <a:rPr lang="en-US" b="1" dirty="0" smtClean="0">
              <a:solidFill>
                <a:schemeClr val="bg1"/>
              </a:solidFill>
              <a:latin typeface="Arial Black" pitchFamily="34" charset="0"/>
            </a:rPr>
            <a:t>Depending on the cause and place of occurrence, earthquakes are divided into:</a:t>
          </a:r>
          <a:endParaRPr lang="ru-RU" b="1" dirty="0" smtClean="0">
            <a:solidFill>
              <a:schemeClr val="bg1"/>
            </a:solidFill>
            <a:latin typeface="Arial Black" pitchFamily="34" charset="0"/>
          </a:endParaRPr>
        </a:p>
        <a:p>
          <a:endParaRPr lang="ru-RU" dirty="0"/>
        </a:p>
      </dgm:t>
    </dgm:pt>
    <dgm:pt modelId="{F7EF5EE5-6563-4186-A8A5-4C9C9373E870}" type="parTrans" cxnId="{B92B8432-0934-494B-B7AD-75FAFCF21106}">
      <dgm:prSet/>
      <dgm:spPr/>
      <dgm:t>
        <a:bodyPr/>
        <a:lstStyle/>
        <a:p>
          <a:endParaRPr lang="ru-RU"/>
        </a:p>
      </dgm:t>
    </dgm:pt>
    <dgm:pt modelId="{7BA2CD32-7782-4CC0-804C-4956C1AB4D8A}" type="sibTrans" cxnId="{B92B8432-0934-494B-B7AD-75FAFCF21106}">
      <dgm:prSet/>
      <dgm:spPr/>
      <dgm:t>
        <a:bodyPr/>
        <a:lstStyle/>
        <a:p>
          <a:endParaRPr lang="ru-RU"/>
        </a:p>
      </dgm:t>
    </dgm:pt>
    <dgm:pt modelId="{92B4D811-CD07-4044-BA64-889ECF14C639}">
      <dgm:prSet phldrT="[Текст]"/>
      <dgm:spPr/>
      <dgm:t>
        <a:bodyPr/>
        <a:lstStyle/>
        <a:p>
          <a:r>
            <a:rPr lang="en-US" b="1" dirty="0" smtClean="0">
              <a:solidFill>
                <a:schemeClr val="bg1"/>
              </a:solidFill>
            </a:rPr>
            <a:t>Tectonic</a:t>
          </a:r>
          <a:endParaRPr lang="ru-RU" b="1" dirty="0">
            <a:solidFill>
              <a:schemeClr val="bg1"/>
            </a:solidFill>
          </a:endParaRPr>
        </a:p>
      </dgm:t>
    </dgm:pt>
    <dgm:pt modelId="{CD7EEA16-862E-49F6-8E9B-427585F6A18E}" type="parTrans" cxnId="{0FE19E5B-E4F4-4CD0-8C9E-F11F89D17342}">
      <dgm:prSet/>
      <dgm:spPr/>
      <dgm:t>
        <a:bodyPr/>
        <a:lstStyle/>
        <a:p>
          <a:endParaRPr lang="ru-RU"/>
        </a:p>
      </dgm:t>
    </dgm:pt>
    <dgm:pt modelId="{D3D4F01E-192A-4988-89C1-9DEDB9744785}" type="sibTrans" cxnId="{0FE19E5B-E4F4-4CD0-8C9E-F11F89D17342}">
      <dgm:prSet/>
      <dgm:spPr/>
      <dgm:t>
        <a:bodyPr/>
        <a:lstStyle/>
        <a:p>
          <a:endParaRPr lang="ru-RU"/>
        </a:p>
      </dgm:t>
    </dgm:pt>
    <dgm:pt modelId="{C5D5C7D0-A047-487E-9E8C-DE43CC2FCF92}">
      <dgm:prSet phldrT="[Текст]"/>
      <dgm:spPr/>
      <dgm:t>
        <a:bodyPr/>
        <a:lstStyle/>
        <a:p>
          <a:r>
            <a:rPr lang="en-US" b="1" dirty="0" smtClean="0">
              <a:solidFill>
                <a:schemeClr val="bg1"/>
              </a:solidFill>
            </a:rPr>
            <a:t>Volcanic</a:t>
          </a:r>
          <a:endParaRPr lang="ru-RU" b="1" dirty="0">
            <a:solidFill>
              <a:schemeClr val="bg1"/>
            </a:solidFill>
          </a:endParaRPr>
        </a:p>
      </dgm:t>
    </dgm:pt>
    <dgm:pt modelId="{FEB193D7-650E-4AEF-A1CD-5CF1E865D06C}" type="parTrans" cxnId="{197A20C7-8579-4E5F-B087-5C6719DBCD27}">
      <dgm:prSet/>
      <dgm:spPr/>
      <dgm:t>
        <a:bodyPr/>
        <a:lstStyle/>
        <a:p>
          <a:endParaRPr lang="ru-RU"/>
        </a:p>
      </dgm:t>
    </dgm:pt>
    <dgm:pt modelId="{F613C670-C3E3-4C91-8F1B-EC997DFE7106}" type="sibTrans" cxnId="{197A20C7-8579-4E5F-B087-5C6719DBCD27}">
      <dgm:prSet/>
      <dgm:spPr/>
      <dgm:t>
        <a:bodyPr/>
        <a:lstStyle/>
        <a:p>
          <a:endParaRPr lang="ru-RU"/>
        </a:p>
      </dgm:t>
    </dgm:pt>
    <dgm:pt modelId="{628DA302-4040-4FEC-A02A-0F161E98B8B2}">
      <dgm:prSet phldrT="[Текст]"/>
      <dgm:spPr/>
      <dgm:t>
        <a:bodyPr/>
        <a:lstStyle/>
        <a:p>
          <a:r>
            <a:rPr lang="en-US" b="1" dirty="0" smtClean="0">
              <a:solidFill>
                <a:schemeClr val="bg1"/>
              </a:solidFill>
            </a:rPr>
            <a:t>Landslide</a:t>
          </a:r>
          <a:endParaRPr lang="ru-RU" b="1" dirty="0">
            <a:solidFill>
              <a:schemeClr val="bg1"/>
            </a:solidFill>
          </a:endParaRPr>
        </a:p>
      </dgm:t>
    </dgm:pt>
    <dgm:pt modelId="{84BD0315-A0AD-4B5D-B485-E4D16D4CC7B3}" type="parTrans" cxnId="{65DABF0A-D86C-4E9B-B250-2A77336F542A}">
      <dgm:prSet/>
      <dgm:spPr/>
      <dgm:t>
        <a:bodyPr/>
        <a:lstStyle/>
        <a:p>
          <a:endParaRPr lang="ru-RU"/>
        </a:p>
      </dgm:t>
    </dgm:pt>
    <dgm:pt modelId="{62823086-08D0-44D3-807E-735A3D6B0D99}" type="sibTrans" cxnId="{65DABF0A-D86C-4E9B-B250-2A77336F542A}">
      <dgm:prSet/>
      <dgm:spPr/>
      <dgm:t>
        <a:bodyPr/>
        <a:lstStyle/>
        <a:p>
          <a:endParaRPr lang="ru-RU"/>
        </a:p>
      </dgm:t>
    </dgm:pt>
    <dgm:pt modelId="{FC1607BC-69CB-4ADE-9F28-A2E53D14C439}">
      <dgm:prSet custT="1"/>
      <dgm:spPr/>
      <dgm:t>
        <a:bodyPr/>
        <a:lstStyle/>
        <a:p>
          <a:r>
            <a:rPr lang="en-US" sz="2000" b="1" dirty="0" err="1" smtClean="0">
              <a:solidFill>
                <a:schemeClr val="bg1"/>
              </a:solidFill>
            </a:rPr>
            <a:t>Technogenic</a:t>
          </a:r>
          <a:r>
            <a:rPr lang="en-US" sz="2000" b="1" dirty="0" smtClean="0">
              <a:solidFill>
                <a:schemeClr val="bg1"/>
              </a:solidFill>
            </a:rPr>
            <a:t> or anthropogenic</a:t>
          </a:r>
          <a:endParaRPr lang="ru-RU" sz="2000" b="1" dirty="0">
            <a:solidFill>
              <a:schemeClr val="bg1"/>
            </a:solidFill>
          </a:endParaRPr>
        </a:p>
      </dgm:t>
    </dgm:pt>
    <dgm:pt modelId="{3277EF75-3C01-438E-9ABE-A8209E56F56D}" type="parTrans" cxnId="{832A6771-9B86-474D-A375-749AD0B062CC}">
      <dgm:prSet/>
      <dgm:spPr/>
      <dgm:t>
        <a:bodyPr/>
        <a:lstStyle/>
        <a:p>
          <a:endParaRPr lang="ru-RU"/>
        </a:p>
      </dgm:t>
    </dgm:pt>
    <dgm:pt modelId="{F7780CFD-FFD7-4433-916B-4C4BF5BF58E7}" type="sibTrans" cxnId="{832A6771-9B86-474D-A375-749AD0B062CC}">
      <dgm:prSet/>
      <dgm:spPr/>
      <dgm:t>
        <a:bodyPr/>
        <a:lstStyle/>
        <a:p>
          <a:endParaRPr lang="ru-RU"/>
        </a:p>
      </dgm:t>
    </dgm:pt>
    <dgm:pt modelId="{00F6A090-2522-4A7F-A86C-0D04C944B5D2}" type="pres">
      <dgm:prSet presAssocID="{F31D2198-E751-4D88-A8F0-24818DF893B5}" presName="hierChild1" presStyleCnt="0">
        <dgm:presLayoutVars>
          <dgm:orgChart val="1"/>
          <dgm:chPref val="1"/>
          <dgm:dir/>
          <dgm:animOne val="branch"/>
          <dgm:animLvl val="lvl"/>
          <dgm:resizeHandles/>
        </dgm:presLayoutVars>
      </dgm:prSet>
      <dgm:spPr/>
    </dgm:pt>
    <dgm:pt modelId="{FE1D6AB1-4CA6-4B01-B66D-70629502341F}" type="pres">
      <dgm:prSet presAssocID="{929E63A4-9678-48DC-AFAF-B497694B7ACE}" presName="hierRoot1" presStyleCnt="0">
        <dgm:presLayoutVars>
          <dgm:hierBranch val="init"/>
        </dgm:presLayoutVars>
      </dgm:prSet>
      <dgm:spPr/>
    </dgm:pt>
    <dgm:pt modelId="{692A9F11-7CEF-45A7-AEAA-A213C213A36F}" type="pres">
      <dgm:prSet presAssocID="{929E63A4-9678-48DC-AFAF-B497694B7ACE}" presName="rootComposite1" presStyleCnt="0"/>
      <dgm:spPr/>
    </dgm:pt>
    <dgm:pt modelId="{5BE0766B-34F8-438E-BF0C-8570C6F66442}" type="pres">
      <dgm:prSet presAssocID="{929E63A4-9678-48DC-AFAF-B497694B7ACE}" presName="rootText1" presStyleLbl="node0" presStyleIdx="0" presStyleCnt="1" custScaleX="251840" custScaleY="317881">
        <dgm:presLayoutVars>
          <dgm:chPref val="3"/>
        </dgm:presLayoutVars>
      </dgm:prSet>
      <dgm:spPr/>
      <dgm:t>
        <a:bodyPr/>
        <a:lstStyle/>
        <a:p>
          <a:endParaRPr lang="ru-RU"/>
        </a:p>
      </dgm:t>
    </dgm:pt>
    <dgm:pt modelId="{FA4FA675-8713-4B75-B206-14581E558F77}" type="pres">
      <dgm:prSet presAssocID="{929E63A4-9678-48DC-AFAF-B497694B7ACE}" presName="rootConnector1" presStyleLbl="node1" presStyleIdx="0" presStyleCnt="0"/>
      <dgm:spPr/>
    </dgm:pt>
    <dgm:pt modelId="{6DF3A567-E041-4F4E-B313-010EE3AAE650}" type="pres">
      <dgm:prSet presAssocID="{929E63A4-9678-48DC-AFAF-B497694B7ACE}" presName="hierChild2" presStyleCnt="0"/>
      <dgm:spPr/>
    </dgm:pt>
    <dgm:pt modelId="{C747C08B-6524-488C-9C86-0A1D4EDE63EA}" type="pres">
      <dgm:prSet presAssocID="{CD7EEA16-862E-49F6-8E9B-427585F6A18E}" presName="Name37" presStyleLbl="parChTrans1D2" presStyleIdx="0" presStyleCnt="4"/>
      <dgm:spPr/>
    </dgm:pt>
    <dgm:pt modelId="{B0D23F35-22DB-4D40-B294-7A9BDAAC4B15}" type="pres">
      <dgm:prSet presAssocID="{92B4D811-CD07-4044-BA64-889ECF14C639}" presName="hierRoot2" presStyleCnt="0">
        <dgm:presLayoutVars>
          <dgm:hierBranch val="init"/>
        </dgm:presLayoutVars>
      </dgm:prSet>
      <dgm:spPr/>
    </dgm:pt>
    <dgm:pt modelId="{B5B13831-BDA2-49EF-898C-245A38DA2296}" type="pres">
      <dgm:prSet presAssocID="{92B4D811-CD07-4044-BA64-889ECF14C639}" presName="rootComposite" presStyleCnt="0"/>
      <dgm:spPr/>
    </dgm:pt>
    <dgm:pt modelId="{C2167B6C-F11A-4BAB-BE9B-9D78DDDA6F63}" type="pres">
      <dgm:prSet presAssocID="{92B4D811-CD07-4044-BA64-889ECF14C639}" presName="rootText" presStyleLbl="node2" presStyleIdx="0" presStyleCnt="4">
        <dgm:presLayoutVars>
          <dgm:chPref val="3"/>
        </dgm:presLayoutVars>
      </dgm:prSet>
      <dgm:spPr/>
      <dgm:t>
        <a:bodyPr/>
        <a:lstStyle/>
        <a:p>
          <a:endParaRPr lang="ru-RU"/>
        </a:p>
      </dgm:t>
    </dgm:pt>
    <dgm:pt modelId="{CC0AFDBD-4330-4C97-8D56-F36618F80592}" type="pres">
      <dgm:prSet presAssocID="{92B4D811-CD07-4044-BA64-889ECF14C639}" presName="rootConnector" presStyleLbl="node2" presStyleIdx="0" presStyleCnt="4"/>
      <dgm:spPr/>
    </dgm:pt>
    <dgm:pt modelId="{E1FA2334-F5BF-4793-A8BE-1F87E78F75DE}" type="pres">
      <dgm:prSet presAssocID="{92B4D811-CD07-4044-BA64-889ECF14C639}" presName="hierChild4" presStyleCnt="0"/>
      <dgm:spPr/>
    </dgm:pt>
    <dgm:pt modelId="{526425C8-4E37-45E0-94E1-969CBA97AA8C}" type="pres">
      <dgm:prSet presAssocID="{92B4D811-CD07-4044-BA64-889ECF14C639}" presName="hierChild5" presStyleCnt="0"/>
      <dgm:spPr/>
    </dgm:pt>
    <dgm:pt modelId="{32D6A2E6-FA70-4929-9D37-168435AB297A}" type="pres">
      <dgm:prSet presAssocID="{FEB193D7-650E-4AEF-A1CD-5CF1E865D06C}" presName="Name37" presStyleLbl="parChTrans1D2" presStyleIdx="1" presStyleCnt="4"/>
      <dgm:spPr/>
    </dgm:pt>
    <dgm:pt modelId="{E57D9C31-4CA8-4E79-AA63-845BA246B441}" type="pres">
      <dgm:prSet presAssocID="{C5D5C7D0-A047-487E-9E8C-DE43CC2FCF92}" presName="hierRoot2" presStyleCnt="0">
        <dgm:presLayoutVars>
          <dgm:hierBranch val="init"/>
        </dgm:presLayoutVars>
      </dgm:prSet>
      <dgm:spPr/>
    </dgm:pt>
    <dgm:pt modelId="{F1180687-D364-4E69-89E5-CD8EDCACFD1A}" type="pres">
      <dgm:prSet presAssocID="{C5D5C7D0-A047-487E-9E8C-DE43CC2FCF92}" presName="rootComposite" presStyleCnt="0"/>
      <dgm:spPr/>
    </dgm:pt>
    <dgm:pt modelId="{C2F2753F-90D5-409B-8668-FCB3094C3D3E}" type="pres">
      <dgm:prSet presAssocID="{C5D5C7D0-A047-487E-9E8C-DE43CC2FCF92}" presName="rootText" presStyleLbl="node2" presStyleIdx="1" presStyleCnt="4">
        <dgm:presLayoutVars>
          <dgm:chPref val="3"/>
        </dgm:presLayoutVars>
      </dgm:prSet>
      <dgm:spPr/>
      <dgm:t>
        <a:bodyPr/>
        <a:lstStyle/>
        <a:p>
          <a:endParaRPr lang="ru-RU"/>
        </a:p>
      </dgm:t>
    </dgm:pt>
    <dgm:pt modelId="{517A61F3-9147-48EC-82B5-8399793E6CB2}" type="pres">
      <dgm:prSet presAssocID="{C5D5C7D0-A047-487E-9E8C-DE43CC2FCF92}" presName="rootConnector" presStyleLbl="node2" presStyleIdx="1" presStyleCnt="4"/>
      <dgm:spPr/>
    </dgm:pt>
    <dgm:pt modelId="{EDA64436-C1EB-4B87-A918-70D13153D93C}" type="pres">
      <dgm:prSet presAssocID="{C5D5C7D0-A047-487E-9E8C-DE43CC2FCF92}" presName="hierChild4" presStyleCnt="0"/>
      <dgm:spPr/>
    </dgm:pt>
    <dgm:pt modelId="{A228B036-B3BF-4350-8852-2B47F42FAD73}" type="pres">
      <dgm:prSet presAssocID="{C5D5C7D0-A047-487E-9E8C-DE43CC2FCF92}" presName="hierChild5" presStyleCnt="0"/>
      <dgm:spPr/>
    </dgm:pt>
    <dgm:pt modelId="{318CF42C-4136-435E-AA38-31B69087ACF3}" type="pres">
      <dgm:prSet presAssocID="{84BD0315-A0AD-4B5D-B485-E4D16D4CC7B3}" presName="Name37" presStyleLbl="parChTrans1D2" presStyleIdx="2" presStyleCnt="4"/>
      <dgm:spPr/>
    </dgm:pt>
    <dgm:pt modelId="{2BCF4BD8-EADB-4623-A077-5315A0F1B0AF}" type="pres">
      <dgm:prSet presAssocID="{628DA302-4040-4FEC-A02A-0F161E98B8B2}" presName="hierRoot2" presStyleCnt="0">
        <dgm:presLayoutVars>
          <dgm:hierBranch val="init"/>
        </dgm:presLayoutVars>
      </dgm:prSet>
      <dgm:spPr/>
    </dgm:pt>
    <dgm:pt modelId="{BAD2D6EC-B4EF-4C99-B7BF-97CBBF4749A7}" type="pres">
      <dgm:prSet presAssocID="{628DA302-4040-4FEC-A02A-0F161E98B8B2}" presName="rootComposite" presStyleCnt="0"/>
      <dgm:spPr/>
    </dgm:pt>
    <dgm:pt modelId="{94AB9D25-18A2-45B6-A390-91AA2C5BB788}" type="pres">
      <dgm:prSet presAssocID="{628DA302-4040-4FEC-A02A-0F161E98B8B2}" presName="rootText" presStyleLbl="node2" presStyleIdx="2" presStyleCnt="4" custLinFactNeighborX="-4122" custLinFactNeighborY="4264">
        <dgm:presLayoutVars>
          <dgm:chPref val="3"/>
        </dgm:presLayoutVars>
      </dgm:prSet>
      <dgm:spPr/>
      <dgm:t>
        <a:bodyPr/>
        <a:lstStyle/>
        <a:p>
          <a:endParaRPr lang="ru-RU"/>
        </a:p>
      </dgm:t>
    </dgm:pt>
    <dgm:pt modelId="{8059A1DD-8279-4A4F-B7B6-644DAB0F9D95}" type="pres">
      <dgm:prSet presAssocID="{628DA302-4040-4FEC-A02A-0F161E98B8B2}" presName="rootConnector" presStyleLbl="node2" presStyleIdx="2" presStyleCnt="4"/>
      <dgm:spPr/>
    </dgm:pt>
    <dgm:pt modelId="{C0CD258D-FC65-4288-ADDB-29667780B849}" type="pres">
      <dgm:prSet presAssocID="{628DA302-4040-4FEC-A02A-0F161E98B8B2}" presName="hierChild4" presStyleCnt="0"/>
      <dgm:spPr/>
    </dgm:pt>
    <dgm:pt modelId="{70366D39-FAE4-4F7B-A698-D01B08717E7D}" type="pres">
      <dgm:prSet presAssocID="{628DA302-4040-4FEC-A02A-0F161E98B8B2}" presName="hierChild5" presStyleCnt="0"/>
      <dgm:spPr/>
    </dgm:pt>
    <dgm:pt modelId="{6F90F267-BD76-4B6B-8804-8E114535433E}" type="pres">
      <dgm:prSet presAssocID="{3277EF75-3C01-438E-9ABE-A8209E56F56D}" presName="Name37" presStyleLbl="parChTrans1D2" presStyleIdx="3" presStyleCnt="4"/>
      <dgm:spPr/>
    </dgm:pt>
    <dgm:pt modelId="{92C94F93-D180-4511-AE71-3D9DFC0E1FEC}" type="pres">
      <dgm:prSet presAssocID="{FC1607BC-69CB-4ADE-9F28-A2E53D14C439}" presName="hierRoot2" presStyleCnt="0">
        <dgm:presLayoutVars>
          <dgm:hierBranch val="init"/>
        </dgm:presLayoutVars>
      </dgm:prSet>
      <dgm:spPr/>
    </dgm:pt>
    <dgm:pt modelId="{63F531A3-C534-4B41-8BD1-8D1931D7B8FD}" type="pres">
      <dgm:prSet presAssocID="{FC1607BC-69CB-4ADE-9F28-A2E53D14C439}" presName="rootComposite" presStyleCnt="0"/>
      <dgm:spPr/>
    </dgm:pt>
    <dgm:pt modelId="{D4EE071A-CEF3-4962-91D8-E02B11C4F6DE}" type="pres">
      <dgm:prSet presAssocID="{FC1607BC-69CB-4ADE-9F28-A2E53D14C439}" presName="rootText" presStyleLbl="node2" presStyleIdx="3" presStyleCnt="4">
        <dgm:presLayoutVars>
          <dgm:chPref val="3"/>
        </dgm:presLayoutVars>
      </dgm:prSet>
      <dgm:spPr/>
      <dgm:t>
        <a:bodyPr/>
        <a:lstStyle/>
        <a:p>
          <a:endParaRPr lang="ru-RU"/>
        </a:p>
      </dgm:t>
    </dgm:pt>
    <dgm:pt modelId="{D179A78F-B125-4550-B6D7-D7E2E8969667}" type="pres">
      <dgm:prSet presAssocID="{FC1607BC-69CB-4ADE-9F28-A2E53D14C439}" presName="rootConnector" presStyleLbl="node2" presStyleIdx="3" presStyleCnt="4"/>
      <dgm:spPr/>
    </dgm:pt>
    <dgm:pt modelId="{BF7BEBD2-9432-47AF-A7BE-68322B4A2658}" type="pres">
      <dgm:prSet presAssocID="{FC1607BC-69CB-4ADE-9F28-A2E53D14C439}" presName="hierChild4" presStyleCnt="0"/>
      <dgm:spPr/>
    </dgm:pt>
    <dgm:pt modelId="{17702F6A-1243-4646-BE44-FDD4E76EB96D}" type="pres">
      <dgm:prSet presAssocID="{FC1607BC-69CB-4ADE-9F28-A2E53D14C439}" presName="hierChild5" presStyleCnt="0"/>
      <dgm:spPr/>
    </dgm:pt>
    <dgm:pt modelId="{44F91EB4-3C24-4F2B-A7ED-CD4EFCA9EB98}" type="pres">
      <dgm:prSet presAssocID="{929E63A4-9678-48DC-AFAF-B497694B7ACE}" presName="hierChild3" presStyleCnt="0"/>
      <dgm:spPr/>
    </dgm:pt>
  </dgm:ptLst>
  <dgm:cxnLst>
    <dgm:cxn modelId="{48EBDABB-1289-403F-A5BC-8B52CB8E5889}" type="presOf" srcId="{FC1607BC-69CB-4ADE-9F28-A2E53D14C439}" destId="{D4EE071A-CEF3-4962-91D8-E02B11C4F6DE}" srcOrd="0" destOrd="0" presId="urn:microsoft.com/office/officeart/2005/8/layout/orgChart1"/>
    <dgm:cxn modelId="{F0A9FEA9-834D-4564-97C2-D749136664F8}" type="presOf" srcId="{FEB193D7-650E-4AEF-A1CD-5CF1E865D06C}" destId="{32D6A2E6-FA70-4929-9D37-168435AB297A}" srcOrd="0" destOrd="0" presId="urn:microsoft.com/office/officeart/2005/8/layout/orgChart1"/>
    <dgm:cxn modelId="{5B4EC46F-197B-4913-B6CB-3A910781B2C2}" type="presOf" srcId="{92B4D811-CD07-4044-BA64-889ECF14C639}" destId="{CC0AFDBD-4330-4C97-8D56-F36618F80592}" srcOrd="1" destOrd="0" presId="urn:microsoft.com/office/officeart/2005/8/layout/orgChart1"/>
    <dgm:cxn modelId="{197A20C7-8579-4E5F-B087-5C6719DBCD27}" srcId="{929E63A4-9678-48DC-AFAF-B497694B7ACE}" destId="{C5D5C7D0-A047-487E-9E8C-DE43CC2FCF92}" srcOrd="1" destOrd="0" parTransId="{FEB193D7-650E-4AEF-A1CD-5CF1E865D06C}" sibTransId="{F613C670-C3E3-4C91-8F1B-EC997DFE7106}"/>
    <dgm:cxn modelId="{832A6771-9B86-474D-A375-749AD0B062CC}" srcId="{929E63A4-9678-48DC-AFAF-B497694B7ACE}" destId="{FC1607BC-69CB-4ADE-9F28-A2E53D14C439}" srcOrd="3" destOrd="0" parTransId="{3277EF75-3C01-438E-9ABE-A8209E56F56D}" sibTransId="{F7780CFD-FFD7-4433-916B-4C4BF5BF58E7}"/>
    <dgm:cxn modelId="{E8BC5C37-B7ED-42DB-B84C-5CF24C10B4A3}" type="presOf" srcId="{628DA302-4040-4FEC-A02A-0F161E98B8B2}" destId="{8059A1DD-8279-4A4F-B7B6-644DAB0F9D95}" srcOrd="1" destOrd="0" presId="urn:microsoft.com/office/officeart/2005/8/layout/orgChart1"/>
    <dgm:cxn modelId="{0FE19E5B-E4F4-4CD0-8C9E-F11F89D17342}" srcId="{929E63A4-9678-48DC-AFAF-B497694B7ACE}" destId="{92B4D811-CD07-4044-BA64-889ECF14C639}" srcOrd="0" destOrd="0" parTransId="{CD7EEA16-862E-49F6-8E9B-427585F6A18E}" sibTransId="{D3D4F01E-192A-4988-89C1-9DEDB9744785}"/>
    <dgm:cxn modelId="{378ECF76-3EF0-4340-8E94-8925A778AF96}" type="presOf" srcId="{929E63A4-9678-48DC-AFAF-B497694B7ACE}" destId="{5BE0766B-34F8-438E-BF0C-8570C6F66442}" srcOrd="0" destOrd="0" presId="urn:microsoft.com/office/officeart/2005/8/layout/orgChart1"/>
    <dgm:cxn modelId="{C28DDB88-FC36-4834-9C5F-BB08C5FF8A26}" type="presOf" srcId="{84BD0315-A0AD-4B5D-B485-E4D16D4CC7B3}" destId="{318CF42C-4136-435E-AA38-31B69087ACF3}" srcOrd="0" destOrd="0" presId="urn:microsoft.com/office/officeart/2005/8/layout/orgChart1"/>
    <dgm:cxn modelId="{5FDB84DD-A067-4C14-8611-370C7D57E05E}" type="presOf" srcId="{628DA302-4040-4FEC-A02A-0F161E98B8B2}" destId="{94AB9D25-18A2-45B6-A390-91AA2C5BB788}" srcOrd="0" destOrd="0" presId="urn:microsoft.com/office/officeart/2005/8/layout/orgChart1"/>
    <dgm:cxn modelId="{08F78D93-5A21-4556-B95F-35AF259D4D90}" type="presOf" srcId="{C5D5C7D0-A047-487E-9E8C-DE43CC2FCF92}" destId="{517A61F3-9147-48EC-82B5-8399793E6CB2}" srcOrd="1" destOrd="0" presId="urn:microsoft.com/office/officeart/2005/8/layout/orgChart1"/>
    <dgm:cxn modelId="{5BE02D2B-12BF-44EC-8442-EB61DC35C7C0}" type="presOf" srcId="{CD7EEA16-862E-49F6-8E9B-427585F6A18E}" destId="{C747C08B-6524-488C-9C86-0A1D4EDE63EA}" srcOrd="0" destOrd="0" presId="urn:microsoft.com/office/officeart/2005/8/layout/orgChart1"/>
    <dgm:cxn modelId="{6D6BDA26-E217-4E0D-BC2B-13CBA46B3C2B}" type="presOf" srcId="{F31D2198-E751-4D88-A8F0-24818DF893B5}" destId="{00F6A090-2522-4A7F-A86C-0D04C944B5D2}" srcOrd="0" destOrd="0" presId="urn:microsoft.com/office/officeart/2005/8/layout/orgChart1"/>
    <dgm:cxn modelId="{2FE162B8-D740-417C-8307-EFABC670E961}" type="presOf" srcId="{92B4D811-CD07-4044-BA64-889ECF14C639}" destId="{C2167B6C-F11A-4BAB-BE9B-9D78DDDA6F63}" srcOrd="0" destOrd="0" presId="urn:microsoft.com/office/officeart/2005/8/layout/orgChart1"/>
    <dgm:cxn modelId="{F73E0242-EB0E-42AC-829F-0157744701A9}" type="presOf" srcId="{C5D5C7D0-A047-487E-9E8C-DE43CC2FCF92}" destId="{C2F2753F-90D5-409B-8668-FCB3094C3D3E}" srcOrd="0" destOrd="0" presId="urn:microsoft.com/office/officeart/2005/8/layout/orgChart1"/>
    <dgm:cxn modelId="{65DABF0A-D86C-4E9B-B250-2A77336F542A}" srcId="{929E63A4-9678-48DC-AFAF-B497694B7ACE}" destId="{628DA302-4040-4FEC-A02A-0F161E98B8B2}" srcOrd="2" destOrd="0" parTransId="{84BD0315-A0AD-4B5D-B485-E4D16D4CC7B3}" sibTransId="{62823086-08D0-44D3-807E-735A3D6B0D99}"/>
    <dgm:cxn modelId="{84BFECD4-E9CD-440A-8C4E-DB66727FE5ED}" type="presOf" srcId="{FC1607BC-69CB-4ADE-9F28-A2E53D14C439}" destId="{D179A78F-B125-4550-B6D7-D7E2E8969667}" srcOrd="1" destOrd="0" presId="urn:microsoft.com/office/officeart/2005/8/layout/orgChart1"/>
    <dgm:cxn modelId="{B92B8432-0934-494B-B7AD-75FAFCF21106}" srcId="{F31D2198-E751-4D88-A8F0-24818DF893B5}" destId="{929E63A4-9678-48DC-AFAF-B497694B7ACE}" srcOrd="0" destOrd="0" parTransId="{F7EF5EE5-6563-4186-A8A5-4C9C9373E870}" sibTransId="{7BA2CD32-7782-4CC0-804C-4956C1AB4D8A}"/>
    <dgm:cxn modelId="{C6FF9E7A-B689-4B04-8550-D6C0AEA1BA0A}" type="presOf" srcId="{929E63A4-9678-48DC-AFAF-B497694B7ACE}" destId="{FA4FA675-8713-4B75-B206-14581E558F77}" srcOrd="1" destOrd="0" presId="urn:microsoft.com/office/officeart/2005/8/layout/orgChart1"/>
    <dgm:cxn modelId="{C16A00E2-CABF-4D6E-A22A-4EA6071331CC}" type="presOf" srcId="{3277EF75-3C01-438E-9ABE-A8209E56F56D}" destId="{6F90F267-BD76-4B6B-8804-8E114535433E}" srcOrd="0" destOrd="0" presId="urn:microsoft.com/office/officeart/2005/8/layout/orgChart1"/>
    <dgm:cxn modelId="{69ED447E-03C9-461C-A3E3-5BB129160DFB}" type="presParOf" srcId="{00F6A090-2522-4A7F-A86C-0D04C944B5D2}" destId="{FE1D6AB1-4CA6-4B01-B66D-70629502341F}" srcOrd="0" destOrd="0" presId="urn:microsoft.com/office/officeart/2005/8/layout/orgChart1"/>
    <dgm:cxn modelId="{3435BEAE-18DA-43E4-BA2C-2B436D8D0117}" type="presParOf" srcId="{FE1D6AB1-4CA6-4B01-B66D-70629502341F}" destId="{692A9F11-7CEF-45A7-AEAA-A213C213A36F}" srcOrd="0" destOrd="0" presId="urn:microsoft.com/office/officeart/2005/8/layout/orgChart1"/>
    <dgm:cxn modelId="{25C6AC3B-63EA-45C3-B991-D24B53F5554D}" type="presParOf" srcId="{692A9F11-7CEF-45A7-AEAA-A213C213A36F}" destId="{5BE0766B-34F8-438E-BF0C-8570C6F66442}" srcOrd="0" destOrd="0" presId="urn:microsoft.com/office/officeart/2005/8/layout/orgChart1"/>
    <dgm:cxn modelId="{E9C5A91F-60D3-4A88-9FBC-D671AE0E2647}" type="presParOf" srcId="{692A9F11-7CEF-45A7-AEAA-A213C213A36F}" destId="{FA4FA675-8713-4B75-B206-14581E558F77}" srcOrd="1" destOrd="0" presId="urn:microsoft.com/office/officeart/2005/8/layout/orgChart1"/>
    <dgm:cxn modelId="{DA79013B-EC48-4B32-BAC3-64426730A747}" type="presParOf" srcId="{FE1D6AB1-4CA6-4B01-B66D-70629502341F}" destId="{6DF3A567-E041-4F4E-B313-010EE3AAE650}" srcOrd="1" destOrd="0" presId="urn:microsoft.com/office/officeart/2005/8/layout/orgChart1"/>
    <dgm:cxn modelId="{CF03EA73-2AE6-48F8-9EE0-8F4CEE9A187C}" type="presParOf" srcId="{6DF3A567-E041-4F4E-B313-010EE3AAE650}" destId="{C747C08B-6524-488C-9C86-0A1D4EDE63EA}" srcOrd="0" destOrd="0" presId="urn:microsoft.com/office/officeart/2005/8/layout/orgChart1"/>
    <dgm:cxn modelId="{4391CDEA-59AD-4A91-892E-903B69FC1CCE}" type="presParOf" srcId="{6DF3A567-E041-4F4E-B313-010EE3AAE650}" destId="{B0D23F35-22DB-4D40-B294-7A9BDAAC4B15}" srcOrd="1" destOrd="0" presId="urn:microsoft.com/office/officeart/2005/8/layout/orgChart1"/>
    <dgm:cxn modelId="{1904CBC2-31D3-4FD8-B275-BC8EDAD5103B}" type="presParOf" srcId="{B0D23F35-22DB-4D40-B294-7A9BDAAC4B15}" destId="{B5B13831-BDA2-49EF-898C-245A38DA2296}" srcOrd="0" destOrd="0" presId="urn:microsoft.com/office/officeart/2005/8/layout/orgChart1"/>
    <dgm:cxn modelId="{E599C7AE-A965-490A-8652-31D856388C73}" type="presParOf" srcId="{B5B13831-BDA2-49EF-898C-245A38DA2296}" destId="{C2167B6C-F11A-4BAB-BE9B-9D78DDDA6F63}" srcOrd="0" destOrd="0" presId="urn:microsoft.com/office/officeart/2005/8/layout/orgChart1"/>
    <dgm:cxn modelId="{5B04B404-3738-428D-9F94-071E0324C841}" type="presParOf" srcId="{B5B13831-BDA2-49EF-898C-245A38DA2296}" destId="{CC0AFDBD-4330-4C97-8D56-F36618F80592}" srcOrd="1" destOrd="0" presId="urn:microsoft.com/office/officeart/2005/8/layout/orgChart1"/>
    <dgm:cxn modelId="{833089FF-F269-4EF2-A508-C2476A62FAFF}" type="presParOf" srcId="{B0D23F35-22DB-4D40-B294-7A9BDAAC4B15}" destId="{E1FA2334-F5BF-4793-A8BE-1F87E78F75DE}" srcOrd="1" destOrd="0" presId="urn:microsoft.com/office/officeart/2005/8/layout/orgChart1"/>
    <dgm:cxn modelId="{F6449199-C7EA-4275-8862-014EC9BFE238}" type="presParOf" srcId="{B0D23F35-22DB-4D40-B294-7A9BDAAC4B15}" destId="{526425C8-4E37-45E0-94E1-969CBA97AA8C}" srcOrd="2" destOrd="0" presId="urn:microsoft.com/office/officeart/2005/8/layout/orgChart1"/>
    <dgm:cxn modelId="{267BFEBD-B7C4-4857-BC0F-5494E4EBB93E}" type="presParOf" srcId="{6DF3A567-E041-4F4E-B313-010EE3AAE650}" destId="{32D6A2E6-FA70-4929-9D37-168435AB297A}" srcOrd="2" destOrd="0" presId="urn:microsoft.com/office/officeart/2005/8/layout/orgChart1"/>
    <dgm:cxn modelId="{BA2943A0-559B-4AB9-9076-000FF15BD5F8}" type="presParOf" srcId="{6DF3A567-E041-4F4E-B313-010EE3AAE650}" destId="{E57D9C31-4CA8-4E79-AA63-845BA246B441}" srcOrd="3" destOrd="0" presId="urn:microsoft.com/office/officeart/2005/8/layout/orgChart1"/>
    <dgm:cxn modelId="{7E9C910A-B55C-4A0B-8AF9-2A35B5808403}" type="presParOf" srcId="{E57D9C31-4CA8-4E79-AA63-845BA246B441}" destId="{F1180687-D364-4E69-89E5-CD8EDCACFD1A}" srcOrd="0" destOrd="0" presId="urn:microsoft.com/office/officeart/2005/8/layout/orgChart1"/>
    <dgm:cxn modelId="{AEA4F031-65DF-471B-99FE-816D621E25F8}" type="presParOf" srcId="{F1180687-D364-4E69-89E5-CD8EDCACFD1A}" destId="{C2F2753F-90D5-409B-8668-FCB3094C3D3E}" srcOrd="0" destOrd="0" presId="urn:microsoft.com/office/officeart/2005/8/layout/orgChart1"/>
    <dgm:cxn modelId="{D2151E62-AE59-4239-BDB6-A5778A4D82A8}" type="presParOf" srcId="{F1180687-D364-4E69-89E5-CD8EDCACFD1A}" destId="{517A61F3-9147-48EC-82B5-8399793E6CB2}" srcOrd="1" destOrd="0" presId="urn:microsoft.com/office/officeart/2005/8/layout/orgChart1"/>
    <dgm:cxn modelId="{0D8BF71D-076D-45AD-995E-0D5E1F5BD5C4}" type="presParOf" srcId="{E57D9C31-4CA8-4E79-AA63-845BA246B441}" destId="{EDA64436-C1EB-4B87-A918-70D13153D93C}" srcOrd="1" destOrd="0" presId="urn:microsoft.com/office/officeart/2005/8/layout/orgChart1"/>
    <dgm:cxn modelId="{FD427BF4-0E33-4121-BA7E-ED0AC7383C80}" type="presParOf" srcId="{E57D9C31-4CA8-4E79-AA63-845BA246B441}" destId="{A228B036-B3BF-4350-8852-2B47F42FAD73}" srcOrd="2" destOrd="0" presId="urn:microsoft.com/office/officeart/2005/8/layout/orgChart1"/>
    <dgm:cxn modelId="{EF60FF3D-8F80-4995-9EB9-946CA93A41FF}" type="presParOf" srcId="{6DF3A567-E041-4F4E-B313-010EE3AAE650}" destId="{318CF42C-4136-435E-AA38-31B69087ACF3}" srcOrd="4" destOrd="0" presId="urn:microsoft.com/office/officeart/2005/8/layout/orgChart1"/>
    <dgm:cxn modelId="{237E657D-EBF6-4570-9781-EAAE582AB523}" type="presParOf" srcId="{6DF3A567-E041-4F4E-B313-010EE3AAE650}" destId="{2BCF4BD8-EADB-4623-A077-5315A0F1B0AF}" srcOrd="5" destOrd="0" presId="urn:microsoft.com/office/officeart/2005/8/layout/orgChart1"/>
    <dgm:cxn modelId="{22CE4AE6-541F-4F1F-8A5A-4FC99FAF4F06}" type="presParOf" srcId="{2BCF4BD8-EADB-4623-A077-5315A0F1B0AF}" destId="{BAD2D6EC-B4EF-4C99-B7BF-97CBBF4749A7}" srcOrd="0" destOrd="0" presId="urn:microsoft.com/office/officeart/2005/8/layout/orgChart1"/>
    <dgm:cxn modelId="{E06A4D7B-34FC-400D-89EA-163E4A29B9F5}" type="presParOf" srcId="{BAD2D6EC-B4EF-4C99-B7BF-97CBBF4749A7}" destId="{94AB9D25-18A2-45B6-A390-91AA2C5BB788}" srcOrd="0" destOrd="0" presId="urn:microsoft.com/office/officeart/2005/8/layout/orgChart1"/>
    <dgm:cxn modelId="{E1AED76B-91D9-42EF-94B6-A668FC4D0545}" type="presParOf" srcId="{BAD2D6EC-B4EF-4C99-B7BF-97CBBF4749A7}" destId="{8059A1DD-8279-4A4F-B7B6-644DAB0F9D95}" srcOrd="1" destOrd="0" presId="urn:microsoft.com/office/officeart/2005/8/layout/orgChart1"/>
    <dgm:cxn modelId="{4F7ACFB4-D583-4A9B-A78F-5152750490FD}" type="presParOf" srcId="{2BCF4BD8-EADB-4623-A077-5315A0F1B0AF}" destId="{C0CD258D-FC65-4288-ADDB-29667780B849}" srcOrd="1" destOrd="0" presId="urn:microsoft.com/office/officeart/2005/8/layout/orgChart1"/>
    <dgm:cxn modelId="{ACA77427-CF6A-452B-81E5-DE6B635463B2}" type="presParOf" srcId="{2BCF4BD8-EADB-4623-A077-5315A0F1B0AF}" destId="{70366D39-FAE4-4F7B-A698-D01B08717E7D}" srcOrd="2" destOrd="0" presId="urn:microsoft.com/office/officeart/2005/8/layout/orgChart1"/>
    <dgm:cxn modelId="{48BDFA46-A0EB-41DE-9694-23EC368B4478}" type="presParOf" srcId="{6DF3A567-E041-4F4E-B313-010EE3AAE650}" destId="{6F90F267-BD76-4B6B-8804-8E114535433E}" srcOrd="6" destOrd="0" presId="urn:microsoft.com/office/officeart/2005/8/layout/orgChart1"/>
    <dgm:cxn modelId="{54E2E53B-FFF3-4F31-9DCC-4F73BDD1566E}" type="presParOf" srcId="{6DF3A567-E041-4F4E-B313-010EE3AAE650}" destId="{92C94F93-D180-4511-AE71-3D9DFC0E1FEC}" srcOrd="7" destOrd="0" presId="urn:microsoft.com/office/officeart/2005/8/layout/orgChart1"/>
    <dgm:cxn modelId="{F8BB855C-3F0C-4EE4-9BF0-47DB2E336530}" type="presParOf" srcId="{92C94F93-D180-4511-AE71-3D9DFC0E1FEC}" destId="{63F531A3-C534-4B41-8BD1-8D1931D7B8FD}" srcOrd="0" destOrd="0" presId="urn:microsoft.com/office/officeart/2005/8/layout/orgChart1"/>
    <dgm:cxn modelId="{98F3BB87-D771-4B7E-B310-3D4B5DCCC74C}" type="presParOf" srcId="{63F531A3-C534-4B41-8BD1-8D1931D7B8FD}" destId="{D4EE071A-CEF3-4962-91D8-E02B11C4F6DE}" srcOrd="0" destOrd="0" presId="urn:microsoft.com/office/officeart/2005/8/layout/orgChart1"/>
    <dgm:cxn modelId="{4D9222DE-6673-40C3-82E7-C523CDA0B82E}" type="presParOf" srcId="{63F531A3-C534-4B41-8BD1-8D1931D7B8FD}" destId="{D179A78F-B125-4550-B6D7-D7E2E8969667}" srcOrd="1" destOrd="0" presId="urn:microsoft.com/office/officeart/2005/8/layout/orgChart1"/>
    <dgm:cxn modelId="{D76BC17B-EB16-48E5-837C-81C86CE1F717}" type="presParOf" srcId="{92C94F93-D180-4511-AE71-3D9DFC0E1FEC}" destId="{BF7BEBD2-9432-47AF-A7BE-68322B4A2658}" srcOrd="1" destOrd="0" presId="urn:microsoft.com/office/officeart/2005/8/layout/orgChart1"/>
    <dgm:cxn modelId="{4FD80FB4-5472-4869-A768-9A2D230595F7}" type="presParOf" srcId="{92C94F93-D180-4511-AE71-3D9DFC0E1FEC}" destId="{17702F6A-1243-4646-BE44-FDD4E76EB96D}" srcOrd="2" destOrd="0" presId="urn:microsoft.com/office/officeart/2005/8/layout/orgChart1"/>
    <dgm:cxn modelId="{E0A8633B-56C9-4A5F-8896-6E7827C29C1A}" type="presParOf" srcId="{FE1D6AB1-4CA6-4B01-B66D-70629502341F}" destId="{44F91EB4-3C24-4F2B-A7ED-CD4EFCA9EB98}" srcOrd="2" destOrd="0" presId="urn:microsoft.com/office/officeart/2005/8/layout/orgChart1"/>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6F90F267-BD76-4B6B-8804-8E114535433E}">
      <dsp:nvSpPr>
        <dsp:cNvPr id="0" name=""/>
        <dsp:cNvSpPr/>
      </dsp:nvSpPr>
      <dsp:spPr>
        <a:xfrm>
          <a:off x="3996444" y="2882520"/>
          <a:ext cx="3130039" cy="362153"/>
        </a:xfrm>
        <a:custGeom>
          <a:avLst/>
          <a:gdLst/>
          <a:ahLst/>
          <a:cxnLst/>
          <a:rect l="0" t="0" r="0" b="0"/>
          <a:pathLst>
            <a:path>
              <a:moveTo>
                <a:pt x="0" y="0"/>
              </a:moveTo>
              <a:lnTo>
                <a:pt x="0" y="181076"/>
              </a:lnTo>
              <a:lnTo>
                <a:pt x="3130039" y="181076"/>
              </a:lnTo>
              <a:lnTo>
                <a:pt x="3130039" y="362153"/>
              </a:lnTo>
            </a:path>
          </a:pathLst>
        </a:custGeom>
        <a:noFill/>
        <a:ln w="25400" cap="flat" cmpd="sng" algn="ctr">
          <a:solidFill>
            <a:schemeClr val="dk2">
              <a:shade val="60000"/>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318CF42C-4136-435E-AA38-31B69087ACF3}">
      <dsp:nvSpPr>
        <dsp:cNvPr id="0" name=""/>
        <dsp:cNvSpPr/>
      </dsp:nvSpPr>
      <dsp:spPr>
        <a:xfrm>
          <a:off x="3996444" y="2882520"/>
          <a:ext cx="972261" cy="398920"/>
        </a:xfrm>
        <a:custGeom>
          <a:avLst/>
          <a:gdLst/>
          <a:ahLst/>
          <a:cxnLst/>
          <a:rect l="0" t="0" r="0" b="0"/>
          <a:pathLst>
            <a:path>
              <a:moveTo>
                <a:pt x="0" y="0"/>
              </a:moveTo>
              <a:lnTo>
                <a:pt x="0" y="217843"/>
              </a:lnTo>
              <a:lnTo>
                <a:pt x="972261" y="217843"/>
              </a:lnTo>
              <a:lnTo>
                <a:pt x="972261" y="398920"/>
              </a:lnTo>
            </a:path>
          </a:pathLst>
        </a:custGeom>
        <a:noFill/>
        <a:ln w="25400" cap="flat" cmpd="sng" algn="ctr">
          <a:solidFill>
            <a:schemeClr val="dk2">
              <a:shade val="60000"/>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32D6A2E6-FA70-4929-9D37-168435AB297A}">
      <dsp:nvSpPr>
        <dsp:cNvPr id="0" name=""/>
        <dsp:cNvSpPr/>
      </dsp:nvSpPr>
      <dsp:spPr>
        <a:xfrm>
          <a:off x="2953097" y="2882520"/>
          <a:ext cx="1043346" cy="362153"/>
        </a:xfrm>
        <a:custGeom>
          <a:avLst/>
          <a:gdLst/>
          <a:ahLst/>
          <a:cxnLst/>
          <a:rect l="0" t="0" r="0" b="0"/>
          <a:pathLst>
            <a:path>
              <a:moveTo>
                <a:pt x="1043346" y="0"/>
              </a:moveTo>
              <a:lnTo>
                <a:pt x="1043346" y="181076"/>
              </a:lnTo>
              <a:lnTo>
                <a:pt x="0" y="181076"/>
              </a:lnTo>
              <a:lnTo>
                <a:pt x="0" y="362153"/>
              </a:lnTo>
            </a:path>
          </a:pathLst>
        </a:custGeom>
        <a:noFill/>
        <a:ln w="25400" cap="flat" cmpd="sng" algn="ctr">
          <a:solidFill>
            <a:schemeClr val="dk2">
              <a:shade val="60000"/>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C747C08B-6524-488C-9C86-0A1D4EDE63EA}">
      <dsp:nvSpPr>
        <dsp:cNvPr id="0" name=""/>
        <dsp:cNvSpPr/>
      </dsp:nvSpPr>
      <dsp:spPr>
        <a:xfrm>
          <a:off x="866404" y="2882520"/>
          <a:ext cx="3130039" cy="362153"/>
        </a:xfrm>
        <a:custGeom>
          <a:avLst/>
          <a:gdLst/>
          <a:ahLst/>
          <a:cxnLst/>
          <a:rect l="0" t="0" r="0" b="0"/>
          <a:pathLst>
            <a:path>
              <a:moveTo>
                <a:pt x="3130039" y="0"/>
              </a:moveTo>
              <a:lnTo>
                <a:pt x="3130039" y="181076"/>
              </a:lnTo>
              <a:lnTo>
                <a:pt x="0" y="181076"/>
              </a:lnTo>
              <a:lnTo>
                <a:pt x="0" y="362153"/>
              </a:lnTo>
            </a:path>
          </a:pathLst>
        </a:custGeom>
        <a:noFill/>
        <a:ln w="25400" cap="flat" cmpd="sng" algn="ctr">
          <a:solidFill>
            <a:schemeClr val="dk2">
              <a:shade val="60000"/>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5BE0766B-34F8-438E-BF0C-8570C6F66442}">
      <dsp:nvSpPr>
        <dsp:cNvPr id="0" name=""/>
        <dsp:cNvSpPr/>
      </dsp:nvSpPr>
      <dsp:spPr>
        <a:xfrm>
          <a:off x="1824903" y="141528"/>
          <a:ext cx="4343080" cy="2740992"/>
        </a:xfrm>
        <a:prstGeom prst="rect">
          <a:avLst/>
        </a:prstGeom>
        <a:gradFill rotWithShape="0">
          <a:gsLst>
            <a:gs pos="0">
              <a:schemeClr val="dk2">
                <a:hueOff val="0"/>
                <a:satOff val="0"/>
                <a:lumOff val="0"/>
                <a:alphaOff val="0"/>
                <a:shade val="60000"/>
              </a:schemeClr>
            </a:gs>
            <a:gs pos="33000">
              <a:schemeClr val="dk2">
                <a:hueOff val="0"/>
                <a:satOff val="0"/>
                <a:lumOff val="0"/>
                <a:alphaOff val="0"/>
                <a:tint val="86500"/>
              </a:schemeClr>
            </a:gs>
            <a:gs pos="46750">
              <a:schemeClr val="dk2">
                <a:hueOff val="0"/>
                <a:satOff val="0"/>
                <a:lumOff val="0"/>
                <a:alphaOff val="0"/>
                <a:tint val="71000"/>
                <a:satMod val="112000"/>
              </a:schemeClr>
            </a:gs>
            <a:gs pos="53000">
              <a:schemeClr val="dk2">
                <a:hueOff val="0"/>
                <a:satOff val="0"/>
                <a:lumOff val="0"/>
                <a:alphaOff val="0"/>
                <a:tint val="71000"/>
                <a:satMod val="112000"/>
              </a:schemeClr>
            </a:gs>
            <a:gs pos="68000">
              <a:schemeClr val="dk2">
                <a:hueOff val="0"/>
                <a:satOff val="0"/>
                <a:lumOff val="0"/>
                <a:alphaOff val="0"/>
                <a:tint val="86000"/>
              </a:schemeClr>
            </a:gs>
            <a:gs pos="100000">
              <a:schemeClr val="dk2">
                <a:hueOff val="0"/>
                <a:satOff val="0"/>
                <a:lumOff val="0"/>
                <a:alphaOff val="0"/>
                <a:shade val="60000"/>
              </a:schemeClr>
            </a:gs>
          </a:gsLst>
          <a:lin ang="8350000" scaled="1"/>
        </a:gradFill>
        <a:ln>
          <a:noFill/>
        </a:ln>
        <a:effectLst>
          <a:outerShdw blurRad="190500" dist="228600" dir="2700000" sy="90000" rotWithShape="0">
            <a:srgbClr val="000000">
              <a:alpha val="255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7145" tIns="17145" rIns="17145" bIns="17145" numCol="1" spcCol="1270" anchor="ctr" anchorCtr="0">
          <a:noAutofit/>
        </a:bodyPr>
        <a:lstStyle/>
        <a:p>
          <a:pPr lvl="0" algn="ctr" defTabSz="1200150">
            <a:lnSpc>
              <a:spcPct val="90000"/>
            </a:lnSpc>
            <a:spcBef>
              <a:spcPct val="0"/>
            </a:spcBef>
            <a:spcAft>
              <a:spcPct val="35000"/>
            </a:spcAft>
          </a:pPr>
          <a:r>
            <a:rPr lang="en-US" sz="2700" b="1" kern="1200" dirty="0" smtClean="0">
              <a:solidFill>
                <a:schemeClr val="bg1"/>
              </a:solidFill>
              <a:latin typeface="Arial Black" pitchFamily="34" charset="0"/>
            </a:rPr>
            <a:t>Depending on the cause and place of occurrence, earthquakes are divided into:</a:t>
          </a:r>
          <a:endParaRPr lang="ru-RU" sz="2700" b="1" kern="1200" dirty="0" smtClean="0">
            <a:solidFill>
              <a:schemeClr val="bg1"/>
            </a:solidFill>
            <a:latin typeface="Arial Black" pitchFamily="34" charset="0"/>
          </a:endParaRPr>
        </a:p>
        <a:p>
          <a:pPr lvl="0" algn="ctr" defTabSz="1200150">
            <a:lnSpc>
              <a:spcPct val="90000"/>
            </a:lnSpc>
            <a:spcBef>
              <a:spcPct val="0"/>
            </a:spcBef>
            <a:spcAft>
              <a:spcPct val="35000"/>
            </a:spcAft>
          </a:pPr>
          <a:endParaRPr lang="ru-RU" sz="2700" kern="1200" dirty="0"/>
        </a:p>
      </dsp:txBody>
      <dsp:txXfrm>
        <a:off x="1824903" y="141528"/>
        <a:ext cx="4343080" cy="2740992"/>
      </dsp:txXfrm>
    </dsp:sp>
    <dsp:sp modelId="{C2167B6C-F11A-4BAB-BE9B-9D78DDDA6F63}">
      <dsp:nvSpPr>
        <dsp:cNvPr id="0" name=""/>
        <dsp:cNvSpPr/>
      </dsp:nvSpPr>
      <dsp:spPr>
        <a:xfrm>
          <a:off x="4134" y="3244673"/>
          <a:ext cx="1724539" cy="862269"/>
        </a:xfrm>
        <a:prstGeom prst="rect">
          <a:avLst/>
        </a:prstGeom>
        <a:gradFill rotWithShape="0">
          <a:gsLst>
            <a:gs pos="0">
              <a:schemeClr val="dk2">
                <a:hueOff val="0"/>
                <a:satOff val="0"/>
                <a:lumOff val="0"/>
                <a:alphaOff val="0"/>
                <a:shade val="60000"/>
              </a:schemeClr>
            </a:gs>
            <a:gs pos="33000">
              <a:schemeClr val="dk2">
                <a:hueOff val="0"/>
                <a:satOff val="0"/>
                <a:lumOff val="0"/>
                <a:alphaOff val="0"/>
                <a:tint val="86500"/>
              </a:schemeClr>
            </a:gs>
            <a:gs pos="46750">
              <a:schemeClr val="dk2">
                <a:hueOff val="0"/>
                <a:satOff val="0"/>
                <a:lumOff val="0"/>
                <a:alphaOff val="0"/>
                <a:tint val="71000"/>
                <a:satMod val="112000"/>
              </a:schemeClr>
            </a:gs>
            <a:gs pos="53000">
              <a:schemeClr val="dk2">
                <a:hueOff val="0"/>
                <a:satOff val="0"/>
                <a:lumOff val="0"/>
                <a:alphaOff val="0"/>
                <a:tint val="71000"/>
                <a:satMod val="112000"/>
              </a:schemeClr>
            </a:gs>
            <a:gs pos="68000">
              <a:schemeClr val="dk2">
                <a:hueOff val="0"/>
                <a:satOff val="0"/>
                <a:lumOff val="0"/>
                <a:alphaOff val="0"/>
                <a:tint val="86000"/>
              </a:schemeClr>
            </a:gs>
            <a:gs pos="100000">
              <a:schemeClr val="dk2">
                <a:hueOff val="0"/>
                <a:satOff val="0"/>
                <a:lumOff val="0"/>
                <a:alphaOff val="0"/>
                <a:shade val="60000"/>
              </a:schemeClr>
            </a:gs>
          </a:gsLst>
          <a:lin ang="8350000" scaled="1"/>
        </a:gradFill>
        <a:ln>
          <a:noFill/>
        </a:ln>
        <a:effectLst>
          <a:outerShdw blurRad="130000" dist="101600" dir="2700000" algn="tl"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txBody>
        <a:bodyPr spcFirstLastPara="0" vert="horz" wrap="square" lIns="17145" tIns="17145" rIns="17145" bIns="17145" numCol="1" spcCol="1270" anchor="ctr" anchorCtr="0">
          <a:noAutofit/>
        </a:bodyPr>
        <a:lstStyle/>
        <a:p>
          <a:pPr lvl="0" algn="ctr" defTabSz="1200150">
            <a:lnSpc>
              <a:spcPct val="90000"/>
            </a:lnSpc>
            <a:spcBef>
              <a:spcPct val="0"/>
            </a:spcBef>
            <a:spcAft>
              <a:spcPct val="35000"/>
            </a:spcAft>
          </a:pPr>
          <a:r>
            <a:rPr lang="en-US" sz="2700" b="1" kern="1200" dirty="0" smtClean="0">
              <a:solidFill>
                <a:schemeClr val="bg1"/>
              </a:solidFill>
            </a:rPr>
            <a:t>Tectonic</a:t>
          </a:r>
          <a:endParaRPr lang="ru-RU" sz="2700" b="1" kern="1200" dirty="0">
            <a:solidFill>
              <a:schemeClr val="bg1"/>
            </a:solidFill>
          </a:endParaRPr>
        </a:p>
      </dsp:txBody>
      <dsp:txXfrm>
        <a:off x="4134" y="3244673"/>
        <a:ext cx="1724539" cy="862269"/>
      </dsp:txXfrm>
    </dsp:sp>
    <dsp:sp modelId="{C2F2753F-90D5-409B-8668-FCB3094C3D3E}">
      <dsp:nvSpPr>
        <dsp:cNvPr id="0" name=""/>
        <dsp:cNvSpPr/>
      </dsp:nvSpPr>
      <dsp:spPr>
        <a:xfrm>
          <a:off x="2090827" y="3244673"/>
          <a:ext cx="1724539" cy="862269"/>
        </a:xfrm>
        <a:prstGeom prst="rect">
          <a:avLst/>
        </a:prstGeom>
        <a:gradFill rotWithShape="0">
          <a:gsLst>
            <a:gs pos="0">
              <a:schemeClr val="dk2">
                <a:hueOff val="0"/>
                <a:satOff val="0"/>
                <a:lumOff val="0"/>
                <a:alphaOff val="0"/>
                <a:shade val="60000"/>
              </a:schemeClr>
            </a:gs>
            <a:gs pos="33000">
              <a:schemeClr val="dk2">
                <a:hueOff val="0"/>
                <a:satOff val="0"/>
                <a:lumOff val="0"/>
                <a:alphaOff val="0"/>
                <a:tint val="86500"/>
              </a:schemeClr>
            </a:gs>
            <a:gs pos="46750">
              <a:schemeClr val="dk2">
                <a:hueOff val="0"/>
                <a:satOff val="0"/>
                <a:lumOff val="0"/>
                <a:alphaOff val="0"/>
                <a:tint val="71000"/>
                <a:satMod val="112000"/>
              </a:schemeClr>
            </a:gs>
            <a:gs pos="53000">
              <a:schemeClr val="dk2">
                <a:hueOff val="0"/>
                <a:satOff val="0"/>
                <a:lumOff val="0"/>
                <a:alphaOff val="0"/>
                <a:tint val="71000"/>
                <a:satMod val="112000"/>
              </a:schemeClr>
            </a:gs>
            <a:gs pos="68000">
              <a:schemeClr val="dk2">
                <a:hueOff val="0"/>
                <a:satOff val="0"/>
                <a:lumOff val="0"/>
                <a:alphaOff val="0"/>
                <a:tint val="86000"/>
              </a:schemeClr>
            </a:gs>
            <a:gs pos="100000">
              <a:schemeClr val="dk2">
                <a:hueOff val="0"/>
                <a:satOff val="0"/>
                <a:lumOff val="0"/>
                <a:alphaOff val="0"/>
                <a:shade val="60000"/>
              </a:schemeClr>
            </a:gs>
          </a:gsLst>
          <a:lin ang="8350000" scaled="1"/>
        </a:gradFill>
        <a:ln>
          <a:noFill/>
        </a:ln>
        <a:effectLst>
          <a:outerShdw blurRad="130000" dist="101600" dir="2700000" algn="tl"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txBody>
        <a:bodyPr spcFirstLastPara="0" vert="horz" wrap="square" lIns="17145" tIns="17145" rIns="17145" bIns="17145" numCol="1" spcCol="1270" anchor="ctr" anchorCtr="0">
          <a:noAutofit/>
        </a:bodyPr>
        <a:lstStyle/>
        <a:p>
          <a:pPr lvl="0" algn="ctr" defTabSz="1200150">
            <a:lnSpc>
              <a:spcPct val="90000"/>
            </a:lnSpc>
            <a:spcBef>
              <a:spcPct val="0"/>
            </a:spcBef>
            <a:spcAft>
              <a:spcPct val="35000"/>
            </a:spcAft>
          </a:pPr>
          <a:r>
            <a:rPr lang="en-US" sz="2700" b="1" kern="1200" dirty="0" smtClean="0">
              <a:solidFill>
                <a:schemeClr val="bg1"/>
              </a:solidFill>
            </a:rPr>
            <a:t>Volcanic</a:t>
          </a:r>
          <a:endParaRPr lang="ru-RU" sz="2700" b="1" kern="1200" dirty="0">
            <a:solidFill>
              <a:schemeClr val="bg1"/>
            </a:solidFill>
          </a:endParaRPr>
        </a:p>
      </dsp:txBody>
      <dsp:txXfrm>
        <a:off x="2090827" y="3244673"/>
        <a:ext cx="1724539" cy="862269"/>
      </dsp:txXfrm>
    </dsp:sp>
    <dsp:sp modelId="{94AB9D25-18A2-45B6-A390-91AA2C5BB788}">
      <dsp:nvSpPr>
        <dsp:cNvPr id="0" name=""/>
        <dsp:cNvSpPr/>
      </dsp:nvSpPr>
      <dsp:spPr>
        <a:xfrm>
          <a:off x="4106435" y="3281440"/>
          <a:ext cx="1724539" cy="862269"/>
        </a:xfrm>
        <a:prstGeom prst="rect">
          <a:avLst/>
        </a:prstGeom>
        <a:gradFill rotWithShape="0">
          <a:gsLst>
            <a:gs pos="0">
              <a:schemeClr val="dk2">
                <a:hueOff val="0"/>
                <a:satOff val="0"/>
                <a:lumOff val="0"/>
                <a:alphaOff val="0"/>
                <a:shade val="60000"/>
              </a:schemeClr>
            </a:gs>
            <a:gs pos="33000">
              <a:schemeClr val="dk2">
                <a:hueOff val="0"/>
                <a:satOff val="0"/>
                <a:lumOff val="0"/>
                <a:alphaOff val="0"/>
                <a:tint val="86500"/>
              </a:schemeClr>
            </a:gs>
            <a:gs pos="46750">
              <a:schemeClr val="dk2">
                <a:hueOff val="0"/>
                <a:satOff val="0"/>
                <a:lumOff val="0"/>
                <a:alphaOff val="0"/>
                <a:tint val="71000"/>
                <a:satMod val="112000"/>
              </a:schemeClr>
            </a:gs>
            <a:gs pos="53000">
              <a:schemeClr val="dk2">
                <a:hueOff val="0"/>
                <a:satOff val="0"/>
                <a:lumOff val="0"/>
                <a:alphaOff val="0"/>
                <a:tint val="71000"/>
                <a:satMod val="112000"/>
              </a:schemeClr>
            </a:gs>
            <a:gs pos="68000">
              <a:schemeClr val="dk2">
                <a:hueOff val="0"/>
                <a:satOff val="0"/>
                <a:lumOff val="0"/>
                <a:alphaOff val="0"/>
                <a:tint val="86000"/>
              </a:schemeClr>
            </a:gs>
            <a:gs pos="100000">
              <a:schemeClr val="dk2">
                <a:hueOff val="0"/>
                <a:satOff val="0"/>
                <a:lumOff val="0"/>
                <a:alphaOff val="0"/>
                <a:shade val="60000"/>
              </a:schemeClr>
            </a:gs>
          </a:gsLst>
          <a:lin ang="8350000" scaled="1"/>
        </a:gradFill>
        <a:ln>
          <a:noFill/>
        </a:ln>
        <a:effectLst>
          <a:outerShdw blurRad="130000" dist="101600" dir="2700000" algn="tl"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txBody>
        <a:bodyPr spcFirstLastPara="0" vert="horz" wrap="square" lIns="17145" tIns="17145" rIns="17145" bIns="17145" numCol="1" spcCol="1270" anchor="ctr" anchorCtr="0">
          <a:noAutofit/>
        </a:bodyPr>
        <a:lstStyle/>
        <a:p>
          <a:pPr lvl="0" algn="ctr" defTabSz="1200150">
            <a:lnSpc>
              <a:spcPct val="90000"/>
            </a:lnSpc>
            <a:spcBef>
              <a:spcPct val="0"/>
            </a:spcBef>
            <a:spcAft>
              <a:spcPct val="35000"/>
            </a:spcAft>
          </a:pPr>
          <a:r>
            <a:rPr lang="en-US" sz="2700" b="1" kern="1200" dirty="0" smtClean="0">
              <a:solidFill>
                <a:schemeClr val="bg1"/>
              </a:solidFill>
            </a:rPr>
            <a:t>Landslide</a:t>
          </a:r>
          <a:endParaRPr lang="ru-RU" sz="2700" b="1" kern="1200" dirty="0">
            <a:solidFill>
              <a:schemeClr val="bg1"/>
            </a:solidFill>
          </a:endParaRPr>
        </a:p>
      </dsp:txBody>
      <dsp:txXfrm>
        <a:off x="4106435" y="3281440"/>
        <a:ext cx="1724539" cy="862269"/>
      </dsp:txXfrm>
    </dsp:sp>
    <dsp:sp modelId="{D4EE071A-CEF3-4962-91D8-E02B11C4F6DE}">
      <dsp:nvSpPr>
        <dsp:cNvPr id="0" name=""/>
        <dsp:cNvSpPr/>
      </dsp:nvSpPr>
      <dsp:spPr>
        <a:xfrm>
          <a:off x="6264213" y="3244673"/>
          <a:ext cx="1724539" cy="862269"/>
        </a:xfrm>
        <a:prstGeom prst="rect">
          <a:avLst/>
        </a:prstGeom>
        <a:gradFill rotWithShape="0">
          <a:gsLst>
            <a:gs pos="0">
              <a:schemeClr val="dk2">
                <a:hueOff val="0"/>
                <a:satOff val="0"/>
                <a:lumOff val="0"/>
                <a:alphaOff val="0"/>
                <a:shade val="60000"/>
              </a:schemeClr>
            </a:gs>
            <a:gs pos="33000">
              <a:schemeClr val="dk2">
                <a:hueOff val="0"/>
                <a:satOff val="0"/>
                <a:lumOff val="0"/>
                <a:alphaOff val="0"/>
                <a:tint val="86500"/>
              </a:schemeClr>
            </a:gs>
            <a:gs pos="46750">
              <a:schemeClr val="dk2">
                <a:hueOff val="0"/>
                <a:satOff val="0"/>
                <a:lumOff val="0"/>
                <a:alphaOff val="0"/>
                <a:tint val="71000"/>
                <a:satMod val="112000"/>
              </a:schemeClr>
            </a:gs>
            <a:gs pos="53000">
              <a:schemeClr val="dk2">
                <a:hueOff val="0"/>
                <a:satOff val="0"/>
                <a:lumOff val="0"/>
                <a:alphaOff val="0"/>
                <a:tint val="71000"/>
                <a:satMod val="112000"/>
              </a:schemeClr>
            </a:gs>
            <a:gs pos="68000">
              <a:schemeClr val="dk2">
                <a:hueOff val="0"/>
                <a:satOff val="0"/>
                <a:lumOff val="0"/>
                <a:alphaOff val="0"/>
                <a:tint val="86000"/>
              </a:schemeClr>
            </a:gs>
            <a:gs pos="100000">
              <a:schemeClr val="dk2">
                <a:hueOff val="0"/>
                <a:satOff val="0"/>
                <a:lumOff val="0"/>
                <a:alphaOff val="0"/>
                <a:shade val="60000"/>
              </a:schemeClr>
            </a:gs>
          </a:gsLst>
          <a:lin ang="8350000" scaled="1"/>
        </a:gradFill>
        <a:ln>
          <a:noFill/>
        </a:ln>
        <a:effectLst>
          <a:outerShdw blurRad="130000" dist="101600" dir="2700000" algn="tl"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en-US" sz="2000" b="1" kern="1200" dirty="0" err="1" smtClean="0">
              <a:solidFill>
                <a:schemeClr val="bg1"/>
              </a:solidFill>
            </a:rPr>
            <a:t>Technogenic</a:t>
          </a:r>
          <a:r>
            <a:rPr lang="en-US" sz="2000" b="1" kern="1200" dirty="0" smtClean="0">
              <a:solidFill>
                <a:schemeClr val="bg1"/>
              </a:solidFill>
            </a:rPr>
            <a:t> or anthropogenic</a:t>
          </a:r>
          <a:endParaRPr lang="ru-RU" sz="2000" b="1" kern="1200" dirty="0">
            <a:solidFill>
              <a:schemeClr val="bg1"/>
            </a:solidFill>
          </a:endParaRPr>
        </a:p>
      </dsp:txBody>
      <dsp:txXfrm>
        <a:off x="6264213" y="3244673"/>
        <a:ext cx="1724539" cy="862269"/>
      </dsp:txXfrm>
    </dsp:sp>
  </dsp:spTree>
</dsp:drawing>
</file>

<file path=ppt/diagrams/layout1.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8" name="Заголовок 7"/>
          <p:cNvSpPr>
            <a:spLocks noGrp="1"/>
          </p:cNvSpPr>
          <p:nvPr>
            <p:ph type="ctrTitle"/>
          </p:nvPr>
        </p:nvSpPr>
        <p:spPr>
          <a:xfrm>
            <a:off x="422030" y="1371600"/>
            <a:ext cx="8229600" cy="1828800"/>
          </a:xfrm>
        </p:spPr>
        <p:txBody>
          <a:bodyPr vert="horz" lIns="45720" tIns="0" rIns="45720" bIns="0" anchor="b">
            <a:normAutofit/>
            <a:scene3d>
              <a:camera prst="orthographicFront"/>
              <a:lightRig rig="soft" dir="t">
                <a:rot lat="0" lon="0" rev="17220000"/>
              </a:lightRig>
            </a:scene3d>
            <a:sp3d prstMaterial="softEdge">
              <a:bevelT w="38100" h="38100"/>
            </a:sp3d>
          </a:bodyPr>
          <a:lstStyle>
            <a:lvl1pPr>
              <a:defRPr sz="4800" b="1" cap="all"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27000" dist="200000" dir="2700000" algn="tl" rotWithShape="0">
                    <a:srgbClr val="000000">
                      <a:alpha val="30000"/>
                    </a:srgbClr>
                  </a:outerShdw>
                </a:effectLst>
              </a:defRPr>
            </a:lvl1pPr>
          </a:lstStyle>
          <a:p>
            <a:r>
              <a:rPr kumimoji="0" lang="ru-RU" smtClean="0"/>
              <a:t>Образец заголовка</a:t>
            </a:r>
            <a:endParaRPr kumimoji="0" lang="en-US"/>
          </a:p>
        </p:txBody>
      </p:sp>
      <p:sp>
        <p:nvSpPr>
          <p:cNvPr id="28" name="Дата 27"/>
          <p:cNvSpPr>
            <a:spLocks noGrp="1"/>
          </p:cNvSpPr>
          <p:nvPr>
            <p:ph type="dt" sz="half" idx="10"/>
          </p:nvPr>
        </p:nvSpPr>
        <p:spPr/>
        <p:txBody>
          <a:bodyPr/>
          <a:lstStyle/>
          <a:p>
            <a:fld id="{FCE8CE5C-9067-4DA4-98D6-DC03BAD77F14}" type="datetimeFigureOut">
              <a:rPr lang="ru-RU" smtClean="0"/>
              <a:t>14.12.2014</a:t>
            </a:fld>
            <a:endParaRPr lang="ru-RU"/>
          </a:p>
        </p:txBody>
      </p:sp>
      <p:sp>
        <p:nvSpPr>
          <p:cNvPr id="17" name="Нижний колонтитул 16"/>
          <p:cNvSpPr>
            <a:spLocks noGrp="1"/>
          </p:cNvSpPr>
          <p:nvPr>
            <p:ph type="ftr" sz="quarter" idx="11"/>
          </p:nvPr>
        </p:nvSpPr>
        <p:spPr/>
        <p:txBody>
          <a:bodyPr/>
          <a:lstStyle/>
          <a:p>
            <a:endParaRPr lang="ru-RU"/>
          </a:p>
        </p:txBody>
      </p:sp>
      <p:sp>
        <p:nvSpPr>
          <p:cNvPr id="29" name="Номер слайда 28"/>
          <p:cNvSpPr>
            <a:spLocks noGrp="1"/>
          </p:cNvSpPr>
          <p:nvPr>
            <p:ph type="sldNum" sz="quarter" idx="12"/>
          </p:nvPr>
        </p:nvSpPr>
        <p:spPr/>
        <p:txBody>
          <a:bodyPr/>
          <a:lstStyle/>
          <a:p>
            <a:fld id="{78BDD3A9-2297-49AE-A8FE-DF2F77C1C2D3}" type="slidenum">
              <a:rPr lang="ru-RU" smtClean="0"/>
              <a:t>‹#›</a:t>
            </a:fld>
            <a:endParaRPr lang="ru-RU"/>
          </a:p>
        </p:txBody>
      </p:sp>
      <p:sp>
        <p:nvSpPr>
          <p:cNvPr id="9" name="Подзаголовок 8"/>
          <p:cNvSpPr>
            <a:spLocks noGrp="1"/>
          </p:cNvSpPr>
          <p:nvPr>
            <p:ph type="subTitle" idx="1"/>
          </p:nvPr>
        </p:nvSpPr>
        <p:spPr>
          <a:xfrm>
            <a:off x="1371600" y="3331698"/>
            <a:ext cx="6400800" cy="1752600"/>
          </a:xfrm>
        </p:spPr>
        <p:txBody>
          <a:bodyPr/>
          <a:lstStyle>
            <a:lvl1pPr marL="0" indent="0" algn="ct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ru-RU" smtClean="0"/>
              <a:t>Образец подзаголовка</a:t>
            </a:r>
            <a:endParaRPr kumimoji="0"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FCE8CE5C-9067-4DA4-98D6-DC03BAD77F14}" type="datetimeFigureOut">
              <a:rPr lang="ru-RU" smtClean="0"/>
              <a:t>14.12.2014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8BDD3A9-2297-49AE-A8FE-DF2F77C1C2D3}" type="slidenum">
              <a:rPr lang="ru-RU" smtClean="0"/>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FCE8CE5C-9067-4DA4-98D6-DC03BAD77F14}" type="datetimeFigureOut">
              <a:rPr lang="ru-RU" smtClean="0"/>
              <a:t>14.12.2014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8BDD3A9-2297-49AE-A8FE-DF2F77C1C2D3}" type="slidenum">
              <a:rPr lang="ru-RU" smtClean="0"/>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Содержимое 2"/>
          <p:cNvSpPr>
            <a:spLocks noGrp="1"/>
          </p:cNvSpPr>
          <p:nvPr>
            <p:ph idx="1"/>
          </p:nvPr>
        </p:nvSpPr>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FCE8CE5C-9067-4DA4-98D6-DC03BAD77F14}" type="datetimeFigureOut">
              <a:rPr lang="ru-RU" smtClean="0"/>
              <a:t>14.12.2014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8BDD3A9-2297-49AE-A8FE-DF2F77C1C2D3}" type="slidenum">
              <a:rPr lang="ru-RU" smtClean="0"/>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bg>
      <p:bgRef idx="1003">
        <a:schemeClr val="bg2"/>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600200" y="609600"/>
            <a:ext cx="7086600" cy="1828800"/>
          </a:xfrm>
        </p:spPr>
        <p:txBody>
          <a:bodyPr vert="horz" bIns="0" anchor="b">
            <a:noAutofit/>
            <a:scene3d>
              <a:camera prst="orthographicFront"/>
              <a:lightRig rig="soft" dir="t">
                <a:rot lat="0" lon="0" rev="17220000"/>
              </a:lightRig>
            </a:scene3d>
            <a:sp3d prstMaterial="softEdge">
              <a:bevelT w="38100" h="38100"/>
              <a:contourClr>
                <a:schemeClr val="tx2">
                  <a:shade val="50000"/>
                </a:schemeClr>
              </a:contourClr>
            </a:sp3d>
          </a:bodyPr>
          <a:lstStyle>
            <a:lvl1pPr algn="l" rtl="0">
              <a:spcBef>
                <a:spcPct val="0"/>
              </a:spcBef>
              <a:buNone/>
              <a:defRPr sz="4800" b="1" cap="none" baseline="0">
                <a:ln w="6350">
                  <a:noFill/>
                </a:ln>
                <a:solidFill>
                  <a:schemeClr val="accent1">
                    <a:tint val="90000"/>
                    <a:satMod val="120000"/>
                  </a:schemeClr>
                </a:solidFill>
                <a:effectLst>
                  <a:outerShdw blurRad="114300" dist="101600" dir="2700000" algn="tl" rotWithShape="0">
                    <a:srgbClr val="000000">
                      <a:alpha val="40000"/>
                    </a:srgbClr>
                  </a:outerShdw>
                </a:effectLst>
                <a:latin typeface="+mj-lt"/>
                <a:ea typeface="+mj-ea"/>
                <a:cs typeface="+mj-cs"/>
              </a:defRPr>
            </a:lvl1pPr>
          </a:lstStyle>
          <a:p>
            <a:r>
              <a:rPr kumimoji="0" lang="ru-RU" smtClean="0"/>
              <a:t>Образец заголовка</a:t>
            </a:r>
            <a:endParaRPr kumimoji="0" lang="en-US"/>
          </a:p>
        </p:txBody>
      </p:sp>
      <p:sp>
        <p:nvSpPr>
          <p:cNvPr id="3" name="Текст 2"/>
          <p:cNvSpPr>
            <a:spLocks noGrp="1"/>
          </p:cNvSpPr>
          <p:nvPr>
            <p:ph type="body" idx="1"/>
          </p:nvPr>
        </p:nvSpPr>
        <p:spPr>
          <a:xfrm>
            <a:off x="1600200" y="2507786"/>
            <a:ext cx="7086600" cy="1509712"/>
          </a:xfrm>
        </p:spPr>
        <p:txBody>
          <a:bodyPr anchor="t"/>
          <a:lstStyle>
            <a:lvl1pPr marL="73152" indent="0" algn="l">
              <a:buNone/>
              <a:defRPr sz="20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ru-RU" smtClean="0"/>
              <a:t>Образец текста</a:t>
            </a:r>
          </a:p>
        </p:txBody>
      </p:sp>
      <p:sp>
        <p:nvSpPr>
          <p:cNvPr id="4" name="Дата 3"/>
          <p:cNvSpPr>
            <a:spLocks noGrp="1"/>
          </p:cNvSpPr>
          <p:nvPr>
            <p:ph type="dt" sz="half" idx="10"/>
          </p:nvPr>
        </p:nvSpPr>
        <p:spPr/>
        <p:txBody>
          <a:bodyPr/>
          <a:lstStyle/>
          <a:p>
            <a:fld id="{FCE8CE5C-9067-4DA4-98D6-DC03BAD77F14}" type="datetimeFigureOut">
              <a:rPr lang="ru-RU" smtClean="0"/>
              <a:t>14.12.2014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a:xfrm>
            <a:off x="7924800" y="6416675"/>
            <a:ext cx="762000" cy="365125"/>
          </a:xfrm>
        </p:spPr>
        <p:txBody>
          <a:bodyPr/>
          <a:lstStyle/>
          <a:p>
            <a:fld id="{78BDD3A9-2297-49AE-A8FE-DF2F77C1C2D3}" type="slidenum">
              <a:rPr lang="ru-RU" smtClean="0"/>
              <a:t>‹#›</a:t>
            </a:fld>
            <a:endParaRPr lang="ru-RU"/>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Содержимое 2"/>
          <p:cNvSpPr>
            <a:spLocks noGrp="1"/>
          </p:cNvSpPr>
          <p:nvPr>
            <p:ph sz="half" idx="1"/>
          </p:nvPr>
        </p:nvSpPr>
        <p:spPr>
          <a:xfrm>
            <a:off x="457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Содержимое 3"/>
          <p:cNvSpPr>
            <a:spLocks noGrp="1"/>
          </p:cNvSpPr>
          <p:nvPr>
            <p:ph sz="half" idx="2"/>
          </p:nvPr>
        </p:nvSpPr>
        <p:spPr>
          <a:xfrm>
            <a:off x="4648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p>
            <a:fld id="{FCE8CE5C-9067-4DA4-98D6-DC03BAD77F14}" type="datetimeFigureOut">
              <a:rPr lang="ru-RU" smtClean="0"/>
              <a:t>14.12.2014</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8BDD3A9-2297-49AE-A8FE-DF2F77C1C2D3}" type="slidenum">
              <a:rPr lang="ru-RU" smtClean="0"/>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8229600" cy="1143000"/>
          </a:xfrm>
        </p:spPr>
        <p:txBody>
          <a:bodyPr anchor="ctr"/>
          <a:lstStyle>
            <a:lvl1pPr>
              <a:defRPr/>
            </a:lvl1pPr>
          </a:lstStyle>
          <a:p>
            <a:r>
              <a:rPr kumimoji="0" lang="ru-RU" smtClean="0"/>
              <a:t>Образец заголовка</a:t>
            </a:r>
            <a:endParaRPr kumimoji="0" lang="en-US"/>
          </a:p>
        </p:txBody>
      </p:sp>
      <p:sp>
        <p:nvSpPr>
          <p:cNvPr id="3" name="Текст 2"/>
          <p:cNvSpPr>
            <a:spLocks noGrp="1"/>
          </p:cNvSpPr>
          <p:nvPr>
            <p:ph type="body" idx="1"/>
          </p:nvPr>
        </p:nvSpPr>
        <p:spPr>
          <a:xfrm>
            <a:off x="457200" y="1535112"/>
            <a:ext cx="4040188"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4" name="Текст 3"/>
          <p:cNvSpPr>
            <a:spLocks noGrp="1"/>
          </p:cNvSpPr>
          <p:nvPr>
            <p:ph type="body" sz="half" idx="3"/>
          </p:nvPr>
        </p:nvSpPr>
        <p:spPr>
          <a:xfrm>
            <a:off x="4645025" y="1535112"/>
            <a:ext cx="4041775"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5" name="Содержимое 4"/>
          <p:cNvSpPr>
            <a:spLocks noGrp="1"/>
          </p:cNvSpPr>
          <p:nvPr>
            <p:ph sz="quarter" idx="2"/>
          </p:nvPr>
        </p:nvSpPr>
        <p:spPr>
          <a:xfrm>
            <a:off x="457200" y="2362200"/>
            <a:ext cx="4040188"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6" name="Содержимое 5"/>
          <p:cNvSpPr>
            <a:spLocks noGrp="1"/>
          </p:cNvSpPr>
          <p:nvPr>
            <p:ph sz="quarter" idx="4"/>
          </p:nvPr>
        </p:nvSpPr>
        <p:spPr>
          <a:xfrm>
            <a:off x="4645025" y="2362200"/>
            <a:ext cx="4041775"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7" name="Дата 6"/>
          <p:cNvSpPr>
            <a:spLocks noGrp="1"/>
          </p:cNvSpPr>
          <p:nvPr>
            <p:ph type="dt" sz="half" idx="10"/>
          </p:nvPr>
        </p:nvSpPr>
        <p:spPr/>
        <p:txBody>
          <a:bodyPr/>
          <a:lstStyle/>
          <a:p>
            <a:fld id="{FCE8CE5C-9067-4DA4-98D6-DC03BAD77F14}" type="datetimeFigureOut">
              <a:rPr lang="ru-RU" smtClean="0"/>
              <a:t>14.12.2014</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78BDD3A9-2297-49AE-A8FE-DF2F77C1C2D3}" type="slidenum">
              <a:rPr lang="ru-RU" smtClean="0"/>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Дата 2"/>
          <p:cNvSpPr>
            <a:spLocks noGrp="1"/>
          </p:cNvSpPr>
          <p:nvPr>
            <p:ph type="dt" sz="half" idx="10"/>
          </p:nvPr>
        </p:nvSpPr>
        <p:spPr/>
        <p:txBody>
          <a:bodyPr/>
          <a:lstStyle/>
          <a:p>
            <a:fld id="{FCE8CE5C-9067-4DA4-98D6-DC03BAD77F14}" type="datetimeFigureOut">
              <a:rPr lang="ru-RU" smtClean="0"/>
              <a:t>14.12.2014</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78BDD3A9-2297-49AE-A8FE-DF2F77C1C2D3}" type="slidenum">
              <a:rPr lang="ru-RU" smtClean="0"/>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FCE8CE5C-9067-4DA4-98D6-DC03BAD77F14}" type="datetimeFigureOut">
              <a:rPr lang="ru-RU" smtClean="0"/>
              <a:t>14.12.2014</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78BDD3A9-2297-49AE-A8FE-DF2F77C1C2D3}" type="slidenum">
              <a:rPr lang="ru-RU" smtClean="0"/>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vert="horz" anchor="b">
            <a:normAutofit/>
            <a:sp3d prstMaterial="softEdge"/>
          </a:bodyPr>
          <a:lstStyle>
            <a:lvl1pPr algn="l">
              <a:buNone/>
              <a:defRPr sz="2200" b="0">
                <a:ln w="6350">
                  <a:noFill/>
                </a:ln>
                <a:solidFill>
                  <a:schemeClr val="accent1">
                    <a:tint val="73000"/>
                    <a:satMod val="180000"/>
                  </a:schemeClr>
                </a:solidFill>
              </a:defRPr>
            </a:lvl1pPr>
          </a:lstStyle>
          <a:p>
            <a:r>
              <a:rPr kumimoji="0" lang="ru-RU" smtClean="0"/>
              <a:t>Образец заголовка</a:t>
            </a:r>
            <a:endParaRPr kumimoji="0" lang="en-US"/>
          </a:p>
        </p:txBody>
      </p:sp>
      <p:sp>
        <p:nvSpPr>
          <p:cNvPr id="3" name="Текст 2"/>
          <p:cNvSpPr>
            <a:spLocks noGrp="1"/>
          </p:cNvSpPr>
          <p:nvPr>
            <p:ph type="body" idx="2"/>
          </p:nvPr>
        </p:nvSpPr>
        <p:spPr>
          <a:xfrm>
            <a:off x="457200" y="1524000"/>
            <a:ext cx="3008313" cy="4602163"/>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ru-RU" smtClean="0"/>
              <a:t>Образец текста</a:t>
            </a:r>
          </a:p>
        </p:txBody>
      </p:sp>
      <p:sp>
        <p:nvSpPr>
          <p:cNvPr id="4" name="Содержимое 3"/>
          <p:cNvSpPr>
            <a:spLocks noGrp="1"/>
          </p:cNvSpPr>
          <p:nvPr>
            <p:ph sz="half" idx="1"/>
          </p:nvPr>
        </p:nvSpPr>
        <p:spPr>
          <a:xfrm>
            <a:off x="3575050" y="273050"/>
            <a:ext cx="5111750" cy="5853113"/>
          </a:xfrm>
        </p:spPr>
        <p:txBody>
          <a:bodyPr/>
          <a:lstStyle>
            <a:lvl1pPr>
              <a:defRPr sz="2600"/>
            </a:lvl1pPr>
            <a:lvl2pPr>
              <a:defRPr sz="2400"/>
            </a:lvl2pPr>
            <a:lvl3pPr>
              <a:defRPr sz="2200"/>
            </a:lvl3pPr>
            <a:lvl4pPr>
              <a:defRPr sz="20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p>
            <a:fld id="{FCE8CE5C-9067-4DA4-98D6-DC03BAD77F14}" type="datetimeFigureOut">
              <a:rPr lang="ru-RU" smtClean="0"/>
              <a:t>14.12.2014</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8BDD3A9-2297-49AE-A8FE-DF2F77C1C2D3}" type="slidenum">
              <a:rPr lang="ru-RU" smtClean="0"/>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828800" y="609600"/>
            <a:ext cx="5486400" cy="522288"/>
          </a:xfrm>
        </p:spPr>
        <p:txBody>
          <a:bodyPr lIns="45720" rIns="45720" bIns="0" anchor="b">
            <a:sp3d prstMaterial="softEdge"/>
          </a:bodyPr>
          <a:lstStyle>
            <a:lvl1pPr algn="ctr">
              <a:buNone/>
              <a:defRPr sz="2000" b="1"/>
            </a:lvl1pPr>
          </a:lstStyle>
          <a:p>
            <a:r>
              <a:rPr kumimoji="0" lang="ru-RU" smtClean="0"/>
              <a:t>Образец заголовка</a:t>
            </a:r>
            <a:endParaRPr kumimoji="0" lang="en-US"/>
          </a:p>
        </p:txBody>
      </p:sp>
      <p:sp>
        <p:nvSpPr>
          <p:cNvPr id="3" name="Рисунок 2"/>
          <p:cNvSpPr>
            <a:spLocks noGrp="1"/>
          </p:cNvSpPr>
          <p:nvPr>
            <p:ph type="pic" idx="1"/>
          </p:nvPr>
        </p:nvSpPr>
        <p:spPr>
          <a:xfrm>
            <a:off x="1828800" y="1831975"/>
            <a:ext cx="5486400" cy="3962400"/>
          </a:xfrm>
          <a:solidFill>
            <a:schemeClr val="bg2"/>
          </a:solidFill>
          <a:ln w="44450" cap="sq" cmpd="sng" algn="ctr">
            <a:solidFill>
              <a:srgbClr val="FFFFFF"/>
            </a:solidFill>
            <a:prstDash val="solid"/>
            <a:miter lim="800000"/>
          </a:ln>
          <a:effectLst>
            <a:outerShdw blurRad="190500" dist="228600" dir="2700000" sy="90000">
              <a:srgbClr val="000000">
                <a:alpha val="25000"/>
              </a:srgbClr>
            </a:outerShdw>
          </a:effectLst>
          <a:scene3d>
            <a:camera prst="orthographicFront">
              <a:rot lat="0" lon="0" rev="0"/>
            </a:camera>
            <a:lightRig rig="balanced" dir="tr">
              <a:rot lat="0" lon="0" rev="2700000"/>
            </a:lightRig>
          </a:scene3d>
          <a:sp3d prstMaterial="matte">
            <a:contourClr>
              <a:schemeClr val="tx2">
                <a:shade val="50000"/>
              </a:schemeClr>
            </a:contourClr>
          </a:sp3d>
        </p:spPr>
        <p:style>
          <a:lnRef idx="3">
            <a:schemeClr val="lt1"/>
          </a:lnRef>
          <a:fillRef idx="1">
            <a:schemeClr val="accent1"/>
          </a:fillRef>
          <a:effectRef idx="1">
            <a:schemeClr val="accent1"/>
          </a:effectRef>
          <a:fontRef idx="minor">
            <a:schemeClr val="lt1"/>
          </a:fontRef>
        </p:style>
        <p:txBody>
          <a:bodyPr anchor="t"/>
          <a:lstStyle>
            <a:lvl1pPr indent="0">
              <a:buNone/>
              <a:defRPr sz="3200"/>
            </a:lvl1pPr>
          </a:lstStyle>
          <a:p>
            <a:pPr marL="0" algn="l" rtl="0" eaLnBrk="1" latinLnBrk="0" hangingPunct="1"/>
            <a:r>
              <a:rPr kumimoji="0" lang="ru-RU" smtClean="0">
                <a:solidFill>
                  <a:schemeClr val="lt1"/>
                </a:solidFill>
                <a:latin typeface="+mn-lt"/>
                <a:ea typeface="+mn-ea"/>
                <a:cs typeface="+mn-cs"/>
              </a:rPr>
              <a:t>Вставка рисунка</a:t>
            </a:r>
            <a:endParaRPr kumimoji="0" lang="en-US" dirty="0">
              <a:solidFill>
                <a:schemeClr val="lt1"/>
              </a:solidFill>
              <a:latin typeface="+mn-lt"/>
              <a:ea typeface="+mn-ea"/>
              <a:cs typeface="+mn-cs"/>
            </a:endParaRPr>
          </a:p>
        </p:txBody>
      </p:sp>
      <p:sp>
        <p:nvSpPr>
          <p:cNvPr id="4" name="Текст 3"/>
          <p:cNvSpPr>
            <a:spLocks noGrp="1"/>
          </p:cNvSpPr>
          <p:nvPr>
            <p:ph type="body" sz="half" idx="2"/>
          </p:nvPr>
        </p:nvSpPr>
        <p:spPr>
          <a:xfrm>
            <a:off x="1828800" y="1166787"/>
            <a:ext cx="5486400" cy="530352"/>
          </a:xfrm>
        </p:spPr>
        <p:txBody>
          <a:bodyPr lIns="45720" tIns="45720" rIns="45720" anchor="t"/>
          <a:lstStyle>
            <a:lvl1pPr marL="0" indent="0" algn="ctr">
              <a:buNone/>
              <a:defRPr sz="1400"/>
            </a:lvl1pPr>
            <a:lvl2pPr>
              <a:defRPr sz="1200"/>
            </a:lvl2pPr>
            <a:lvl3pPr>
              <a:defRPr sz="1000"/>
            </a:lvl3pPr>
            <a:lvl4pPr>
              <a:defRPr sz="900"/>
            </a:lvl4pPr>
            <a:lvl5pPr>
              <a:defRPr sz="900"/>
            </a:lvl5pPr>
          </a:lstStyle>
          <a:p>
            <a:pPr lvl="0" eaLnBrk="1" latinLnBrk="0" hangingPunct="1"/>
            <a:r>
              <a:rPr kumimoji="0" lang="ru-RU" smtClean="0"/>
              <a:t>Образец текста</a:t>
            </a:r>
          </a:p>
        </p:txBody>
      </p:sp>
      <p:sp>
        <p:nvSpPr>
          <p:cNvPr id="5" name="Дата 4"/>
          <p:cNvSpPr>
            <a:spLocks noGrp="1"/>
          </p:cNvSpPr>
          <p:nvPr>
            <p:ph type="dt" sz="half" idx="10"/>
          </p:nvPr>
        </p:nvSpPr>
        <p:spPr/>
        <p:txBody>
          <a:bodyPr/>
          <a:lstStyle/>
          <a:p>
            <a:fld id="{FCE8CE5C-9067-4DA4-98D6-DC03BAD77F14}" type="datetimeFigureOut">
              <a:rPr lang="ru-RU" smtClean="0"/>
              <a:t>14.12.2014</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8BDD3A9-2297-49AE-A8FE-DF2F77C1C2D3}" type="slidenum">
              <a:rPr lang="ru-RU" smtClean="0"/>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2" name="Заголовок 21"/>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rot lat="0" lon="0" rev="16800000"/>
              </a:lightRig>
            </a:scene3d>
            <a:sp3d prstMaterial="softEdge">
              <a:bevelT w="38100" h="38100"/>
            </a:sp3d>
          </a:bodyPr>
          <a:lstStyle/>
          <a:p>
            <a:r>
              <a:rPr kumimoji="0" lang="ru-RU" smtClean="0"/>
              <a:t>Образец заголовка</a:t>
            </a:r>
            <a:endParaRPr kumimoji="0" lang="en-US"/>
          </a:p>
        </p:txBody>
      </p:sp>
      <p:sp>
        <p:nvSpPr>
          <p:cNvPr id="13" name="Текст 12"/>
          <p:cNvSpPr>
            <a:spLocks noGrp="1"/>
          </p:cNvSpPr>
          <p:nvPr>
            <p:ph type="body" idx="1"/>
          </p:nvPr>
        </p:nvSpPr>
        <p:spPr>
          <a:xfrm>
            <a:off x="457200" y="1600200"/>
            <a:ext cx="8229600" cy="4709160"/>
          </a:xfrm>
          <a:prstGeom prst="rect">
            <a:avLst/>
          </a:prstGeom>
        </p:spPr>
        <p:txBody>
          <a:bodyPr vert="horz">
            <a:normAutofit/>
          </a:bodyPr>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14" name="Дата 13"/>
          <p:cNvSpPr>
            <a:spLocks noGrp="1"/>
          </p:cNvSpPr>
          <p:nvPr>
            <p:ph type="dt" sz="half" idx="2"/>
          </p:nvPr>
        </p:nvSpPr>
        <p:spPr>
          <a:xfrm>
            <a:off x="457200" y="6416675"/>
            <a:ext cx="2133600" cy="365125"/>
          </a:xfrm>
          <a:prstGeom prst="rect">
            <a:avLst/>
          </a:prstGeom>
        </p:spPr>
        <p:txBody>
          <a:bodyPr vert="horz" anchor="b"/>
          <a:lstStyle>
            <a:lvl1pPr algn="l" eaLnBrk="1" latinLnBrk="0" hangingPunct="1">
              <a:defRPr kumimoji="0" sz="1200">
                <a:solidFill>
                  <a:schemeClr val="tx1">
                    <a:shade val="50000"/>
                  </a:schemeClr>
                </a:solidFill>
              </a:defRPr>
            </a:lvl1pPr>
          </a:lstStyle>
          <a:p>
            <a:fld id="{FCE8CE5C-9067-4DA4-98D6-DC03BAD77F14}" type="datetimeFigureOut">
              <a:rPr lang="ru-RU" smtClean="0"/>
              <a:t>14.12.2014</a:t>
            </a:fld>
            <a:endParaRPr lang="ru-RU"/>
          </a:p>
        </p:txBody>
      </p:sp>
      <p:sp>
        <p:nvSpPr>
          <p:cNvPr id="3" name="Нижний колонтитул 2"/>
          <p:cNvSpPr>
            <a:spLocks noGrp="1"/>
          </p:cNvSpPr>
          <p:nvPr>
            <p:ph type="ftr" sz="quarter" idx="3"/>
          </p:nvPr>
        </p:nvSpPr>
        <p:spPr>
          <a:xfrm>
            <a:off x="3124200" y="6416675"/>
            <a:ext cx="2895600" cy="365125"/>
          </a:xfrm>
          <a:prstGeom prst="rect">
            <a:avLst/>
          </a:prstGeom>
        </p:spPr>
        <p:txBody>
          <a:bodyPr vert="horz" anchor="b"/>
          <a:lstStyle>
            <a:lvl1pPr algn="ctr" eaLnBrk="1" latinLnBrk="0" hangingPunct="1">
              <a:defRPr kumimoji="0" sz="1200">
                <a:solidFill>
                  <a:schemeClr val="tx1">
                    <a:shade val="50000"/>
                  </a:schemeClr>
                </a:solidFill>
              </a:defRPr>
            </a:lvl1pPr>
          </a:lstStyle>
          <a:p>
            <a:endParaRPr lang="ru-RU"/>
          </a:p>
        </p:txBody>
      </p:sp>
      <p:sp>
        <p:nvSpPr>
          <p:cNvPr id="23" name="Номер слайда 22"/>
          <p:cNvSpPr>
            <a:spLocks noGrp="1"/>
          </p:cNvSpPr>
          <p:nvPr>
            <p:ph type="sldNum" sz="quarter" idx="4"/>
          </p:nvPr>
        </p:nvSpPr>
        <p:spPr>
          <a:xfrm>
            <a:off x="7924800" y="6416675"/>
            <a:ext cx="762000" cy="365125"/>
          </a:xfrm>
          <a:prstGeom prst="rect">
            <a:avLst/>
          </a:prstGeom>
        </p:spPr>
        <p:txBody>
          <a:bodyPr vert="horz" lIns="0" rIns="0" anchor="b"/>
          <a:lstStyle>
            <a:lvl1pPr algn="r" eaLnBrk="1" latinLnBrk="0" hangingPunct="1">
              <a:defRPr kumimoji="0" sz="1200">
                <a:solidFill>
                  <a:schemeClr val="tx1">
                    <a:shade val="50000"/>
                  </a:schemeClr>
                </a:solidFill>
              </a:defRPr>
            </a:lvl1pPr>
          </a:lstStyle>
          <a:p>
            <a:fld id="{78BDD3A9-2297-49AE-A8FE-DF2F77C1C2D3}" type="slidenum">
              <a:rPr lang="ru-RU" smtClean="0"/>
              <a:t>‹#›</a:t>
            </a:fld>
            <a:endParaRPr lang="ru-RU"/>
          </a:p>
        </p:txBody>
      </p:sp>
    </p:spTree>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rtl="0" eaLnBrk="1" latinLnBrk="0" hangingPunct="1">
        <a:spcBef>
          <a:spcPct val="0"/>
        </a:spcBef>
        <a:buNone/>
        <a:defRPr kumimoji="0" sz="4100" b="1" kern="1200" cap="none"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defRPr>
      </a:lvl1pPr>
    </p:titleStyle>
    <p:bodyStyle>
      <a:lvl1pPr marL="548640" indent="-411480" algn="l" rtl="0" eaLnBrk="1" latinLnBrk="0" hangingPunct="1">
        <a:spcBef>
          <a:spcPct val="20000"/>
        </a:spcBef>
        <a:buClr>
          <a:schemeClr val="tx1">
            <a:shade val="95000"/>
          </a:schemeClr>
        </a:buClr>
        <a:buSzPct val="65000"/>
        <a:buFont typeface="Wingdings 2"/>
        <a:buChar char=""/>
        <a:defRPr kumimoji="0" sz="2800" kern="1200">
          <a:solidFill>
            <a:schemeClr val="tx1"/>
          </a:solidFill>
          <a:latin typeface="+mn-lt"/>
          <a:ea typeface="+mn-ea"/>
          <a:cs typeface="+mn-cs"/>
        </a:defRPr>
      </a:lvl1pPr>
      <a:lvl2pPr marL="868680" indent="-283464" algn="l" rtl="0" eaLnBrk="1" latinLnBrk="0" hangingPunct="1">
        <a:spcBef>
          <a:spcPct val="20000"/>
        </a:spcBef>
        <a:buClr>
          <a:schemeClr val="tx1"/>
        </a:buClr>
        <a:buSzPct val="80000"/>
        <a:buFont typeface="Wingdings 2"/>
        <a:buChar char=""/>
        <a:defRPr kumimoji="0" sz="2400" kern="1200">
          <a:solidFill>
            <a:schemeClr val="tx1"/>
          </a:solidFill>
          <a:latin typeface="+mn-lt"/>
          <a:ea typeface="+mn-ea"/>
          <a:cs typeface="+mn-cs"/>
        </a:defRPr>
      </a:lvl2pPr>
      <a:lvl3pPr marL="1133856" indent="-228600" algn="l" rtl="0" eaLnBrk="1" latinLnBrk="0" hangingPunct="1">
        <a:spcBef>
          <a:spcPct val="20000"/>
        </a:spcBef>
        <a:buClr>
          <a:schemeClr val="tx1"/>
        </a:buClr>
        <a:buSzPct val="95000"/>
        <a:buFont typeface="Wingdings"/>
        <a:buChar char=""/>
        <a:defRPr kumimoji="0" sz="2200" kern="1200">
          <a:solidFill>
            <a:schemeClr val="tx1"/>
          </a:solidFill>
          <a:latin typeface="+mn-lt"/>
          <a:ea typeface="+mn-ea"/>
          <a:cs typeface="+mn-cs"/>
        </a:defRPr>
      </a:lvl3pPr>
      <a:lvl4pPr marL="1353312" indent="-182880" algn="l" rtl="0" eaLnBrk="1" latinLnBrk="0" hangingPunct="1">
        <a:spcBef>
          <a:spcPct val="20000"/>
        </a:spcBef>
        <a:buClr>
          <a:schemeClr val="tx1"/>
        </a:buClr>
        <a:buSzPct val="100000"/>
        <a:buFont typeface="Wingdings 3"/>
        <a:buChar char=""/>
        <a:defRPr kumimoji="0" sz="2000" kern="1200">
          <a:solidFill>
            <a:schemeClr val="tx1"/>
          </a:solidFill>
          <a:latin typeface="+mn-lt"/>
          <a:ea typeface="+mn-ea"/>
          <a:cs typeface="+mn-cs"/>
        </a:defRPr>
      </a:lvl4pPr>
      <a:lvl5pPr marL="1545336" indent="-182880" algn="l" rtl="0" eaLnBrk="1" latinLnBrk="0" hangingPunct="1">
        <a:spcBef>
          <a:spcPct val="20000"/>
        </a:spcBef>
        <a:buClr>
          <a:schemeClr val="tx1"/>
        </a:buClr>
        <a:buFont typeface="Wingdings 2"/>
        <a:buChar char=""/>
        <a:defRPr kumimoji="0" sz="2000" kern="1200">
          <a:solidFill>
            <a:schemeClr val="tx1"/>
          </a:solidFill>
          <a:latin typeface="+mn-lt"/>
          <a:ea typeface="+mn-ea"/>
          <a:cs typeface="+mn-cs"/>
        </a:defRPr>
      </a:lvl5pPr>
      <a:lvl6pPr marL="1764792" indent="-182880" algn="l" rtl="0" eaLnBrk="1" latinLnBrk="0" hangingPunct="1">
        <a:spcBef>
          <a:spcPct val="20000"/>
        </a:spcBef>
        <a:buClr>
          <a:schemeClr val="tx1"/>
        </a:buClr>
        <a:buFont typeface="Wingdings 3"/>
        <a:buChar char=""/>
        <a:defRPr kumimoji="0" sz="1800" kern="1200">
          <a:solidFill>
            <a:schemeClr val="tx1"/>
          </a:solidFill>
          <a:latin typeface="+mn-lt"/>
          <a:ea typeface="+mn-ea"/>
          <a:cs typeface="+mn-cs"/>
        </a:defRPr>
      </a:lvl6pPr>
      <a:lvl7pPr marL="1965960" indent="-182880" algn="l" rtl="0" eaLnBrk="1" latinLnBrk="0" hangingPunct="1">
        <a:spcBef>
          <a:spcPct val="20000"/>
        </a:spcBef>
        <a:buClr>
          <a:schemeClr val="tx1"/>
        </a:buClr>
        <a:buFont typeface="Wingdings 2"/>
        <a:buChar char=""/>
        <a:defRPr kumimoji="0" sz="1600" kern="1200">
          <a:solidFill>
            <a:schemeClr val="tx1"/>
          </a:solidFill>
          <a:latin typeface="+mn-lt"/>
          <a:ea typeface="+mn-ea"/>
          <a:cs typeface="+mn-cs"/>
        </a:defRPr>
      </a:lvl7pPr>
      <a:lvl8pPr marL="2167128" indent="-182880" algn="l" rtl="0" eaLnBrk="1" latinLnBrk="0" hangingPunct="1">
        <a:spcBef>
          <a:spcPct val="20000"/>
        </a:spcBef>
        <a:buClr>
          <a:schemeClr val="tx1"/>
        </a:buClr>
        <a:buFont typeface="Wingdings 2"/>
        <a:buChar char=""/>
        <a:defRPr kumimoji="0" sz="1400" kern="1200">
          <a:solidFill>
            <a:schemeClr val="tx1"/>
          </a:solidFill>
          <a:latin typeface="+mn-lt"/>
          <a:ea typeface="+mn-ea"/>
          <a:cs typeface="+mn-cs"/>
        </a:defRPr>
      </a:lvl8pPr>
      <a:lvl9pPr marL="2368296" indent="-182880" algn="l" rtl="0" eaLnBrk="1" latinLnBrk="0" hangingPunct="1">
        <a:spcBef>
          <a:spcPct val="20000"/>
        </a:spcBef>
        <a:buClr>
          <a:schemeClr val="tx1"/>
        </a:buClr>
        <a:buFont typeface="Wingdings 2"/>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xml"/><Relationship Id="rId4" Type="http://schemas.openxmlformats.org/officeDocument/2006/relationships/image" Target="../media/image7.jpeg"/></Relationships>
</file>

<file path=ppt/slides/_rels/slide5.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8" Type="http://schemas.openxmlformats.org/officeDocument/2006/relationships/image" Target="../media/image10.jpeg"/><Relationship Id="rId3" Type="http://schemas.openxmlformats.org/officeDocument/2006/relationships/diagramLayout" Target="../diagrams/layout1.xml"/><Relationship Id="rId7" Type="http://schemas.openxmlformats.org/officeDocument/2006/relationships/image" Target="../media/image9.jpeg"/><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10" Type="http://schemas.openxmlformats.org/officeDocument/2006/relationships/image" Target="../media/image12.jpeg"/><Relationship Id="rId4" Type="http://schemas.openxmlformats.org/officeDocument/2006/relationships/diagramQuickStyle" Target="../diagrams/quickStyle1.xml"/><Relationship Id="rId9" Type="http://schemas.openxmlformats.org/officeDocument/2006/relationships/image" Target="../media/image11.jpeg"/></Relationships>
</file>

<file path=ppt/slides/_rels/slide7.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467544" y="188640"/>
            <a:ext cx="8229600" cy="923528"/>
          </a:xfrm>
        </p:spPr>
        <p:txBody>
          <a:bodyPr/>
          <a:lstStyle/>
          <a:p>
            <a:r>
              <a:rPr lang="en-US" dirty="0" smtClean="0"/>
              <a:t>earthquake</a:t>
            </a:r>
            <a:endParaRPr lang="ru-RU" dirty="0"/>
          </a:p>
        </p:txBody>
      </p:sp>
      <p:pic>
        <p:nvPicPr>
          <p:cNvPr id="1026" name="Picture 2" descr="C:\Documents and Settings\Adminchik\Рабочий стол\img04f467276ebbddaf552d0f26d77e13c1.jpeg"/>
          <p:cNvPicPr>
            <a:picLocks noChangeAspect="1" noChangeArrowheads="1"/>
          </p:cNvPicPr>
          <p:nvPr/>
        </p:nvPicPr>
        <p:blipFill>
          <a:blip r:embed="rId2" cstate="print"/>
          <a:srcRect/>
          <a:stretch>
            <a:fillRect/>
          </a:stretch>
        </p:blipFill>
        <p:spPr bwMode="auto">
          <a:xfrm>
            <a:off x="395536" y="1124744"/>
            <a:ext cx="8324162" cy="5544616"/>
          </a:xfrm>
          <a:prstGeom prst="rect">
            <a:avLst/>
          </a:prstGeom>
          <a:ln>
            <a:noFill/>
          </a:ln>
          <a:effectLst>
            <a:outerShdw blurRad="292100" dist="139700" dir="2700000" algn="tl" rotWithShape="0">
              <a:srgbClr val="333333">
                <a:alpha val="65000"/>
              </a:srgbClr>
            </a:outerShdw>
          </a:effectLst>
        </p:spPr>
      </p:pic>
    </p:spTree>
  </p:cSld>
  <p:clrMapOvr>
    <a:masterClrMapping/>
  </p:clrMapOvr>
  <p:transition spd="slow">
    <p:wedg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Autofit/>
          </a:bodyPr>
          <a:lstStyle/>
          <a:p>
            <a:r>
              <a:rPr lang="en-US" sz="3200" dirty="0" err="1" smtClean="0"/>
              <a:t>Technogenous</a:t>
            </a:r>
            <a:r>
              <a:rPr lang="en-US" sz="3200" dirty="0" smtClean="0"/>
              <a:t> earthquakes are associated with human impact on nature.</a:t>
            </a:r>
            <a:endParaRPr lang="ru-RU" sz="3200" dirty="0"/>
          </a:p>
        </p:txBody>
      </p:sp>
      <p:pic>
        <p:nvPicPr>
          <p:cNvPr id="11268" name="Picture 4" descr="C:\Documents and Settings\Adminchik\Рабочий стол\sayano-shush_avariya.jpg"/>
          <p:cNvPicPr>
            <a:picLocks noChangeAspect="1" noChangeArrowheads="1"/>
          </p:cNvPicPr>
          <p:nvPr/>
        </p:nvPicPr>
        <p:blipFill>
          <a:blip r:embed="rId2" cstate="print"/>
          <a:srcRect/>
          <a:stretch>
            <a:fillRect/>
          </a:stretch>
        </p:blipFill>
        <p:spPr bwMode="auto">
          <a:xfrm>
            <a:off x="683568" y="1556792"/>
            <a:ext cx="7795895" cy="5301208"/>
          </a:xfrm>
          <a:prstGeom prst="rect">
            <a:avLst/>
          </a:prstGeom>
          <a:noFill/>
        </p:spPr>
      </p:pic>
    </p:spTree>
  </p:cSld>
  <p:clrMapOvr>
    <a:masterClrMapping/>
  </p:clrMapOvr>
  <p:transition spd="med">
    <p:randomBar dir="vert"/>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67544" y="476672"/>
            <a:ext cx="8229600" cy="1143000"/>
          </a:xfrm>
        </p:spPr>
        <p:txBody>
          <a:bodyPr>
            <a:noAutofit/>
          </a:bodyPr>
          <a:lstStyle/>
          <a:p>
            <a:r>
              <a:rPr lang="en-US" sz="2800" dirty="0" smtClean="0">
                <a:latin typeface="Arial Black" pitchFamily="34" charset="0"/>
              </a:rPr>
              <a:t>There are hypocenter and epicenter of the earthquake. They differ in all aspects of seismic waves. Cells are earthquakes at depths of 30-60 km, and sometimes - at a depth of 700 km.</a:t>
            </a:r>
            <a:endParaRPr lang="ru-RU" sz="2800" dirty="0">
              <a:latin typeface="Arial Black" pitchFamily="34" charset="0"/>
            </a:endParaRPr>
          </a:p>
        </p:txBody>
      </p:sp>
      <p:pic>
        <p:nvPicPr>
          <p:cNvPr id="6146" name="Picture 2" descr="C:\Documents and Settings\Adminchik\Рабочий стол\z012.jpg"/>
          <p:cNvPicPr>
            <a:picLocks noChangeAspect="1" noChangeArrowheads="1"/>
          </p:cNvPicPr>
          <p:nvPr/>
        </p:nvPicPr>
        <p:blipFill>
          <a:blip r:embed="rId2" cstate="print"/>
          <a:srcRect/>
          <a:stretch>
            <a:fillRect/>
          </a:stretch>
        </p:blipFill>
        <p:spPr bwMode="auto">
          <a:xfrm>
            <a:off x="251520" y="2060848"/>
            <a:ext cx="5254689" cy="4248472"/>
          </a:xfrm>
          <a:prstGeom prst="rect">
            <a:avLst/>
          </a:prstGeom>
          <a:noFill/>
        </p:spPr>
      </p:pic>
      <p:pic>
        <p:nvPicPr>
          <p:cNvPr id="6147" name="Picture 3" descr="C:\Documents and Settings\Adminchik\Рабочий стол\japan-earthquake10.jpg"/>
          <p:cNvPicPr>
            <a:picLocks noChangeAspect="1" noChangeArrowheads="1"/>
          </p:cNvPicPr>
          <p:nvPr/>
        </p:nvPicPr>
        <p:blipFill>
          <a:blip r:embed="rId3" cstate="print"/>
          <a:srcRect/>
          <a:stretch>
            <a:fillRect/>
          </a:stretch>
        </p:blipFill>
        <p:spPr bwMode="auto">
          <a:xfrm>
            <a:off x="4427984" y="3789040"/>
            <a:ext cx="4592655" cy="2916336"/>
          </a:xfrm>
          <a:prstGeom prst="rect">
            <a:avLst/>
          </a:prstGeom>
          <a:noFill/>
        </p:spPr>
      </p:pic>
    </p:spTree>
  </p:cSld>
  <p:clrMapOvr>
    <a:masterClrMapping/>
  </p:clrMapOvr>
  <p:transition spd="med">
    <p:randomBa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188640"/>
            <a:ext cx="9144000" cy="1872208"/>
          </a:xfrm>
        </p:spPr>
        <p:txBody>
          <a:bodyPr>
            <a:noAutofit/>
          </a:bodyPr>
          <a:lstStyle/>
          <a:p>
            <a:r>
              <a:rPr lang="en-US" sz="2400" dirty="0" smtClean="0">
                <a:latin typeface="Arial Black" pitchFamily="34" charset="0"/>
              </a:rPr>
              <a:t>Assessment of earthquake action from the second half of the XIX </a:t>
            </a:r>
            <a:r>
              <a:rPr lang="en-US" sz="2400" dirty="0" smtClean="0">
                <a:latin typeface="Arial Black" pitchFamily="34" charset="0"/>
              </a:rPr>
              <a:t>century, </a:t>
            </a:r>
            <a:r>
              <a:rPr lang="en-US" sz="2400" dirty="0" smtClean="0">
                <a:latin typeface="Arial Black" pitchFamily="34" charset="0"/>
              </a:rPr>
              <a:t>by using special seismic scales. The most common of them - a 12-point scale (Richter scale). Seismology studying earthquakes, monitoring of earthquakes makes special seismic service.</a:t>
            </a:r>
            <a:endParaRPr lang="ru-RU" sz="2400" dirty="0">
              <a:latin typeface="Arial Black" pitchFamily="34" charset="0"/>
            </a:endParaRPr>
          </a:p>
        </p:txBody>
      </p:sp>
      <p:pic>
        <p:nvPicPr>
          <p:cNvPr id="7171" name="Picture 3" descr="C:\Documents and Settings\Adminchik\Рабочий стол\933869987.jpg"/>
          <p:cNvPicPr>
            <a:picLocks noChangeAspect="1" noChangeArrowheads="1"/>
          </p:cNvPicPr>
          <p:nvPr/>
        </p:nvPicPr>
        <p:blipFill>
          <a:blip r:embed="rId2" cstate="print"/>
          <a:srcRect/>
          <a:stretch>
            <a:fillRect/>
          </a:stretch>
        </p:blipFill>
        <p:spPr bwMode="auto">
          <a:xfrm>
            <a:off x="971600" y="2276872"/>
            <a:ext cx="6768752" cy="4510966"/>
          </a:xfrm>
          <a:prstGeom prst="rect">
            <a:avLst/>
          </a:prstGeom>
          <a:noFill/>
        </p:spPr>
      </p:pic>
    </p:spTree>
  </p:cSld>
  <p:clrMapOvr>
    <a:masterClrMapping/>
  </p:clrMapOvr>
  <p:transition spd="med">
    <p:split orient="vert" dir="in"/>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95536" y="116632"/>
            <a:ext cx="8748464" cy="1052736"/>
          </a:xfrm>
        </p:spPr>
        <p:txBody>
          <a:bodyPr>
            <a:normAutofit fontScale="90000"/>
          </a:bodyPr>
          <a:lstStyle/>
          <a:p>
            <a:pPr algn="l"/>
            <a:r>
              <a:rPr lang="en-US" sz="4400" u="sng" dirty="0" smtClean="0">
                <a:latin typeface="Arial Black" pitchFamily="34" charset="0"/>
              </a:rPr>
              <a:t>Signs of close </a:t>
            </a:r>
            <a:r>
              <a:rPr lang="en-US" sz="4400" u="sng" dirty="0" smtClean="0">
                <a:latin typeface="Arial Black" pitchFamily="34" charset="0"/>
              </a:rPr>
              <a:t>earthquakes:</a:t>
            </a:r>
            <a:r>
              <a:rPr lang="en-US" dirty="0" smtClean="0"/>
              <a:t/>
            </a:r>
            <a:br>
              <a:rPr lang="en-US" dirty="0" smtClean="0"/>
            </a:br>
            <a:endParaRPr lang="ru-RU" sz="2700" dirty="0"/>
          </a:p>
        </p:txBody>
      </p:sp>
      <p:pic>
        <p:nvPicPr>
          <p:cNvPr id="12290" name="Picture 2" descr="C:\Documents and Settings\Adminchik\Рабочий стол\157556800.jpg"/>
          <p:cNvPicPr>
            <a:picLocks noChangeAspect="1" noChangeArrowheads="1"/>
          </p:cNvPicPr>
          <p:nvPr/>
        </p:nvPicPr>
        <p:blipFill>
          <a:blip r:embed="rId2" cstate="print"/>
          <a:srcRect/>
          <a:stretch>
            <a:fillRect/>
          </a:stretch>
        </p:blipFill>
        <p:spPr bwMode="auto">
          <a:xfrm>
            <a:off x="5220072" y="1556792"/>
            <a:ext cx="3923928" cy="4176464"/>
          </a:xfrm>
          <a:prstGeom prst="rect">
            <a:avLst/>
          </a:prstGeom>
          <a:noFill/>
        </p:spPr>
      </p:pic>
      <p:sp>
        <p:nvSpPr>
          <p:cNvPr id="5" name="TextBox 4"/>
          <p:cNvSpPr txBox="1"/>
          <p:nvPr/>
        </p:nvSpPr>
        <p:spPr>
          <a:xfrm>
            <a:off x="107504" y="1052736"/>
            <a:ext cx="5220072" cy="5632311"/>
          </a:xfrm>
          <a:prstGeom prst="rect">
            <a:avLst/>
          </a:prstGeom>
          <a:noFill/>
        </p:spPr>
        <p:txBody>
          <a:bodyPr wrap="square" rtlCol="0">
            <a:spAutoFit/>
          </a:bodyPr>
          <a:lstStyle/>
          <a:p>
            <a:r>
              <a:rPr lang="en-US" sz="2400" dirty="0" smtClean="0">
                <a:solidFill>
                  <a:srgbClr val="000F2E"/>
                </a:solidFill>
              </a:rPr>
              <a:t>• </a:t>
            </a:r>
            <a:r>
              <a:rPr lang="en-US" sz="2400" dirty="0" smtClean="0">
                <a:solidFill>
                  <a:srgbClr val="000F2E"/>
                </a:solidFill>
                <a:latin typeface="Gill Sans Ultra Bold" pitchFamily="34" charset="0"/>
              </a:rPr>
              <a:t>smell of gas in the area where it had not previously been seen;</a:t>
            </a:r>
            <a:br>
              <a:rPr lang="en-US" sz="2400" dirty="0" smtClean="0">
                <a:solidFill>
                  <a:srgbClr val="000F2E"/>
                </a:solidFill>
                <a:latin typeface="Gill Sans Ultra Bold" pitchFamily="34" charset="0"/>
              </a:rPr>
            </a:br>
            <a:r>
              <a:rPr lang="en-US" sz="2400" dirty="0" smtClean="0">
                <a:solidFill>
                  <a:srgbClr val="000F2E"/>
                </a:solidFill>
                <a:latin typeface="Gill Sans Ultra Bold" pitchFamily="34" charset="0"/>
              </a:rPr>
              <a:t>• concerns of birds and animals;</a:t>
            </a:r>
            <a:br>
              <a:rPr lang="en-US" sz="2400" dirty="0" smtClean="0">
                <a:solidFill>
                  <a:srgbClr val="000F2E"/>
                </a:solidFill>
                <a:latin typeface="Gill Sans Ultra Bold" pitchFamily="34" charset="0"/>
              </a:rPr>
            </a:br>
            <a:r>
              <a:rPr lang="en-US" sz="2400" dirty="0" smtClean="0">
                <a:solidFill>
                  <a:srgbClr val="000F2E"/>
                </a:solidFill>
                <a:latin typeface="Gill Sans Ultra Bold" pitchFamily="34" charset="0"/>
              </a:rPr>
              <a:t>• flash in the form of scattered light lightning;</a:t>
            </a:r>
            <a:br>
              <a:rPr lang="en-US" sz="2400" dirty="0" smtClean="0">
                <a:solidFill>
                  <a:srgbClr val="000F2E"/>
                </a:solidFill>
                <a:latin typeface="Gill Sans Ultra Bold" pitchFamily="34" charset="0"/>
              </a:rPr>
            </a:br>
            <a:r>
              <a:rPr lang="en-US" sz="2400" dirty="0" smtClean="0">
                <a:solidFill>
                  <a:srgbClr val="000F2E"/>
                </a:solidFill>
                <a:latin typeface="Gill Sans Ultra Bold" pitchFamily="34" charset="0"/>
              </a:rPr>
              <a:t>• arcing closely spaced but not touching electrical wires;</a:t>
            </a:r>
            <a:br>
              <a:rPr lang="en-US" sz="2400" dirty="0" smtClean="0">
                <a:solidFill>
                  <a:srgbClr val="000F2E"/>
                </a:solidFill>
                <a:latin typeface="Gill Sans Ultra Bold" pitchFamily="34" charset="0"/>
              </a:rPr>
            </a:br>
            <a:r>
              <a:rPr lang="en-US" sz="2400" dirty="0" smtClean="0">
                <a:solidFill>
                  <a:srgbClr val="000F2E"/>
                </a:solidFill>
                <a:latin typeface="Gill Sans Ultra Bold" pitchFamily="34" charset="0"/>
              </a:rPr>
              <a:t>• bluish glow inner surface of the walls of the houses;</a:t>
            </a:r>
            <a:br>
              <a:rPr lang="en-US" sz="2400" dirty="0" smtClean="0">
                <a:solidFill>
                  <a:srgbClr val="000F2E"/>
                </a:solidFill>
                <a:latin typeface="Gill Sans Ultra Bold" pitchFamily="34" charset="0"/>
              </a:rPr>
            </a:br>
            <a:r>
              <a:rPr lang="en-US" sz="2400" dirty="0" smtClean="0">
                <a:solidFill>
                  <a:srgbClr val="000F2E"/>
                </a:solidFill>
                <a:latin typeface="Gill Sans Ultra Bold" pitchFamily="34" charset="0"/>
              </a:rPr>
              <a:t>• spontaneous ignition of fluorescent lamps.</a:t>
            </a:r>
            <a:endParaRPr lang="ru-RU" sz="2400" dirty="0">
              <a:solidFill>
                <a:srgbClr val="000F2E"/>
              </a:solidFill>
            </a:endParaRPr>
          </a:p>
        </p:txBody>
      </p:sp>
    </p:spTree>
  </p:cSld>
  <p:clrMapOvr>
    <a:masterClrMapping/>
  </p:clrMapOvr>
  <p:transition spd="med">
    <p:zoom dir="in"/>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95536" y="476672"/>
            <a:ext cx="8229600" cy="1143000"/>
          </a:xfrm>
        </p:spPr>
        <p:txBody>
          <a:bodyPr>
            <a:noAutofit/>
          </a:bodyPr>
          <a:lstStyle/>
          <a:p>
            <a:r>
              <a:rPr lang="en-US" sz="2800" dirty="0" smtClean="0">
                <a:latin typeface="Arial Black" pitchFamily="34" charset="0"/>
              </a:rPr>
              <a:t>Recently, to our city and several regions of Ukraine swept seismic waves from the earthquake that occurred in Romania </a:t>
            </a:r>
            <a:r>
              <a:rPr lang="en-US" sz="2800" dirty="0" err="1" smtClean="0">
                <a:latin typeface="Arial Black" pitchFamily="34" charset="0"/>
              </a:rPr>
              <a:t>Vrancea</a:t>
            </a:r>
            <a:r>
              <a:rPr lang="en-US" sz="2800" dirty="0" smtClean="0">
                <a:latin typeface="Arial Black" pitchFamily="34" charset="0"/>
              </a:rPr>
              <a:t> mountain range. </a:t>
            </a:r>
            <a:endParaRPr lang="ru-RU" sz="2800" dirty="0">
              <a:latin typeface="Arial Black" pitchFamily="34" charset="0"/>
            </a:endParaRPr>
          </a:p>
        </p:txBody>
      </p:sp>
      <p:pic>
        <p:nvPicPr>
          <p:cNvPr id="14338" name="Picture 2" descr="C:\Documents and Settings\Adminchik\Рабочий стол\743_original.jpg"/>
          <p:cNvPicPr>
            <a:picLocks noChangeAspect="1" noChangeArrowheads="1"/>
          </p:cNvPicPr>
          <p:nvPr/>
        </p:nvPicPr>
        <p:blipFill>
          <a:blip r:embed="rId2" cstate="print"/>
          <a:srcRect/>
          <a:stretch>
            <a:fillRect/>
          </a:stretch>
        </p:blipFill>
        <p:spPr bwMode="auto">
          <a:xfrm>
            <a:off x="1331640" y="1994580"/>
            <a:ext cx="6336704" cy="4863420"/>
          </a:xfrm>
          <a:prstGeom prst="rect">
            <a:avLst/>
          </a:prstGeom>
          <a:noFill/>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Autofit/>
          </a:bodyPr>
          <a:lstStyle/>
          <a:p>
            <a:r>
              <a:rPr lang="en-US" sz="2800" dirty="0" smtClean="0"/>
              <a:t>Magnitude in the epicenter of the earthquake was about 5 on the Richter scale, the amplitude of the dispersed radius of 40 kilometers.</a:t>
            </a:r>
            <a:endParaRPr lang="ru-RU" sz="2800" dirty="0"/>
          </a:p>
        </p:txBody>
      </p:sp>
      <p:pic>
        <p:nvPicPr>
          <p:cNvPr id="15362" name="Picture 2" descr="C:\Documents and Settings\Adminchik\Рабочий стол\1-zemletryasenie.jpeg"/>
          <p:cNvPicPr>
            <a:picLocks noChangeAspect="1" noChangeArrowheads="1"/>
          </p:cNvPicPr>
          <p:nvPr/>
        </p:nvPicPr>
        <p:blipFill>
          <a:blip r:embed="rId2" cstate="print"/>
          <a:srcRect/>
          <a:stretch>
            <a:fillRect/>
          </a:stretch>
        </p:blipFill>
        <p:spPr bwMode="auto">
          <a:xfrm>
            <a:off x="683568" y="1700808"/>
            <a:ext cx="7704856" cy="5068984"/>
          </a:xfrm>
          <a:prstGeom prst="rect">
            <a:avLst/>
          </a:prstGeom>
          <a:noFill/>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p:txBody>
          <a:bodyPr/>
          <a:lstStyle/>
          <a:p>
            <a:endParaRPr lang="ru-RU"/>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67544" y="188640"/>
            <a:ext cx="8229600" cy="1440160"/>
          </a:xfrm>
        </p:spPr>
        <p:txBody>
          <a:bodyPr>
            <a:normAutofit/>
          </a:bodyPr>
          <a:lstStyle/>
          <a:p>
            <a:r>
              <a:rPr lang="en-US" sz="2800" dirty="0" smtClean="0">
                <a:effectLst>
                  <a:outerShdw blurRad="38100" dist="38100" dir="2700000" algn="tl">
                    <a:srgbClr val="000000">
                      <a:alpha val="43137"/>
                    </a:srgbClr>
                  </a:outerShdw>
                </a:effectLst>
                <a:latin typeface="Arial Black" pitchFamily="34" charset="0"/>
              </a:rPr>
              <a:t>Earthquake is </a:t>
            </a:r>
            <a:r>
              <a:rPr lang="en-US" sz="2800" dirty="0" smtClean="0">
                <a:effectLst>
                  <a:outerShdw blurRad="38100" dist="38100" dir="2700000" algn="tl">
                    <a:srgbClr val="000000">
                      <a:alpha val="43137"/>
                    </a:srgbClr>
                  </a:outerShdw>
                </a:effectLst>
                <a:latin typeface="Arial Black" pitchFamily="34" charset="0"/>
              </a:rPr>
              <a:t>the result of a sudden release of energy in the </a:t>
            </a:r>
            <a:r>
              <a:rPr lang="en-US" sz="2800" dirty="0" smtClean="0">
                <a:effectLst>
                  <a:outerShdw blurRad="38100" dist="38100" dir="2700000" algn="tl">
                    <a:srgbClr val="000000">
                      <a:alpha val="43137"/>
                    </a:srgbClr>
                  </a:outerShdw>
                </a:effectLst>
                <a:latin typeface="Arial Black" pitchFamily="34" charset="0"/>
              </a:rPr>
              <a:t>earth’s crust</a:t>
            </a:r>
            <a:r>
              <a:rPr lang="en-US" sz="2800" dirty="0" smtClean="0">
                <a:effectLst>
                  <a:outerShdw blurRad="38100" dist="38100" dir="2700000" algn="tl">
                    <a:srgbClr val="000000">
                      <a:alpha val="43137"/>
                    </a:srgbClr>
                  </a:outerShdw>
                </a:effectLst>
                <a:latin typeface="Arial Black" pitchFamily="34" charset="0"/>
              </a:rPr>
              <a:t> that </a:t>
            </a:r>
            <a:r>
              <a:rPr lang="en-US" sz="2800" dirty="0" smtClean="0">
                <a:effectLst>
                  <a:outerShdw blurRad="38100" dist="38100" dir="2700000" algn="tl">
                    <a:srgbClr val="000000">
                      <a:alpha val="43137"/>
                    </a:srgbClr>
                  </a:outerShdw>
                </a:effectLst>
                <a:latin typeface="Arial Black" pitchFamily="34" charset="0"/>
              </a:rPr>
              <a:t>creates seismic waves. </a:t>
            </a:r>
            <a:endParaRPr lang="ru-RU" sz="2800" dirty="0">
              <a:effectLst>
                <a:outerShdw blurRad="38100" dist="38100" dir="2700000" algn="tl">
                  <a:srgbClr val="000000">
                    <a:alpha val="43137"/>
                  </a:srgbClr>
                </a:outerShdw>
              </a:effectLst>
              <a:latin typeface="Arial Black" pitchFamily="34" charset="0"/>
            </a:endParaRPr>
          </a:p>
        </p:txBody>
      </p:sp>
      <p:pic>
        <p:nvPicPr>
          <p:cNvPr id="2050" name="Picture 2" descr="C:\Documents and Settings\Adminchik\Рабочий стол\zeml.jpg"/>
          <p:cNvPicPr>
            <a:picLocks noChangeAspect="1" noChangeArrowheads="1"/>
          </p:cNvPicPr>
          <p:nvPr/>
        </p:nvPicPr>
        <p:blipFill>
          <a:blip r:embed="rId2" cstate="print"/>
          <a:srcRect/>
          <a:stretch>
            <a:fillRect/>
          </a:stretch>
        </p:blipFill>
        <p:spPr bwMode="auto">
          <a:xfrm>
            <a:off x="251519" y="1568612"/>
            <a:ext cx="8712969" cy="5289388"/>
          </a:xfrm>
          <a:prstGeom prst="rect">
            <a:avLst/>
          </a:prstGeom>
          <a:noFill/>
        </p:spPr>
      </p:pic>
    </p:spTree>
  </p:cSld>
  <p:clrMapOvr>
    <a:masterClrMapping/>
  </p:clrMapOvr>
  <p:transition spd="med">
    <p:wheel spokes="8"/>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95536" y="404664"/>
            <a:ext cx="8229600" cy="1143000"/>
          </a:xfrm>
        </p:spPr>
        <p:txBody>
          <a:bodyPr>
            <a:noAutofit/>
          </a:bodyPr>
          <a:lstStyle/>
          <a:p>
            <a:r>
              <a:rPr lang="en-US" sz="2800" dirty="0" smtClean="0">
                <a:effectLst>
                  <a:outerShdw blurRad="38100" dist="38100" dir="2700000" algn="tl">
                    <a:srgbClr val="000000">
                      <a:alpha val="43137"/>
                    </a:srgbClr>
                  </a:outerShdw>
                </a:effectLst>
                <a:latin typeface="Arial Black" pitchFamily="34" charset="0"/>
              </a:rPr>
              <a:t>The seismicity and seismic activity of an area refers to the frequency, type and size of earthquakes experienced over a period of time.</a:t>
            </a:r>
            <a:endParaRPr lang="ru-RU" sz="2800" dirty="0"/>
          </a:p>
        </p:txBody>
      </p:sp>
      <p:pic>
        <p:nvPicPr>
          <p:cNvPr id="13314" name="Picture 2" descr="C:\Documents and Settings\Adminchik\Рабочий стол\er9.jpg"/>
          <p:cNvPicPr>
            <a:picLocks noChangeAspect="1" noChangeArrowheads="1"/>
          </p:cNvPicPr>
          <p:nvPr/>
        </p:nvPicPr>
        <p:blipFill>
          <a:blip r:embed="rId2" cstate="print"/>
          <a:srcRect/>
          <a:stretch>
            <a:fillRect/>
          </a:stretch>
        </p:blipFill>
        <p:spPr bwMode="auto">
          <a:xfrm>
            <a:off x="899592" y="1772816"/>
            <a:ext cx="7416824" cy="4923237"/>
          </a:xfrm>
          <a:prstGeom prst="rect">
            <a:avLst/>
          </a:prstGeom>
          <a:noFill/>
        </p:spPr>
      </p:pic>
    </p:spTree>
  </p:cSld>
  <p:clrMapOvr>
    <a:masterClrMapping/>
  </p:clrMapOvr>
  <p:transition spd="slow">
    <p:diamond/>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274638"/>
            <a:ext cx="9144000" cy="1143000"/>
          </a:xfrm>
        </p:spPr>
        <p:txBody>
          <a:bodyPr>
            <a:normAutofit fontScale="90000"/>
          </a:bodyPr>
          <a:lstStyle/>
          <a:p>
            <a:r>
              <a:rPr lang="en-US" dirty="0" smtClean="0"/>
              <a:t>During strong earthquakes on Earth often have cracks, </a:t>
            </a:r>
            <a:r>
              <a:rPr lang="en-US" dirty="0" smtClean="0"/>
              <a:t>landslides</a:t>
            </a:r>
            <a:r>
              <a:rPr lang="en-US" dirty="0" smtClean="0"/>
              <a:t>, tsunamis</a:t>
            </a:r>
            <a:endParaRPr lang="ru-RU" dirty="0"/>
          </a:p>
        </p:txBody>
      </p:sp>
      <p:pic>
        <p:nvPicPr>
          <p:cNvPr id="3074" name="Picture 2" descr="C:\Documents and Settings\Adminchik\Рабочий стол\yak-zamazati-shilini.jpg"/>
          <p:cNvPicPr>
            <a:picLocks noChangeAspect="1" noChangeArrowheads="1"/>
          </p:cNvPicPr>
          <p:nvPr/>
        </p:nvPicPr>
        <p:blipFill>
          <a:blip r:embed="rId2" cstate="print"/>
          <a:srcRect/>
          <a:stretch>
            <a:fillRect/>
          </a:stretch>
        </p:blipFill>
        <p:spPr bwMode="auto">
          <a:xfrm>
            <a:off x="467544" y="1700808"/>
            <a:ext cx="3096344" cy="2779390"/>
          </a:xfrm>
          <a:prstGeom prst="rect">
            <a:avLst/>
          </a:prstGeom>
          <a:ln>
            <a:noFill/>
          </a:ln>
          <a:effectLst>
            <a:outerShdw blurRad="292100" dist="139700" dir="2700000" algn="tl" rotWithShape="0">
              <a:srgbClr val="333333">
                <a:alpha val="65000"/>
              </a:srgbClr>
            </a:outerShdw>
          </a:effectLst>
        </p:spPr>
      </p:pic>
      <p:pic>
        <p:nvPicPr>
          <p:cNvPr id="3075" name="Picture 3" descr="C:\Documents and Settings\Adminchik\Рабочий стол\opolzen_ap_250x200.jpg"/>
          <p:cNvPicPr>
            <a:picLocks noChangeAspect="1" noChangeArrowheads="1"/>
          </p:cNvPicPr>
          <p:nvPr/>
        </p:nvPicPr>
        <p:blipFill>
          <a:blip r:embed="rId3" cstate="print"/>
          <a:srcRect/>
          <a:stretch>
            <a:fillRect/>
          </a:stretch>
        </p:blipFill>
        <p:spPr bwMode="auto">
          <a:xfrm>
            <a:off x="5004048" y="1772816"/>
            <a:ext cx="3150350" cy="2520280"/>
          </a:xfrm>
          <a:prstGeom prst="rect">
            <a:avLst/>
          </a:prstGeom>
          <a:ln>
            <a:noFill/>
          </a:ln>
          <a:effectLst>
            <a:outerShdw blurRad="292100" dist="139700" dir="2700000" algn="tl" rotWithShape="0">
              <a:srgbClr val="333333">
                <a:alpha val="65000"/>
              </a:srgbClr>
            </a:outerShdw>
          </a:effectLst>
        </p:spPr>
      </p:pic>
      <p:pic>
        <p:nvPicPr>
          <p:cNvPr id="3076" name="Picture 4" descr="C:\Documents and Settings\Adminchik\Рабочий стол\Zemletrjasenija-i-cunami.jpg"/>
          <p:cNvPicPr>
            <a:picLocks noChangeAspect="1" noChangeArrowheads="1"/>
          </p:cNvPicPr>
          <p:nvPr/>
        </p:nvPicPr>
        <p:blipFill>
          <a:blip r:embed="rId4" cstate="print"/>
          <a:srcRect/>
          <a:stretch>
            <a:fillRect/>
          </a:stretch>
        </p:blipFill>
        <p:spPr bwMode="auto">
          <a:xfrm>
            <a:off x="2411760" y="3645024"/>
            <a:ext cx="4182894" cy="2777703"/>
          </a:xfrm>
          <a:prstGeom prst="rect">
            <a:avLst/>
          </a:prstGeom>
          <a:ln>
            <a:noFill/>
          </a:ln>
          <a:effectLst>
            <a:outerShdw blurRad="292100" dist="139700" dir="2700000" algn="tl" rotWithShape="0">
              <a:srgbClr val="333333">
                <a:alpha val="65000"/>
              </a:srgbClr>
            </a:outerShdw>
          </a:effectLst>
        </p:spPr>
      </p:pic>
    </p:spTree>
  </p:cSld>
  <p:clrMapOvr>
    <a:masterClrMapping/>
  </p:clrMapOvr>
  <p:transition>
    <p:checke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3075"/>
                                        </p:tgtEl>
                                        <p:attrNameLst>
                                          <p:attrName>style.visibility</p:attrName>
                                        </p:attrNameLst>
                                      </p:cBhvr>
                                      <p:to>
                                        <p:strVal val="visible"/>
                                      </p:to>
                                    </p:set>
                                    <p:animEffect transition="in" filter="wipe(down)">
                                      <p:cBhvr>
                                        <p:cTn id="7" dur="290">
                                          <p:stCondLst>
                                            <p:cond delay="0"/>
                                          </p:stCondLst>
                                        </p:cTn>
                                        <p:tgtEl>
                                          <p:spTgt spid="3075"/>
                                        </p:tgtEl>
                                      </p:cBhvr>
                                    </p:animEffect>
                                    <p:anim calcmode="lin" valueType="num">
                                      <p:cBhvr>
                                        <p:cTn id="8" dur="911" tmFilter="0,0; 0.14,0.36; 0.43,0.73; 0.71,0.91; 1.0,1.0">
                                          <p:stCondLst>
                                            <p:cond delay="0"/>
                                          </p:stCondLst>
                                        </p:cTn>
                                        <p:tgtEl>
                                          <p:spTgt spid="3075"/>
                                        </p:tgtEl>
                                        <p:attrNameLst>
                                          <p:attrName>ppt_x</p:attrName>
                                        </p:attrNameLst>
                                      </p:cBhvr>
                                      <p:tavLst>
                                        <p:tav tm="0">
                                          <p:val>
                                            <p:strVal val="#ppt_x-0.25"/>
                                          </p:val>
                                        </p:tav>
                                        <p:tav tm="100000">
                                          <p:val>
                                            <p:strVal val="#ppt_x"/>
                                          </p:val>
                                        </p:tav>
                                      </p:tavLst>
                                    </p:anim>
                                    <p:anim calcmode="lin" valueType="num">
                                      <p:cBhvr>
                                        <p:cTn id="9" dur="332" tmFilter="0.0,0.0; 0.25,0.07; 0.50,0.2; 0.75,0.467; 1.0,1.0">
                                          <p:stCondLst>
                                            <p:cond delay="0"/>
                                          </p:stCondLst>
                                        </p:cTn>
                                        <p:tgtEl>
                                          <p:spTgt spid="3075"/>
                                        </p:tgtEl>
                                        <p:attrNameLst>
                                          <p:attrName>ppt_y</p:attrName>
                                        </p:attrNameLst>
                                      </p:cBhvr>
                                      <p:tavLst>
                                        <p:tav tm="0" fmla="#ppt_y-sin(pi*$)/3">
                                          <p:val>
                                            <p:fltVal val="0.5"/>
                                          </p:val>
                                        </p:tav>
                                        <p:tav tm="100000">
                                          <p:val>
                                            <p:fltVal val="1"/>
                                          </p:val>
                                        </p:tav>
                                      </p:tavLst>
                                    </p:anim>
                                    <p:anim calcmode="lin" valueType="num">
                                      <p:cBhvr>
                                        <p:cTn id="10" dur="332" tmFilter="0, 0; 0.125,0.2665; 0.25,0.4; 0.375,0.465; 0.5,0.5;  0.625,0.535; 0.75,0.6; 0.875,0.7335; 1,1">
                                          <p:stCondLst>
                                            <p:cond delay="332"/>
                                          </p:stCondLst>
                                        </p:cTn>
                                        <p:tgtEl>
                                          <p:spTgt spid="3075"/>
                                        </p:tgtEl>
                                        <p:attrNameLst>
                                          <p:attrName>ppt_y</p:attrName>
                                        </p:attrNameLst>
                                      </p:cBhvr>
                                      <p:tavLst>
                                        <p:tav tm="0" fmla="#ppt_y-sin(pi*$)/9">
                                          <p:val>
                                            <p:fltVal val="0"/>
                                          </p:val>
                                        </p:tav>
                                        <p:tav tm="100000">
                                          <p:val>
                                            <p:fltVal val="1"/>
                                          </p:val>
                                        </p:tav>
                                      </p:tavLst>
                                    </p:anim>
                                    <p:anim calcmode="lin" valueType="num">
                                      <p:cBhvr>
                                        <p:cTn id="11" dur="166" tmFilter="0, 0; 0.125,0.2665; 0.25,0.4; 0.375,0.465; 0.5,0.5;  0.625,0.535; 0.75,0.6; 0.875,0.7335; 1,1">
                                          <p:stCondLst>
                                            <p:cond delay="662"/>
                                          </p:stCondLst>
                                        </p:cTn>
                                        <p:tgtEl>
                                          <p:spTgt spid="3075"/>
                                        </p:tgtEl>
                                        <p:attrNameLst>
                                          <p:attrName>ppt_y</p:attrName>
                                        </p:attrNameLst>
                                      </p:cBhvr>
                                      <p:tavLst>
                                        <p:tav tm="0" fmla="#ppt_y-sin(pi*$)/27">
                                          <p:val>
                                            <p:fltVal val="0"/>
                                          </p:val>
                                        </p:tav>
                                        <p:tav tm="100000">
                                          <p:val>
                                            <p:fltVal val="1"/>
                                          </p:val>
                                        </p:tav>
                                      </p:tavLst>
                                    </p:anim>
                                    <p:anim calcmode="lin" valueType="num">
                                      <p:cBhvr>
                                        <p:cTn id="12" dur="82" tmFilter="0, 0; 0.125,0.2665; 0.25,0.4; 0.375,0.465; 0.5,0.5;  0.625,0.535; 0.75,0.6; 0.875,0.7335; 1,1">
                                          <p:stCondLst>
                                            <p:cond delay="828"/>
                                          </p:stCondLst>
                                        </p:cTn>
                                        <p:tgtEl>
                                          <p:spTgt spid="3075"/>
                                        </p:tgtEl>
                                        <p:attrNameLst>
                                          <p:attrName>ppt_y</p:attrName>
                                        </p:attrNameLst>
                                      </p:cBhvr>
                                      <p:tavLst>
                                        <p:tav tm="0" fmla="#ppt_y-sin(pi*$)/81">
                                          <p:val>
                                            <p:fltVal val="0"/>
                                          </p:val>
                                        </p:tav>
                                        <p:tav tm="100000">
                                          <p:val>
                                            <p:fltVal val="1"/>
                                          </p:val>
                                        </p:tav>
                                      </p:tavLst>
                                    </p:anim>
                                    <p:animScale>
                                      <p:cBhvr>
                                        <p:cTn id="13" dur="13">
                                          <p:stCondLst>
                                            <p:cond delay="325"/>
                                          </p:stCondLst>
                                        </p:cTn>
                                        <p:tgtEl>
                                          <p:spTgt spid="3075"/>
                                        </p:tgtEl>
                                      </p:cBhvr>
                                      <p:to x="100000" y="60000"/>
                                    </p:animScale>
                                    <p:animScale>
                                      <p:cBhvr>
                                        <p:cTn id="14" dur="83" decel="50000">
                                          <p:stCondLst>
                                            <p:cond delay="338"/>
                                          </p:stCondLst>
                                        </p:cTn>
                                        <p:tgtEl>
                                          <p:spTgt spid="3075"/>
                                        </p:tgtEl>
                                      </p:cBhvr>
                                      <p:to x="100000" y="100000"/>
                                    </p:animScale>
                                    <p:animScale>
                                      <p:cBhvr>
                                        <p:cTn id="15" dur="13">
                                          <p:stCondLst>
                                            <p:cond delay="656"/>
                                          </p:stCondLst>
                                        </p:cTn>
                                        <p:tgtEl>
                                          <p:spTgt spid="3075"/>
                                        </p:tgtEl>
                                      </p:cBhvr>
                                      <p:to x="100000" y="80000"/>
                                    </p:animScale>
                                    <p:animScale>
                                      <p:cBhvr>
                                        <p:cTn id="16" dur="83" decel="50000">
                                          <p:stCondLst>
                                            <p:cond delay="669"/>
                                          </p:stCondLst>
                                        </p:cTn>
                                        <p:tgtEl>
                                          <p:spTgt spid="3075"/>
                                        </p:tgtEl>
                                      </p:cBhvr>
                                      <p:to x="100000" y="100000"/>
                                    </p:animScale>
                                    <p:animScale>
                                      <p:cBhvr>
                                        <p:cTn id="17" dur="13">
                                          <p:stCondLst>
                                            <p:cond delay="821"/>
                                          </p:stCondLst>
                                        </p:cTn>
                                        <p:tgtEl>
                                          <p:spTgt spid="3075"/>
                                        </p:tgtEl>
                                      </p:cBhvr>
                                      <p:to x="100000" y="90000"/>
                                    </p:animScale>
                                    <p:animScale>
                                      <p:cBhvr>
                                        <p:cTn id="18" dur="83" decel="50000">
                                          <p:stCondLst>
                                            <p:cond delay="834"/>
                                          </p:stCondLst>
                                        </p:cTn>
                                        <p:tgtEl>
                                          <p:spTgt spid="3075"/>
                                        </p:tgtEl>
                                      </p:cBhvr>
                                      <p:to x="100000" y="100000"/>
                                    </p:animScale>
                                    <p:animScale>
                                      <p:cBhvr>
                                        <p:cTn id="19" dur="13">
                                          <p:stCondLst>
                                            <p:cond delay="904"/>
                                          </p:stCondLst>
                                        </p:cTn>
                                        <p:tgtEl>
                                          <p:spTgt spid="3075"/>
                                        </p:tgtEl>
                                      </p:cBhvr>
                                      <p:to x="100000" y="95000"/>
                                    </p:animScale>
                                    <p:animScale>
                                      <p:cBhvr>
                                        <p:cTn id="20" dur="83" decel="50000">
                                          <p:stCondLst>
                                            <p:cond delay="917"/>
                                          </p:stCondLst>
                                        </p:cTn>
                                        <p:tgtEl>
                                          <p:spTgt spid="3075"/>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6" presetClass="entr" presetSubtype="16" fill="hold" nodeType="clickEffect">
                                  <p:stCondLst>
                                    <p:cond delay="0"/>
                                  </p:stCondLst>
                                  <p:childTnLst>
                                    <p:set>
                                      <p:cBhvr>
                                        <p:cTn id="24" dur="1" fill="hold">
                                          <p:stCondLst>
                                            <p:cond delay="0"/>
                                          </p:stCondLst>
                                        </p:cTn>
                                        <p:tgtEl>
                                          <p:spTgt spid="3076"/>
                                        </p:tgtEl>
                                        <p:attrNameLst>
                                          <p:attrName>style.visibility</p:attrName>
                                        </p:attrNameLst>
                                      </p:cBhvr>
                                      <p:to>
                                        <p:strVal val="visible"/>
                                      </p:to>
                                    </p:set>
                                    <p:animEffect transition="in" filter="circle(in)">
                                      <p:cBhvr>
                                        <p:cTn id="25" dur="1000"/>
                                        <p:tgtEl>
                                          <p:spTgt spid="30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67544" y="404664"/>
            <a:ext cx="8229600" cy="1143000"/>
          </a:xfrm>
        </p:spPr>
        <p:txBody>
          <a:bodyPr>
            <a:noAutofit/>
          </a:bodyPr>
          <a:lstStyle/>
          <a:p>
            <a:r>
              <a:rPr lang="en-US" sz="2400" dirty="0" smtClean="0">
                <a:effectLst>
                  <a:outerShdw blurRad="38100" dist="38100" dir="2700000" algn="tl">
                    <a:srgbClr val="000000">
                      <a:alpha val="43137"/>
                    </a:srgbClr>
                  </a:outerShdw>
                </a:effectLst>
                <a:latin typeface="Arial Black" pitchFamily="34" charset="0"/>
              </a:rPr>
              <a:t>Of all the natural disasters, according to UNESCO, earthquakes rank first in the world in economic damage inflicted and the number of victims.</a:t>
            </a:r>
            <a:endParaRPr lang="ru-RU" sz="2400" dirty="0">
              <a:effectLst>
                <a:outerShdw blurRad="38100" dist="38100" dir="2700000" algn="tl">
                  <a:srgbClr val="000000">
                    <a:alpha val="43137"/>
                  </a:srgbClr>
                </a:outerShdw>
              </a:effectLst>
              <a:latin typeface="Arial Black" pitchFamily="34" charset="0"/>
            </a:endParaRPr>
          </a:p>
        </p:txBody>
      </p:sp>
      <p:pic>
        <p:nvPicPr>
          <p:cNvPr id="4098" name="Picture 2" descr="C:\Documents and Settings\Adminchik\Рабочий стол\1402-800x535.jpg"/>
          <p:cNvPicPr>
            <a:picLocks noChangeAspect="1" noChangeArrowheads="1"/>
          </p:cNvPicPr>
          <p:nvPr/>
        </p:nvPicPr>
        <p:blipFill>
          <a:blip r:embed="rId2" cstate="print"/>
          <a:srcRect/>
          <a:stretch>
            <a:fillRect/>
          </a:stretch>
        </p:blipFill>
        <p:spPr bwMode="auto">
          <a:xfrm>
            <a:off x="683568" y="1762125"/>
            <a:ext cx="7620000" cy="5095875"/>
          </a:xfrm>
          <a:prstGeom prst="rect">
            <a:avLst/>
          </a:prstGeom>
          <a:noFill/>
        </p:spPr>
      </p:pic>
    </p:spTree>
  </p:cSld>
  <p:clrMapOvr>
    <a:masterClrMapping/>
  </p:clrMapOvr>
  <p:transition spd="med">
    <p:split/>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Схема 5"/>
          <p:cNvGraphicFramePr/>
          <p:nvPr/>
        </p:nvGraphicFramePr>
        <p:xfrm>
          <a:off x="755576" y="0"/>
          <a:ext cx="7992888" cy="424847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5122" name="Picture 2" descr="C:\Documents and Settings\Adminchik\Рабочий стол\18[156935](265x186).jpeg"/>
          <p:cNvPicPr>
            <a:picLocks noChangeAspect="1" noChangeArrowheads="1"/>
          </p:cNvPicPr>
          <p:nvPr/>
        </p:nvPicPr>
        <p:blipFill>
          <a:blip r:embed="rId7" cstate="print"/>
          <a:srcRect/>
          <a:stretch>
            <a:fillRect/>
          </a:stretch>
        </p:blipFill>
        <p:spPr bwMode="auto">
          <a:xfrm>
            <a:off x="0" y="4365104"/>
            <a:ext cx="2526791" cy="1763986"/>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5123" name="Picture 3" descr="C:\Documents and Settings\Adminchik\Рабочий стол\vultak03.jpg"/>
          <p:cNvPicPr>
            <a:picLocks noChangeAspect="1" noChangeArrowheads="1"/>
          </p:cNvPicPr>
          <p:nvPr/>
        </p:nvPicPr>
        <p:blipFill>
          <a:blip r:embed="rId8" cstate="print"/>
          <a:srcRect t="6883" r="10410"/>
          <a:stretch>
            <a:fillRect/>
          </a:stretch>
        </p:blipFill>
        <p:spPr bwMode="auto">
          <a:xfrm>
            <a:off x="2123728" y="4941168"/>
            <a:ext cx="2496938" cy="1732318"/>
          </a:xfrm>
          <a:prstGeom prst="rect">
            <a:avLst/>
          </a:prstGeom>
          <a:ln>
            <a:noFill/>
          </a:ln>
          <a:effectLst>
            <a:outerShdw blurRad="292100" dist="139700" dir="2700000" algn="tl" rotWithShape="0">
              <a:srgbClr val="333333">
                <a:alpha val="65000"/>
              </a:srgbClr>
            </a:outerShdw>
          </a:effectLst>
        </p:spPr>
      </p:pic>
      <p:pic>
        <p:nvPicPr>
          <p:cNvPr id="5124" name="Picture 4" descr="C:\Documents and Settings\Adminchik\Рабочий стол\4a6fa01741468b0a1dfc91ffab2ce90bac6ec126.jpg"/>
          <p:cNvPicPr>
            <a:picLocks noChangeAspect="1" noChangeArrowheads="1"/>
          </p:cNvPicPr>
          <p:nvPr/>
        </p:nvPicPr>
        <p:blipFill>
          <a:blip r:embed="rId9" cstate="print"/>
          <a:srcRect/>
          <a:stretch>
            <a:fillRect/>
          </a:stretch>
        </p:blipFill>
        <p:spPr bwMode="auto">
          <a:xfrm>
            <a:off x="4572000" y="4365104"/>
            <a:ext cx="2297113" cy="172283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5125" name="Picture 5" descr="C:\Documents and Settings\Adminchik\Рабочий стол\383481943.jpg"/>
          <p:cNvPicPr>
            <a:picLocks noChangeAspect="1" noChangeArrowheads="1"/>
          </p:cNvPicPr>
          <p:nvPr/>
        </p:nvPicPr>
        <p:blipFill>
          <a:blip r:embed="rId10" cstate="print"/>
          <a:srcRect l="4695"/>
          <a:stretch>
            <a:fillRect/>
          </a:stretch>
        </p:blipFill>
        <p:spPr bwMode="auto">
          <a:xfrm>
            <a:off x="6588224" y="4725144"/>
            <a:ext cx="2555776" cy="1944216"/>
          </a:xfrm>
          <a:prstGeom prst="rect">
            <a:avLst/>
          </a:prstGeom>
          <a:ln>
            <a:noFill/>
          </a:ln>
          <a:effectLst>
            <a:outerShdw blurRad="190500" algn="tl" rotWithShape="0">
              <a:srgbClr val="000000">
                <a:alpha val="70000"/>
              </a:srgbClr>
            </a:outerShdw>
          </a:effectLst>
        </p:spPr>
      </p:pic>
    </p:spTree>
  </p:cSld>
  <p:clrMapOvr>
    <a:masterClrMapping/>
  </p:clrMapOvr>
  <p:transition spd="slow">
    <p:strips dir="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nodeType="clickEffect">
                                  <p:stCondLst>
                                    <p:cond delay="0"/>
                                  </p:stCondLst>
                                  <p:childTnLst>
                                    <p:set>
                                      <p:cBhvr>
                                        <p:cTn id="6" dur="1" fill="hold">
                                          <p:stCondLst>
                                            <p:cond delay="0"/>
                                          </p:stCondLst>
                                        </p:cTn>
                                        <p:tgtEl>
                                          <p:spTgt spid="5122"/>
                                        </p:tgtEl>
                                        <p:attrNameLst>
                                          <p:attrName>style.visibility</p:attrName>
                                        </p:attrNameLst>
                                      </p:cBhvr>
                                      <p:to>
                                        <p:strVal val="visible"/>
                                      </p:to>
                                    </p:set>
                                    <p:anim calcmode="lin" valueType="num">
                                      <p:cBhvr>
                                        <p:cTn id="7" dur="500" fill="hold"/>
                                        <p:tgtEl>
                                          <p:spTgt spid="5122"/>
                                        </p:tgtEl>
                                        <p:attrNameLst>
                                          <p:attrName>ppt_w</p:attrName>
                                        </p:attrNameLst>
                                      </p:cBhvr>
                                      <p:tavLst>
                                        <p:tav tm="0">
                                          <p:val>
                                            <p:fltVal val="0"/>
                                          </p:val>
                                        </p:tav>
                                        <p:tav tm="100000">
                                          <p:val>
                                            <p:strVal val="#ppt_w"/>
                                          </p:val>
                                        </p:tav>
                                      </p:tavLst>
                                    </p:anim>
                                    <p:anim calcmode="lin" valueType="num">
                                      <p:cBhvr>
                                        <p:cTn id="8" dur="500" fill="hold"/>
                                        <p:tgtEl>
                                          <p:spTgt spid="5122"/>
                                        </p:tgtEl>
                                        <p:attrNameLst>
                                          <p:attrName>ppt_h</p:attrName>
                                        </p:attrNameLst>
                                      </p:cBhvr>
                                      <p:tavLst>
                                        <p:tav tm="0">
                                          <p:val>
                                            <p:fltVal val="0"/>
                                          </p:val>
                                        </p:tav>
                                        <p:tav tm="100000">
                                          <p:val>
                                            <p:strVal val="#ppt_h"/>
                                          </p:val>
                                        </p:tav>
                                      </p:tavLst>
                                    </p:anim>
                                    <p:animEffect transition="in" filter="fade">
                                      <p:cBhvr>
                                        <p:cTn id="9" dur="500"/>
                                        <p:tgtEl>
                                          <p:spTgt spid="5122"/>
                                        </p:tgtEl>
                                      </p:cBhvr>
                                    </p:animEffect>
                                  </p:childTnLst>
                                </p:cTn>
                              </p:par>
                            </p:childTnLst>
                          </p:cTn>
                        </p:par>
                      </p:childTnLst>
                    </p:cTn>
                  </p:par>
                  <p:par>
                    <p:cTn id="10" fill="hold">
                      <p:stCondLst>
                        <p:cond delay="indefinite"/>
                      </p:stCondLst>
                      <p:childTnLst>
                        <p:par>
                          <p:cTn id="11" fill="hold">
                            <p:stCondLst>
                              <p:cond delay="0"/>
                            </p:stCondLst>
                            <p:childTnLst>
                              <p:par>
                                <p:cTn id="12" presetID="49" presetClass="entr" presetSubtype="0" decel="100000" fill="hold" nodeType="clickEffect">
                                  <p:stCondLst>
                                    <p:cond delay="0"/>
                                  </p:stCondLst>
                                  <p:childTnLst>
                                    <p:set>
                                      <p:cBhvr>
                                        <p:cTn id="13" dur="1" fill="hold">
                                          <p:stCondLst>
                                            <p:cond delay="0"/>
                                          </p:stCondLst>
                                        </p:cTn>
                                        <p:tgtEl>
                                          <p:spTgt spid="5123"/>
                                        </p:tgtEl>
                                        <p:attrNameLst>
                                          <p:attrName>style.visibility</p:attrName>
                                        </p:attrNameLst>
                                      </p:cBhvr>
                                      <p:to>
                                        <p:strVal val="visible"/>
                                      </p:to>
                                    </p:set>
                                    <p:anim calcmode="lin" valueType="num">
                                      <p:cBhvr>
                                        <p:cTn id="14" dur="500" fill="hold"/>
                                        <p:tgtEl>
                                          <p:spTgt spid="5123"/>
                                        </p:tgtEl>
                                        <p:attrNameLst>
                                          <p:attrName>ppt_w</p:attrName>
                                        </p:attrNameLst>
                                      </p:cBhvr>
                                      <p:tavLst>
                                        <p:tav tm="0">
                                          <p:val>
                                            <p:fltVal val="0"/>
                                          </p:val>
                                        </p:tav>
                                        <p:tav tm="100000">
                                          <p:val>
                                            <p:strVal val="#ppt_w"/>
                                          </p:val>
                                        </p:tav>
                                      </p:tavLst>
                                    </p:anim>
                                    <p:anim calcmode="lin" valueType="num">
                                      <p:cBhvr>
                                        <p:cTn id="15" dur="500" fill="hold"/>
                                        <p:tgtEl>
                                          <p:spTgt spid="5123"/>
                                        </p:tgtEl>
                                        <p:attrNameLst>
                                          <p:attrName>ppt_h</p:attrName>
                                        </p:attrNameLst>
                                      </p:cBhvr>
                                      <p:tavLst>
                                        <p:tav tm="0">
                                          <p:val>
                                            <p:fltVal val="0"/>
                                          </p:val>
                                        </p:tav>
                                        <p:tav tm="100000">
                                          <p:val>
                                            <p:strVal val="#ppt_h"/>
                                          </p:val>
                                        </p:tav>
                                      </p:tavLst>
                                    </p:anim>
                                    <p:anim calcmode="lin" valueType="num">
                                      <p:cBhvr>
                                        <p:cTn id="16" dur="500" fill="hold"/>
                                        <p:tgtEl>
                                          <p:spTgt spid="5123"/>
                                        </p:tgtEl>
                                        <p:attrNameLst>
                                          <p:attrName>style.rotation</p:attrName>
                                        </p:attrNameLst>
                                      </p:cBhvr>
                                      <p:tavLst>
                                        <p:tav tm="0">
                                          <p:val>
                                            <p:fltVal val="360"/>
                                          </p:val>
                                        </p:tav>
                                        <p:tav tm="100000">
                                          <p:val>
                                            <p:fltVal val="0"/>
                                          </p:val>
                                        </p:tav>
                                      </p:tavLst>
                                    </p:anim>
                                    <p:animEffect transition="in" filter="fade">
                                      <p:cBhvr>
                                        <p:cTn id="17" dur="500"/>
                                        <p:tgtEl>
                                          <p:spTgt spid="5123"/>
                                        </p:tgtEl>
                                      </p:cBhvr>
                                    </p:animEffect>
                                  </p:childTnLst>
                                </p:cTn>
                              </p:par>
                            </p:childTnLst>
                          </p:cTn>
                        </p:par>
                      </p:childTnLst>
                    </p:cTn>
                  </p:par>
                  <p:par>
                    <p:cTn id="18" fill="hold">
                      <p:stCondLst>
                        <p:cond delay="indefinite"/>
                      </p:stCondLst>
                      <p:childTnLst>
                        <p:par>
                          <p:cTn id="19" fill="hold">
                            <p:stCondLst>
                              <p:cond delay="0"/>
                            </p:stCondLst>
                            <p:childTnLst>
                              <p:par>
                                <p:cTn id="20" presetID="21" presetClass="entr" presetSubtype="4" fill="hold" nodeType="clickEffect">
                                  <p:stCondLst>
                                    <p:cond delay="0"/>
                                  </p:stCondLst>
                                  <p:childTnLst>
                                    <p:set>
                                      <p:cBhvr>
                                        <p:cTn id="21" dur="1" fill="hold">
                                          <p:stCondLst>
                                            <p:cond delay="0"/>
                                          </p:stCondLst>
                                        </p:cTn>
                                        <p:tgtEl>
                                          <p:spTgt spid="5124"/>
                                        </p:tgtEl>
                                        <p:attrNameLst>
                                          <p:attrName>style.visibility</p:attrName>
                                        </p:attrNameLst>
                                      </p:cBhvr>
                                      <p:to>
                                        <p:strVal val="visible"/>
                                      </p:to>
                                    </p:set>
                                    <p:animEffect transition="in" filter="wheel(4)">
                                      <p:cBhvr>
                                        <p:cTn id="22" dur="1000"/>
                                        <p:tgtEl>
                                          <p:spTgt spid="5124"/>
                                        </p:tgtEl>
                                      </p:cBhvr>
                                    </p:animEffect>
                                  </p:childTnLst>
                                </p:cTn>
                              </p:par>
                            </p:childTnLst>
                          </p:cTn>
                        </p:par>
                      </p:childTnLst>
                    </p:cTn>
                  </p:par>
                  <p:par>
                    <p:cTn id="23" fill="hold">
                      <p:stCondLst>
                        <p:cond delay="indefinite"/>
                      </p:stCondLst>
                      <p:childTnLst>
                        <p:par>
                          <p:cTn id="24" fill="hold">
                            <p:stCondLst>
                              <p:cond delay="0"/>
                            </p:stCondLst>
                            <p:childTnLst>
                              <p:par>
                                <p:cTn id="25" presetID="39" presetClass="entr" presetSubtype="0" accel="100000" fill="hold" nodeType="clickEffect">
                                  <p:stCondLst>
                                    <p:cond delay="0"/>
                                  </p:stCondLst>
                                  <p:childTnLst>
                                    <p:set>
                                      <p:cBhvr>
                                        <p:cTn id="26" dur="1" fill="hold">
                                          <p:stCondLst>
                                            <p:cond delay="0"/>
                                          </p:stCondLst>
                                        </p:cTn>
                                        <p:tgtEl>
                                          <p:spTgt spid="5125"/>
                                        </p:tgtEl>
                                        <p:attrNameLst>
                                          <p:attrName>style.visibility</p:attrName>
                                        </p:attrNameLst>
                                      </p:cBhvr>
                                      <p:to>
                                        <p:strVal val="visible"/>
                                      </p:to>
                                    </p:set>
                                    <p:anim calcmode="lin" valueType="num">
                                      <p:cBhvr>
                                        <p:cTn id="27" dur="500" fill="hold"/>
                                        <p:tgtEl>
                                          <p:spTgt spid="5125"/>
                                        </p:tgtEl>
                                        <p:attrNameLst>
                                          <p:attrName>ppt_h</p:attrName>
                                        </p:attrNameLst>
                                      </p:cBhvr>
                                      <p:tavLst>
                                        <p:tav tm="0">
                                          <p:val>
                                            <p:strVal val="#ppt_h/20"/>
                                          </p:val>
                                        </p:tav>
                                        <p:tav tm="50000">
                                          <p:val>
                                            <p:strVal val="#ppt_h/20"/>
                                          </p:val>
                                        </p:tav>
                                        <p:tav tm="100000">
                                          <p:val>
                                            <p:strVal val="#ppt_h"/>
                                          </p:val>
                                        </p:tav>
                                      </p:tavLst>
                                    </p:anim>
                                    <p:anim calcmode="lin" valueType="num">
                                      <p:cBhvr>
                                        <p:cTn id="28" dur="500" fill="hold"/>
                                        <p:tgtEl>
                                          <p:spTgt spid="5125"/>
                                        </p:tgtEl>
                                        <p:attrNameLst>
                                          <p:attrName>ppt_w</p:attrName>
                                        </p:attrNameLst>
                                      </p:cBhvr>
                                      <p:tavLst>
                                        <p:tav tm="0">
                                          <p:val>
                                            <p:strVal val="#ppt_w+.3"/>
                                          </p:val>
                                        </p:tav>
                                        <p:tav tm="50000">
                                          <p:val>
                                            <p:strVal val="#ppt_w+.3"/>
                                          </p:val>
                                        </p:tav>
                                        <p:tav tm="100000">
                                          <p:val>
                                            <p:strVal val="#ppt_w"/>
                                          </p:val>
                                        </p:tav>
                                      </p:tavLst>
                                    </p:anim>
                                    <p:anim calcmode="lin" valueType="num">
                                      <p:cBhvr>
                                        <p:cTn id="29" dur="500" fill="hold"/>
                                        <p:tgtEl>
                                          <p:spTgt spid="5125"/>
                                        </p:tgtEl>
                                        <p:attrNameLst>
                                          <p:attrName>ppt_x</p:attrName>
                                        </p:attrNameLst>
                                      </p:cBhvr>
                                      <p:tavLst>
                                        <p:tav tm="0">
                                          <p:val>
                                            <p:strVal val="#ppt_x-.3"/>
                                          </p:val>
                                        </p:tav>
                                        <p:tav tm="50000">
                                          <p:val>
                                            <p:strVal val="#ppt_x"/>
                                          </p:val>
                                        </p:tav>
                                        <p:tav tm="100000">
                                          <p:val>
                                            <p:strVal val="#ppt_x"/>
                                          </p:val>
                                        </p:tav>
                                      </p:tavLst>
                                    </p:anim>
                                    <p:anim calcmode="lin" valueType="num">
                                      <p:cBhvr>
                                        <p:cTn id="30" dur="500" fill="hold"/>
                                        <p:tgtEl>
                                          <p:spTgt spid="512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39552" y="188640"/>
            <a:ext cx="8229600" cy="1143000"/>
          </a:xfrm>
        </p:spPr>
        <p:txBody>
          <a:bodyPr>
            <a:noAutofit/>
          </a:bodyPr>
          <a:lstStyle/>
          <a:p>
            <a:r>
              <a:rPr lang="en-US" sz="2800" dirty="0" smtClean="0">
                <a:latin typeface="Arial Black" pitchFamily="34" charset="0"/>
              </a:rPr>
              <a:t>Tectonic earthquakes arise when the rock slabs or as a result of the collision of oceanic and continental platforms</a:t>
            </a:r>
            <a:r>
              <a:rPr lang="en-US" sz="2800" dirty="0" smtClean="0"/>
              <a:t>.</a:t>
            </a:r>
            <a:endParaRPr lang="ru-RU" sz="2800" dirty="0"/>
          </a:p>
        </p:txBody>
      </p:sp>
      <p:pic>
        <p:nvPicPr>
          <p:cNvPr id="8194" name="Picture 2" descr="C:\Documents and Settings\Adminchik\Рабочий стол\01.jpg"/>
          <p:cNvPicPr>
            <a:picLocks noChangeAspect="1" noChangeArrowheads="1"/>
          </p:cNvPicPr>
          <p:nvPr/>
        </p:nvPicPr>
        <p:blipFill>
          <a:blip r:embed="rId2" cstate="print"/>
          <a:srcRect/>
          <a:stretch>
            <a:fillRect/>
          </a:stretch>
        </p:blipFill>
        <p:spPr bwMode="auto">
          <a:xfrm>
            <a:off x="467544" y="1404674"/>
            <a:ext cx="8208912" cy="5453326"/>
          </a:xfrm>
          <a:prstGeom prst="rect">
            <a:avLst/>
          </a:prstGeom>
          <a:ln>
            <a:noFill/>
          </a:ln>
          <a:effectLst>
            <a:softEdge rad="112500"/>
          </a:effectLst>
        </p:spPr>
      </p:pic>
    </p:spTree>
  </p:cSld>
  <p:clrMapOvr>
    <a:masterClrMapping/>
  </p:clrMapOvr>
  <p:transition spd="med">
    <p:blinds dir="vert"/>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39552" y="332656"/>
            <a:ext cx="8229600" cy="1143000"/>
          </a:xfrm>
        </p:spPr>
        <p:txBody>
          <a:bodyPr>
            <a:noAutofit/>
          </a:bodyPr>
          <a:lstStyle/>
          <a:p>
            <a:r>
              <a:rPr lang="en-US" sz="2400" dirty="0" smtClean="0">
                <a:latin typeface="Arial Black" pitchFamily="34" charset="0"/>
              </a:rPr>
              <a:t>Volcanic earthquakes occur when red-hot lava flows and gases under pressure from below the earth's surface. Volcanic earthquakes are usually not too strong, but can last up to several weeks.</a:t>
            </a:r>
            <a:endParaRPr lang="ru-RU" sz="2400" dirty="0">
              <a:latin typeface="Arial Black" pitchFamily="34" charset="0"/>
            </a:endParaRPr>
          </a:p>
        </p:txBody>
      </p:sp>
      <p:pic>
        <p:nvPicPr>
          <p:cNvPr id="9218" name="Picture 2" descr="C:\Documents and Settings\Adminchik\Рабочий стол\vulkan-1.jpg"/>
          <p:cNvPicPr>
            <a:picLocks noChangeAspect="1" noChangeArrowheads="1"/>
          </p:cNvPicPr>
          <p:nvPr/>
        </p:nvPicPr>
        <p:blipFill>
          <a:blip r:embed="rId2" cstate="print">
            <a:lum contrast="10000"/>
          </a:blip>
          <a:srcRect r="1980"/>
          <a:stretch>
            <a:fillRect/>
          </a:stretch>
        </p:blipFill>
        <p:spPr bwMode="auto">
          <a:xfrm>
            <a:off x="467544" y="1849759"/>
            <a:ext cx="8064896" cy="5008241"/>
          </a:xfrm>
          <a:prstGeom prst="rect">
            <a:avLst/>
          </a:prstGeom>
          <a:noFill/>
        </p:spPr>
      </p:pic>
    </p:spTree>
  </p:cSld>
  <p:clrMapOvr>
    <a:masterClrMapping/>
  </p:clrMapOvr>
  <p:transition spd="slow">
    <p:plus/>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404664"/>
            <a:ext cx="9144000" cy="1143000"/>
          </a:xfrm>
        </p:spPr>
        <p:txBody>
          <a:bodyPr>
            <a:noAutofit/>
          </a:bodyPr>
          <a:lstStyle/>
          <a:p>
            <a:r>
              <a:rPr lang="en-US" sz="2400" dirty="0" smtClean="0"/>
              <a:t> </a:t>
            </a:r>
            <a:r>
              <a:rPr lang="en-US" sz="2400" dirty="0" smtClean="0">
                <a:latin typeface="Arial Black" pitchFamily="34" charset="0"/>
              </a:rPr>
              <a:t>Landslide earthquake associated with the formation of underground voids caused by the action of groundwater and underground rivers. In this case, the top layer of the earth's surface falls down, causing a slight concussion.</a:t>
            </a:r>
            <a:endParaRPr lang="ru-RU" sz="2400" dirty="0">
              <a:latin typeface="Arial Black" pitchFamily="34" charset="0"/>
            </a:endParaRPr>
          </a:p>
        </p:txBody>
      </p:sp>
      <p:pic>
        <p:nvPicPr>
          <p:cNvPr id="10242" name="Picture 2" descr="C:\Documents and Settings\Adminchik\Рабочий стол\1824515a0259.jpg"/>
          <p:cNvPicPr>
            <a:picLocks noChangeAspect="1" noChangeArrowheads="1"/>
          </p:cNvPicPr>
          <p:nvPr/>
        </p:nvPicPr>
        <p:blipFill>
          <a:blip r:embed="rId2" cstate="print"/>
          <a:srcRect/>
          <a:stretch>
            <a:fillRect/>
          </a:stretch>
        </p:blipFill>
        <p:spPr bwMode="auto">
          <a:xfrm>
            <a:off x="755576" y="1844824"/>
            <a:ext cx="7510376" cy="5013176"/>
          </a:xfrm>
          <a:prstGeom prst="rect">
            <a:avLst/>
          </a:prstGeom>
          <a:noFill/>
        </p:spPr>
      </p:pic>
    </p:spTree>
  </p:cSld>
  <p:clrMapOvr>
    <a:masterClrMapping/>
  </p:clrMapOvr>
  <p:transition spd="slow">
    <p:comb/>
  </p:transition>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Апекс">
  <a:themeElements>
    <a:clrScheme name="Апекс">
      <a:dk1>
        <a:sysClr val="windowText" lastClr="000000"/>
      </a:dk1>
      <a:lt1>
        <a:sysClr val="window" lastClr="FFFFFF"/>
      </a:lt1>
      <a:dk2>
        <a:srgbClr val="69676D"/>
      </a:dk2>
      <a:lt2>
        <a:srgbClr val="C9C2D1"/>
      </a:lt2>
      <a:accent1>
        <a:srgbClr val="CEB966"/>
      </a:accent1>
      <a:accent2>
        <a:srgbClr val="9CB084"/>
      </a:accent2>
      <a:accent3>
        <a:srgbClr val="6BB1C9"/>
      </a:accent3>
      <a:accent4>
        <a:srgbClr val="6585CF"/>
      </a:accent4>
      <a:accent5>
        <a:srgbClr val="7E6BC9"/>
      </a:accent5>
      <a:accent6>
        <a:srgbClr val="A379BB"/>
      </a:accent6>
      <a:hlink>
        <a:srgbClr val="410082"/>
      </a:hlink>
      <a:folHlink>
        <a:srgbClr val="932968"/>
      </a:folHlink>
    </a:clrScheme>
    <a:fontScheme name="Апекс">
      <a:majorFont>
        <a:latin typeface="Lucida Sans"/>
        <a:ea typeface=""/>
        <a:cs typeface=""/>
        <a:font script="Grek" typeface="Arial"/>
        <a:font script="Cyrl" typeface="Arial"/>
        <a:font script="Jpan" typeface="HG丸ｺﾞｼｯｸM-PRO"/>
        <a:font script="Hang" typeface="휴먼옛체"/>
        <a:font script="Hans" typeface="黑体"/>
        <a:font script="Hant" typeface="微軟正黑體"/>
        <a:font script="Arab" typeface="Tahoma"/>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Book Antiqua"/>
        <a:ea typeface=""/>
        <a:cs typeface=""/>
        <a:font script="Grek" typeface="Times New Roman"/>
        <a:font script="Cyrl" typeface="Times New Roman"/>
        <a:font script="Jpan" typeface="HG明朝B"/>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Апекс">
      <a:fillStyleLst>
        <a:solidFill>
          <a:schemeClr val="phClr"/>
        </a:solidFill>
        <a:gradFill rotWithShape="1">
          <a:gsLst>
            <a:gs pos="20000">
              <a:schemeClr val="phClr">
                <a:tint val="9000"/>
              </a:schemeClr>
            </a:gs>
            <a:gs pos="100000">
              <a:schemeClr val="phClr">
                <a:tint val="70000"/>
                <a:satMod val="100000"/>
              </a:schemeClr>
            </a:gs>
          </a:gsLst>
          <a:path path="circle">
            <a:fillToRect l="-15000" t="-15000" r="115000" b="115000"/>
          </a:path>
        </a:gradFill>
        <a:gradFill rotWithShape="1">
          <a:gsLst>
            <a:gs pos="0">
              <a:schemeClr val="phClr">
                <a:shade val="60000"/>
              </a:schemeClr>
            </a:gs>
            <a:gs pos="33000">
              <a:schemeClr val="phClr">
                <a:tint val="86500"/>
              </a:schemeClr>
            </a:gs>
            <a:gs pos="46750">
              <a:schemeClr val="phClr">
                <a:tint val="71000"/>
                <a:satMod val="112000"/>
              </a:schemeClr>
            </a:gs>
            <a:gs pos="53000">
              <a:schemeClr val="phClr">
                <a:tint val="71000"/>
                <a:satMod val="112000"/>
              </a:schemeClr>
            </a:gs>
            <a:gs pos="68000">
              <a:schemeClr val="phClr">
                <a:tint val="86000"/>
              </a:schemeClr>
            </a:gs>
            <a:gs pos="100000">
              <a:schemeClr val="phClr">
                <a:shade val="60000"/>
              </a:schemeClr>
            </a:gs>
          </a:gsLst>
          <a:lin ang="8350000" scaled="1"/>
        </a:gradFill>
      </a:fillStyleLst>
      <a:lnStyleLst>
        <a:ln w="9525" cap="flat" cmpd="sng" algn="ctr">
          <a:solidFill>
            <a:schemeClr val="phClr">
              <a:shade val="48000"/>
              <a:satMod val="11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130000" dist="101600" dir="2700000" algn="tl" rotWithShape="0">
              <a:srgbClr val="000000">
                <a:alpha val="35000"/>
              </a:srgbClr>
            </a:outerShdw>
          </a:effectLst>
        </a:effectStyle>
        <a:effectStyle>
          <a:effectLst>
            <a:outerShdw blurRad="190500" dist="228600" dir="2700000" sy="90000" rotWithShape="0">
              <a:srgbClr val="000000">
                <a:alpha val="25500"/>
              </a:srgbClr>
            </a:outerShdw>
          </a:effectLst>
        </a:effectStyle>
        <a:effectStyle>
          <a:effectLst>
            <a:outerShdw blurRad="190500" dist="228600" dir="2700000" sy="90000" rotWithShape="0">
              <a:srgbClr val="000000">
                <a:alpha val="25500"/>
              </a:srgbClr>
            </a:outerShdw>
          </a:effectLst>
          <a:scene3d>
            <a:camera prst="orthographicFront" fov="0">
              <a:rot lat="0" lon="0" rev="0"/>
            </a:camera>
            <a:lightRig rig="soft" dir="tl">
              <a:rot lat="0" lon="0" rev="20100000"/>
            </a:lightRig>
          </a:scene3d>
          <a:sp3d>
            <a:bevelT w="50800" h="50800"/>
          </a:sp3d>
        </a:effectStyle>
      </a:effectStyleLst>
      <a:bgFillStyleLst>
        <a:solidFill>
          <a:schemeClr val="phClr"/>
        </a:solidFill>
        <a:gradFill rotWithShape="1">
          <a:gsLst>
            <a:gs pos="0">
              <a:schemeClr val="phClr">
                <a:tint val="50000"/>
                <a:satMod val="180000"/>
              </a:schemeClr>
            </a:gs>
            <a:gs pos="100000">
              <a:schemeClr val="phClr">
                <a:shade val="45000"/>
                <a:satMod val="120000"/>
              </a:schemeClr>
            </a:gs>
          </a:gsLst>
          <a:path path="circle">
            <a:fillToRect r="100000" b="100000"/>
          </a:path>
        </a:gradFill>
        <a:blipFill>
          <a:blip xmlns:r="http://schemas.openxmlformats.org/officeDocument/2006/relationships" r:embed="rId1">
            <a:duotone>
              <a:schemeClr val="phClr">
                <a:shade val="3000"/>
                <a:satMod val="110000"/>
              </a:schemeClr>
              <a:schemeClr val="phClr">
                <a:tint val="60000"/>
                <a:satMod val="425000"/>
              </a:schemeClr>
            </a:duotone>
          </a:blip>
          <a:stretch>
            <a:fillRect/>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Apex</Template>
  <TotalTime>209</TotalTime>
  <Words>324</Words>
  <Application>Microsoft Office PowerPoint</Application>
  <PresentationFormat>Экран (4:3)</PresentationFormat>
  <Paragraphs>20</Paragraphs>
  <Slides>16</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16</vt:i4>
      </vt:variant>
    </vt:vector>
  </HeadingPairs>
  <TitlesOfParts>
    <vt:vector size="17" baseType="lpstr">
      <vt:lpstr>Апекс</vt:lpstr>
      <vt:lpstr>earthquake</vt:lpstr>
      <vt:lpstr>Earthquake is the result of a sudden release of energy in the earth’s crust that creates seismic waves. </vt:lpstr>
      <vt:lpstr>The seismicity and seismic activity of an area refers to the frequency, type and size of earthquakes experienced over a period of time.</vt:lpstr>
      <vt:lpstr>During strong earthquakes on Earth often have cracks, landslides, tsunamis</vt:lpstr>
      <vt:lpstr>Of all the natural disasters, according to UNESCO, earthquakes rank first in the world in economic damage inflicted and the number of victims.</vt:lpstr>
      <vt:lpstr>Слайд 6</vt:lpstr>
      <vt:lpstr>Tectonic earthquakes arise when the rock slabs or as a result of the collision of oceanic and continental platforms.</vt:lpstr>
      <vt:lpstr>Volcanic earthquakes occur when red-hot lava flows and gases under pressure from below the earth's surface. Volcanic earthquakes are usually not too strong, but can last up to several weeks.</vt:lpstr>
      <vt:lpstr> Landslide earthquake associated with the formation of underground voids caused by the action of groundwater and underground rivers. In this case, the top layer of the earth's surface falls down, causing a slight concussion.</vt:lpstr>
      <vt:lpstr>Technogenous earthquakes are associated with human impact on nature.</vt:lpstr>
      <vt:lpstr>There are hypocenter and epicenter of the earthquake. They differ in all aspects of seismic waves. Cells are earthquakes at depths of 30-60 km, and sometimes - at a depth of 700 km.</vt:lpstr>
      <vt:lpstr>Assessment of earthquake action from the second half of the XIX century, by using special seismic scales. The most common of them - a 12-point scale (Richter scale). Seismology studying earthquakes, monitoring of earthquakes makes special seismic service.</vt:lpstr>
      <vt:lpstr>Signs of close earthquakes: </vt:lpstr>
      <vt:lpstr>Recently, to our city and several regions of Ukraine swept seismic waves from the earthquake that occurred in Romania Vrancea mountain range. </vt:lpstr>
      <vt:lpstr>Magnitude in the epicenter of the earthquake was about 5 on the Richter scale, the amplitude of the dispersed radius of 40 kilometers.</vt:lpstr>
      <vt:lpstr>Слайд 16</vt:lpstr>
    </vt:vector>
  </TitlesOfParts>
  <Company>office 2007 rus ent:</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earthquake</dc:title>
  <dc:creator>Adminchik</dc:creator>
  <cp:lastModifiedBy>Adminchik</cp:lastModifiedBy>
  <cp:revision>22</cp:revision>
  <dcterms:created xsi:type="dcterms:W3CDTF">2014-12-14T18:25:38Z</dcterms:created>
  <dcterms:modified xsi:type="dcterms:W3CDTF">2014-12-14T21:54:55Z</dcterms:modified>
</cp:coreProperties>
</file>