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CDD326F-69C7-4DC5-B3E2-9799C71BA0B6}" type="datetimeFigureOut">
              <a:rPr lang="uk-UA" smtClean="0"/>
              <a:t>29.11.2014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C140BDB-2CEA-4068-9987-AB6A2A34905A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Російська культура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ХХ століття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4907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99032"/>
          </a:xfrm>
        </p:spPr>
        <p:txBody>
          <a:bodyPr>
            <a:noAutofit/>
          </a:bodyPr>
          <a:lstStyle/>
          <a:p>
            <a:r>
              <a:rPr lang="uk-UA" sz="2400" dirty="0"/>
              <a:t>Російські ікони були простою імітацією, але мали свій власний стиль, а такі майстри як Андрій Рубльов підняли рівень іконопису на нові висоти.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00808"/>
            <a:ext cx="3816424" cy="48385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784" y="1268760"/>
            <a:ext cx="3858204" cy="561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44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/>
              <a:t>Перші реалістичні портрети з'являються в Росії в </a:t>
            </a:r>
            <a:r>
              <a:rPr lang="en-US" sz="2400" dirty="0"/>
              <a:t>XVII </a:t>
            </a:r>
            <a:r>
              <a:rPr lang="uk-UA" sz="2400" dirty="0"/>
              <a:t>столітті, в середині - кінці </a:t>
            </a:r>
            <a:r>
              <a:rPr lang="en-US" sz="2400" dirty="0"/>
              <a:t>XVIII </a:t>
            </a:r>
            <a:r>
              <a:rPr lang="uk-UA" sz="2400" dirty="0"/>
              <a:t>століття в Росії з'являються такі великі живописці, як Левицький та Боровиковський.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6939"/>
            <a:ext cx="3131840" cy="509106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772816"/>
            <a:ext cx="4068147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09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/>
              <a:t>Російська</a:t>
            </a:r>
            <a:r>
              <a:rPr lang="ru-RU" sz="2800" dirty="0"/>
              <a:t> </a:t>
            </a:r>
            <a:r>
              <a:rPr lang="ru-RU" sz="2800" dirty="0" err="1"/>
              <a:t>живопис</a:t>
            </a:r>
            <a:r>
              <a:rPr lang="ru-RU" sz="2800" dirty="0"/>
              <a:t> з того часу </a:t>
            </a:r>
            <a:r>
              <a:rPr lang="ru-RU" sz="2800" dirty="0" err="1"/>
              <a:t>слідувала</a:t>
            </a:r>
            <a:r>
              <a:rPr lang="ru-RU" sz="2800" dirty="0"/>
              <a:t> </a:t>
            </a:r>
            <a:r>
              <a:rPr lang="ru-RU" sz="2800" dirty="0" err="1"/>
              <a:t>загальносвітовим</a:t>
            </a:r>
            <a:r>
              <a:rPr lang="ru-RU" sz="2800" dirty="0"/>
              <a:t> </a:t>
            </a:r>
            <a:r>
              <a:rPr lang="ru-RU" sz="2800" dirty="0" err="1"/>
              <a:t>тенденціям</a:t>
            </a:r>
            <a:r>
              <a:rPr lang="ru-RU" sz="2800" dirty="0"/>
              <a:t>. </a:t>
            </a:r>
            <a:r>
              <a:rPr lang="ru-RU" sz="2800" dirty="0" err="1"/>
              <a:t>Видатні</a:t>
            </a:r>
            <a:r>
              <a:rPr lang="ru-RU" sz="2800" dirty="0"/>
              <a:t> художники </a:t>
            </a:r>
            <a:r>
              <a:rPr lang="ru-RU" sz="2800" dirty="0" err="1"/>
              <a:t>першої</a:t>
            </a:r>
            <a:r>
              <a:rPr lang="ru-RU" sz="2800" dirty="0"/>
              <a:t> </a:t>
            </a:r>
            <a:r>
              <a:rPr lang="ru-RU" sz="2800" dirty="0" err="1"/>
              <a:t>половини</a:t>
            </a:r>
            <a:r>
              <a:rPr lang="ru-RU" sz="2800" dirty="0"/>
              <a:t> XIX </a:t>
            </a:r>
            <a:r>
              <a:rPr lang="ru-RU" sz="2800" dirty="0" err="1"/>
              <a:t>століття</a:t>
            </a:r>
            <a:r>
              <a:rPr lang="ru-RU" sz="2800" dirty="0"/>
              <a:t>: Кипренский, </a:t>
            </a:r>
            <a:r>
              <a:rPr lang="ru-RU" sz="2800" dirty="0" smtClean="0"/>
              <a:t>Брюллов</a:t>
            </a:r>
            <a:r>
              <a:rPr lang="ru-RU" sz="2800" dirty="0"/>
              <a:t>.</a:t>
            </a:r>
            <a:endParaRPr lang="uk-UA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16832"/>
            <a:ext cx="4608870" cy="4572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772816"/>
            <a:ext cx="3443166" cy="490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328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входили </a:t>
            </a:r>
            <a:r>
              <a:rPr lang="ru-RU" sz="3200" dirty="0" err="1"/>
              <a:t>такі</a:t>
            </a:r>
            <a:r>
              <a:rPr lang="ru-RU" sz="3200" dirty="0"/>
              <a:t> </a:t>
            </a:r>
            <a:r>
              <a:rPr lang="ru-RU" sz="3200" dirty="0" err="1"/>
              <a:t>великі</a:t>
            </a:r>
            <a:r>
              <a:rPr lang="ru-RU" sz="3200" dirty="0"/>
              <a:t> художники, як Васнецов, </a:t>
            </a:r>
            <a:r>
              <a:rPr lang="ru-RU" sz="3200" dirty="0" err="1"/>
              <a:t>Крамськой</a:t>
            </a:r>
            <a:r>
              <a:rPr lang="ru-RU" sz="3200" dirty="0"/>
              <a:t>, </a:t>
            </a:r>
            <a:r>
              <a:rPr lang="ru-RU" sz="3200" dirty="0" err="1"/>
              <a:t>Шишкін</a:t>
            </a:r>
            <a:r>
              <a:rPr lang="ru-RU" sz="3200" dirty="0"/>
              <a:t>, </a:t>
            </a:r>
            <a:r>
              <a:rPr lang="ru-RU" sz="3200" dirty="0" err="1"/>
              <a:t>Куїнджі</a:t>
            </a:r>
            <a:r>
              <a:rPr lang="ru-RU" sz="3200" dirty="0"/>
              <a:t>, Суриков, </a:t>
            </a:r>
            <a:r>
              <a:rPr lang="ru-RU" sz="3200" dirty="0" err="1"/>
              <a:t>Рєпін</a:t>
            </a:r>
            <a:r>
              <a:rPr lang="ru-RU" sz="3200" dirty="0"/>
              <a:t>, Саврасов.</a:t>
            </a:r>
            <a:endParaRPr lang="uk-UA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59748"/>
            <a:ext cx="4499992" cy="4572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276872"/>
            <a:ext cx="5059969" cy="316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570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/>
              <a:t>Представники</a:t>
            </a:r>
            <a:r>
              <a:rPr lang="ru-RU" sz="3200" dirty="0"/>
              <a:t> </a:t>
            </a:r>
            <a:r>
              <a:rPr lang="ru-RU" sz="3200" dirty="0" err="1"/>
              <a:t>соцреалізму</a:t>
            </a:r>
            <a:r>
              <a:rPr lang="ru-RU" sz="3200" dirty="0"/>
              <a:t> - В. І. </a:t>
            </a:r>
            <a:r>
              <a:rPr lang="ru-RU" sz="3200" dirty="0" err="1"/>
              <a:t>Мухіна</a:t>
            </a:r>
            <a:r>
              <a:rPr lang="ru-RU" sz="3200" dirty="0"/>
              <a:t>, А. А. Дейнека, І. І. </a:t>
            </a:r>
            <a:r>
              <a:rPr lang="ru-RU" sz="3200" dirty="0" err="1"/>
              <a:t>Бродський</a:t>
            </a:r>
            <a:r>
              <a:rPr lang="ru-RU" sz="3200" dirty="0"/>
              <a:t>, Є. П. Антипова, Б. Є. </a:t>
            </a:r>
            <a:r>
              <a:rPr lang="ru-RU" sz="3200" dirty="0" err="1" smtClean="0"/>
              <a:t>Єфемов</a:t>
            </a:r>
            <a:r>
              <a:rPr lang="ru-RU" sz="3200" dirty="0"/>
              <a:t>.</a:t>
            </a:r>
            <a:endParaRPr lang="uk-UA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239" y="2325720"/>
            <a:ext cx="4716016" cy="453228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204864"/>
            <a:ext cx="5132344" cy="46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32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48</TotalTime>
  <Words>130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Російська культура</vt:lpstr>
      <vt:lpstr>Російські ікони були простою імітацією, але мали свій власний стиль, а такі майстри як Андрій Рубльов підняли рівень іконопису на нові висоти.</vt:lpstr>
      <vt:lpstr>Перші реалістичні портрети з'являються в Росії в XVII столітті, в середині - кінці XVIII століття в Росії з'являються такі великі живописці, як Левицький та Боровиковський.</vt:lpstr>
      <vt:lpstr>Російська живопис з того часу слідувала загальносвітовим тенденціям. Видатні художники першої половини XIX століття: Кипренский, Брюллов.</vt:lpstr>
      <vt:lpstr>входили такі великі художники, як Васнецов, Крамськой, Шишкін, Куїнджі, Суриков, Рєпін, Саврасов.</vt:lpstr>
      <vt:lpstr>Представники соцреалізму - В. І. Мухіна, А. А. Дейнека, І. І. Бродський, Є. П. Антипова, Б. Є. Єфемов.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Російська культура</dc:title>
  <dc:creator>Богдана</dc:creator>
  <cp:lastModifiedBy>Богдана</cp:lastModifiedBy>
  <cp:revision>3</cp:revision>
  <dcterms:created xsi:type="dcterms:W3CDTF">2014-11-29T16:36:14Z</dcterms:created>
  <dcterms:modified xsi:type="dcterms:W3CDTF">2014-11-29T17:24:51Z</dcterms:modified>
</cp:coreProperties>
</file>