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2" r:id="rId8"/>
    <p:sldId id="262" r:id="rId9"/>
    <p:sldId id="263" r:id="rId10"/>
    <p:sldId id="265" r:id="rId11"/>
    <p:sldId id="266" r:id="rId12"/>
    <p:sldId id="267" r:id="rId13"/>
    <p:sldId id="268" r:id="rId14"/>
    <p:sldId id="269" r:id="rId15"/>
    <p:sldId id="273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кутний трикут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17" name="Пі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uk-UA" smtClean="0"/>
              <a:t>Зразок підзаголовка</a:t>
            </a:r>
            <a:endParaRPr kumimoji="0" lang="en-US"/>
          </a:p>
        </p:txBody>
      </p:sp>
      <p:grpSp>
        <p:nvGrpSpPr>
          <p:cNvPr id="2" name="Групувати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іліні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іліні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іліні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 сполучна ліні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Місце для дати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19" name="Місце для нижнього колонтитула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Місце для номера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Порівняння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5" name="Місце для вмісту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Вміст із підписом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uk-UA" smtClean="0"/>
              <a:t>Зразок тексту</a:t>
            </a:r>
          </a:p>
          <a:p>
            <a:pPr lvl="1" eaLnBrk="1" latinLnBrk="0" hangingPunct="1"/>
            <a:r>
              <a:rPr lang="uk-UA" smtClean="0"/>
              <a:t>Другий рівень</a:t>
            </a:r>
          </a:p>
          <a:p>
            <a:pPr lvl="2" eaLnBrk="1" latinLnBrk="0" hangingPunct="1"/>
            <a:r>
              <a:rPr lang="uk-UA" smtClean="0"/>
              <a:t>Третій рівень</a:t>
            </a:r>
          </a:p>
          <a:p>
            <a:pPr lvl="3" eaLnBrk="1" latinLnBrk="0" hangingPunct="1"/>
            <a:r>
              <a:rPr lang="uk-UA" smtClean="0"/>
              <a:t>Четвертий рівень</a:t>
            </a:r>
          </a:p>
          <a:p>
            <a:pPr lvl="4" eaLnBrk="1" latinLnBrk="0" hangingPunct="1"/>
            <a:r>
              <a:rPr lang="uk-UA" smtClean="0"/>
              <a:t>П'ятий рівень</a:t>
            </a:r>
            <a:endParaRPr kumimoji="0" lang="en-US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Зображення з підписом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uk-UA" smtClean="0"/>
              <a:t>Клацніть піктограму, щоб додати зображення</a:t>
            </a:r>
            <a:endParaRPr kumimoji="0" lang="en-US" dirty="0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8" name="Поліліні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іліні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кутний трикут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 сполучна ліні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іліні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іліні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кутний трикут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 сполучна ліні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Місце для заголовка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uk-UA" smtClean="0"/>
              <a:t>Зразок заголовка</a:t>
            </a:r>
            <a:endParaRPr kumimoji="0" lang="en-US"/>
          </a:p>
        </p:txBody>
      </p:sp>
      <p:sp>
        <p:nvSpPr>
          <p:cNvPr id="30" name="Місце для тексту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uk-UA" smtClean="0"/>
              <a:t>Зразок тексту</a:t>
            </a:r>
          </a:p>
          <a:p>
            <a:pPr lvl="1" eaLnBrk="1" latinLnBrk="0" hangingPunct="1"/>
            <a:r>
              <a:rPr kumimoji="0" lang="uk-UA" smtClean="0"/>
              <a:t>Другий рівень</a:t>
            </a:r>
          </a:p>
          <a:p>
            <a:pPr lvl="2" eaLnBrk="1" latinLnBrk="0" hangingPunct="1"/>
            <a:r>
              <a:rPr kumimoji="0" lang="uk-UA" smtClean="0"/>
              <a:t>Третій рівень</a:t>
            </a:r>
          </a:p>
          <a:p>
            <a:pPr lvl="3" eaLnBrk="1" latinLnBrk="0" hangingPunct="1"/>
            <a:r>
              <a:rPr kumimoji="0" lang="uk-UA" smtClean="0"/>
              <a:t>Четвертий рівень</a:t>
            </a:r>
          </a:p>
          <a:p>
            <a:pPr lvl="4" eaLnBrk="1" latinLnBrk="0" hangingPunct="1"/>
            <a:r>
              <a:rPr kumimoji="0" lang="uk-UA" smtClean="0"/>
              <a:t>П'ятий рівень</a:t>
            </a:r>
            <a:endParaRPr kumimoji="0" lang="en-US"/>
          </a:p>
        </p:txBody>
      </p:sp>
      <p:sp>
        <p:nvSpPr>
          <p:cNvPr id="10" name="Місце для дати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605A087-26BA-4C28-AB44-D2CFAD01FB53}" type="datetimeFigureOut">
              <a:rPr lang="en-US" smtClean="0"/>
              <a:t>5/16/2013</a:t>
            </a:fld>
            <a:endParaRPr lang="en-US"/>
          </a:p>
        </p:txBody>
      </p:sp>
      <p:sp>
        <p:nvSpPr>
          <p:cNvPr id="22" name="Місце для нижнього колонтитула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Місце для номера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274ABE6-FEA6-47EB-AF01-7B11187B34E1}" type="slidenum">
              <a:rPr lang="en-US" smtClean="0"/>
              <a:t>‹№›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3071810"/>
            <a:ext cx="7772400" cy="1829761"/>
          </a:xfrm>
        </p:spPr>
        <p:txBody>
          <a:bodyPr/>
          <a:lstStyle/>
          <a:p>
            <a:r>
              <a:rPr lang="uk-UA" dirty="0" smtClean="0"/>
              <a:t>Макс Карл </a:t>
            </a:r>
            <a:br>
              <a:rPr lang="uk-UA" dirty="0" smtClean="0"/>
            </a:br>
            <a:r>
              <a:rPr lang="uk-UA" dirty="0" smtClean="0"/>
              <a:t>Ернст Планк</a:t>
            </a:r>
            <a:endParaRPr lang="en-US" dirty="0"/>
          </a:p>
        </p:txBody>
      </p:sp>
      <p:pic>
        <p:nvPicPr>
          <p:cNvPr id="188418" name="Picture 2" descr="&amp;Fcy;&amp;acy;&amp;jcy;&amp;lcy;:Max plan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43042" y="714356"/>
            <a:ext cx="2247900" cy="334327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 1930 </a:t>
            </a:r>
            <a:r>
              <a:rPr lang="ru-RU" dirty="0" err="1" smtClean="0"/>
              <a:t>році</a:t>
            </a:r>
            <a:r>
              <a:rPr lang="ru-RU" dirty="0" smtClean="0"/>
              <a:t> Макс Планк </a:t>
            </a:r>
            <a:r>
              <a:rPr lang="ru-RU" dirty="0" err="1" smtClean="0"/>
              <a:t>очолив</a:t>
            </a:r>
            <a:r>
              <a:rPr lang="ru-RU" dirty="0" smtClean="0"/>
              <a:t> </a:t>
            </a:r>
            <a:r>
              <a:rPr lang="ru-RU" dirty="0" err="1" smtClean="0"/>
              <a:t>Інститут</a:t>
            </a:r>
            <a:r>
              <a:rPr lang="ru-RU" dirty="0" smtClean="0"/>
              <a:t> </a:t>
            </a:r>
            <a:r>
              <a:rPr lang="ru-RU" dirty="0" err="1" smtClean="0"/>
              <a:t>фізики</a:t>
            </a:r>
            <a:r>
              <a:rPr lang="ru-RU" dirty="0" smtClean="0"/>
              <a:t> кайзера </a:t>
            </a:r>
            <a:r>
              <a:rPr lang="ru-RU" dirty="0" err="1" smtClean="0"/>
              <a:t>Вільгельма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smtClean="0"/>
              <a:t>1933 — </a:t>
            </a:r>
            <a:r>
              <a:rPr lang="ru-RU" dirty="0" err="1" smtClean="0"/>
              <a:t>році</a:t>
            </a:r>
            <a:r>
              <a:rPr lang="ru-RU" dirty="0" smtClean="0"/>
              <a:t> приходу </a:t>
            </a:r>
            <a:r>
              <a:rPr lang="ru-RU" dirty="0" err="1" smtClean="0"/>
              <a:t>нацистів</a:t>
            </a:r>
            <a:r>
              <a:rPr lang="ru-RU" dirty="0" smtClean="0"/>
              <a:t> до </a:t>
            </a:r>
            <a:r>
              <a:rPr lang="ru-RU" dirty="0" err="1" smtClean="0"/>
              <a:t>влади</a:t>
            </a:r>
            <a:r>
              <a:rPr lang="ru-RU" dirty="0" smtClean="0"/>
              <a:t>, </a:t>
            </a:r>
            <a:r>
              <a:rPr lang="ru-RU" dirty="0" smtClean="0"/>
              <a:t>Планк </a:t>
            </a:r>
            <a:r>
              <a:rPr lang="ru-RU" dirty="0" err="1" smtClean="0"/>
              <a:t>вже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74 </a:t>
            </a:r>
            <a:r>
              <a:rPr lang="ru-RU" dirty="0" err="1" smtClean="0"/>
              <a:t>річним</a:t>
            </a:r>
            <a:r>
              <a:rPr lang="ru-RU" dirty="0" smtClean="0"/>
              <a:t> </a:t>
            </a:r>
            <a:r>
              <a:rPr lang="ru-RU" dirty="0" err="1" smtClean="0"/>
              <a:t>чоловіком</a:t>
            </a:r>
            <a:r>
              <a:rPr lang="ru-RU" dirty="0" smtClean="0"/>
              <a:t> та </a:t>
            </a:r>
            <a:r>
              <a:rPr lang="ru-RU" dirty="0" err="1" smtClean="0"/>
              <a:t>перебував</a:t>
            </a:r>
            <a:r>
              <a:rPr lang="ru-RU" dirty="0" smtClean="0"/>
              <a:t> на </a:t>
            </a:r>
            <a:r>
              <a:rPr lang="ru-RU" dirty="0" err="1" smtClean="0"/>
              <a:t>посаді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</a:t>
            </a:r>
            <a:r>
              <a:rPr lang="ru-RU" dirty="0" err="1" smtClean="0"/>
              <a:t>Товариства</a:t>
            </a:r>
            <a:r>
              <a:rPr lang="ru-RU" dirty="0" smtClean="0"/>
              <a:t> Кайзера </a:t>
            </a:r>
            <a:r>
              <a:rPr lang="ru-RU" dirty="0" err="1" smtClean="0"/>
              <a:t>Вільгельма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smtClean="0"/>
              <a:t>1936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закінчення</a:t>
            </a:r>
            <a:r>
              <a:rPr lang="ru-RU" dirty="0" smtClean="0"/>
              <a:t> </a:t>
            </a:r>
            <a:r>
              <a:rPr lang="ru-RU" dirty="0" err="1" smtClean="0"/>
              <a:t>головування</a:t>
            </a:r>
            <a:r>
              <a:rPr lang="ru-RU" dirty="0" smtClean="0"/>
              <a:t> у </a:t>
            </a:r>
            <a:r>
              <a:rPr lang="ru-RU" dirty="0" err="1" smtClean="0"/>
              <a:t>Товаристві</a:t>
            </a:r>
            <a:r>
              <a:rPr lang="ru-RU" dirty="0" smtClean="0"/>
              <a:t> Кайзера </a:t>
            </a:r>
            <a:r>
              <a:rPr lang="ru-RU" dirty="0" err="1" smtClean="0"/>
              <a:t>Вільгельма</a:t>
            </a:r>
            <a:r>
              <a:rPr lang="ru-RU" dirty="0" smtClean="0"/>
              <a:t>, Планк </a:t>
            </a:r>
            <a:r>
              <a:rPr lang="ru-RU" dirty="0" err="1" smtClean="0"/>
              <a:t>відмовляється</a:t>
            </a:r>
            <a:r>
              <a:rPr lang="ru-RU" dirty="0" smtClean="0"/>
              <a:t> </a:t>
            </a:r>
            <a:r>
              <a:rPr lang="ru-RU" dirty="0" err="1" smtClean="0"/>
              <a:t>висувати</a:t>
            </a:r>
            <a:r>
              <a:rPr lang="ru-RU" dirty="0" smtClean="0"/>
              <a:t> свою кандидатуру. 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У </a:t>
            </a:r>
            <a:r>
              <a:rPr lang="ru-RU" dirty="0" smtClean="0"/>
              <a:t>1938 </a:t>
            </a:r>
            <a:r>
              <a:rPr lang="ru-RU" dirty="0" err="1" smtClean="0"/>
              <a:t>році</a:t>
            </a:r>
            <a:r>
              <a:rPr lang="ru-RU" dirty="0" smtClean="0"/>
              <a:t> Планк </a:t>
            </a:r>
            <a:r>
              <a:rPr lang="ru-RU" dirty="0" err="1" smtClean="0"/>
              <a:t>святкує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80-ти </a:t>
            </a:r>
            <a:r>
              <a:rPr lang="ru-RU" dirty="0" err="1" smtClean="0"/>
              <a:t>річчя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кінець</a:t>
            </a:r>
            <a:r>
              <a:rPr lang="ru-RU" dirty="0" smtClean="0"/>
              <a:t> 1938 року </a:t>
            </a:r>
            <a:r>
              <a:rPr lang="ru-RU" dirty="0" err="1" smtClean="0"/>
              <a:t>Академія</a:t>
            </a:r>
            <a:r>
              <a:rPr lang="ru-RU" dirty="0" smtClean="0"/>
              <a:t> наук </a:t>
            </a:r>
            <a:r>
              <a:rPr lang="ru-RU" dirty="0" err="1" smtClean="0"/>
              <a:t>піддалася</a:t>
            </a:r>
            <a:r>
              <a:rPr lang="ru-RU" dirty="0" smtClean="0"/>
              <a:t> </a:t>
            </a:r>
            <a:r>
              <a:rPr lang="ru-RU" dirty="0" err="1" smtClean="0"/>
              <a:t>процесу</a:t>
            </a:r>
            <a:r>
              <a:rPr lang="ru-RU" dirty="0" smtClean="0"/>
              <a:t> «</a:t>
            </a:r>
            <a:r>
              <a:rPr lang="ru-RU" dirty="0" err="1" smtClean="0"/>
              <a:t>Ґляйхшальтунґ</a:t>
            </a:r>
            <a:r>
              <a:rPr lang="ru-RU" dirty="0" smtClean="0"/>
              <a:t>», через </a:t>
            </a:r>
            <a:r>
              <a:rPr lang="ru-RU" dirty="0" err="1" smtClean="0"/>
              <a:t>який</a:t>
            </a:r>
            <a:r>
              <a:rPr lang="ru-RU" dirty="0" smtClean="0"/>
              <a:t> Планк </a:t>
            </a:r>
            <a:r>
              <a:rPr lang="ru-RU" dirty="0" err="1" smtClean="0">
                <a:solidFill>
                  <a:srgbClr val="FF0000"/>
                </a:solidFill>
              </a:rPr>
              <a:t>подає</a:t>
            </a:r>
            <a:r>
              <a:rPr lang="ru-RU" dirty="0" smtClean="0">
                <a:solidFill>
                  <a:srgbClr val="FF0000"/>
                </a:solidFill>
              </a:rPr>
              <a:t> у </a:t>
            </a:r>
            <a:r>
              <a:rPr lang="ru-RU" dirty="0" err="1" smtClean="0"/>
              <a:t>відставку</a:t>
            </a:r>
            <a:r>
              <a:rPr lang="ru-RU" dirty="0" smtClean="0"/>
              <a:t>.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Другої</a:t>
            </a:r>
            <a:r>
              <a:rPr lang="ru-RU" dirty="0" smtClean="0"/>
              <a:t> </a:t>
            </a:r>
            <a:r>
              <a:rPr lang="ru-RU" dirty="0" err="1" smtClean="0"/>
              <a:t>світової</a:t>
            </a:r>
            <a:r>
              <a:rPr lang="ru-RU" dirty="0" smtClean="0"/>
              <a:t> </a:t>
            </a:r>
            <a:r>
              <a:rPr lang="ru-RU" dirty="0" err="1" smtClean="0"/>
              <a:t>війни</a:t>
            </a:r>
            <a:r>
              <a:rPr lang="ru-RU" dirty="0" smtClean="0"/>
              <a:t> Планк </a:t>
            </a:r>
            <a:r>
              <a:rPr lang="ru-RU" dirty="0" err="1" smtClean="0"/>
              <a:t>залишає</a:t>
            </a:r>
            <a:r>
              <a:rPr lang="ru-RU" dirty="0" smtClean="0"/>
              <a:t> </a:t>
            </a:r>
            <a:r>
              <a:rPr lang="ru-RU" dirty="0" err="1" smtClean="0"/>
              <a:t>Берлін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перебирається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березня</a:t>
            </a:r>
            <a:r>
              <a:rPr lang="ru-RU" dirty="0" smtClean="0"/>
              <a:t> 1943 року у </a:t>
            </a:r>
            <a:r>
              <a:rPr lang="ru-RU" dirty="0" err="1" smtClean="0"/>
              <a:t>будинок</a:t>
            </a:r>
            <a:r>
              <a:rPr lang="ru-RU" dirty="0" smtClean="0"/>
              <a:t> для гостей Карла </a:t>
            </a:r>
            <a:r>
              <a:rPr lang="ru-RU" dirty="0" err="1" smtClean="0"/>
              <a:t>Штіля</a:t>
            </a:r>
            <a:r>
              <a:rPr lang="ru-RU" dirty="0" smtClean="0"/>
              <a:t> — </a:t>
            </a:r>
            <a:r>
              <a:rPr lang="ru-RU" dirty="0" err="1" smtClean="0"/>
              <a:t>багатого</a:t>
            </a:r>
            <a:r>
              <a:rPr lang="ru-RU" dirty="0" smtClean="0"/>
              <a:t> </a:t>
            </a:r>
            <a:r>
              <a:rPr lang="ru-RU" dirty="0" err="1" smtClean="0"/>
              <a:t>промисловця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r>
              <a:rPr lang="uk-UA" dirty="0" smtClean="0"/>
              <a:t>В лютому 1944 будинок Планка у Берліні зруйновано під час бомбування. В останні дні війни Планк та його дружина перебувають між двох фронтів, а після її закінчення він проживає у племінниці у </a:t>
            </a:r>
            <a:r>
              <a:rPr lang="uk-UA" dirty="0" err="1" smtClean="0"/>
              <a:t>Ґетінґені</a:t>
            </a:r>
            <a:r>
              <a:rPr lang="uk-UA" dirty="0" smtClean="0"/>
              <a:t>. 1945 року  Планк повернувся на свою посаду (заклад було перейменовано на Інститут фізики Макса Планка), і очолював інститут до кінця життя.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1571612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Повоєнні роки</a:t>
            </a:r>
            <a:br>
              <a:rPr lang="uk-UA" dirty="0" smtClean="0"/>
            </a:br>
            <a:r>
              <a:rPr lang="uk-UA" dirty="0" smtClean="0"/>
              <a:t>(1945 – 1947)</a:t>
            </a:r>
            <a:endParaRPr lang="en-US" dirty="0"/>
          </a:p>
        </p:txBody>
      </p:sp>
      <p:pic>
        <p:nvPicPr>
          <p:cNvPr id="177154" name="Picture 2" descr="http://vasilenko.ucoz.ru/plan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8" y="2928934"/>
            <a:ext cx="2800350" cy="35623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uk-UA" dirty="0" smtClean="0"/>
              <a:t>По закінченні війни з </a:t>
            </a:r>
            <a:r>
              <a:rPr lang="uk-UA" dirty="0" err="1" smtClean="0"/>
              <a:t>Ґетінґена</a:t>
            </a:r>
            <a:r>
              <a:rPr lang="uk-UA" dirty="0" smtClean="0"/>
              <a:t> під керівництвом Ернста </a:t>
            </a:r>
            <a:r>
              <a:rPr lang="uk-UA" dirty="0" err="1" smtClean="0"/>
              <a:t>Тельшова</a:t>
            </a:r>
            <a:r>
              <a:rPr lang="uk-UA" dirty="0" smtClean="0"/>
              <a:t> </a:t>
            </a:r>
            <a:r>
              <a:rPr lang="uk-UA" dirty="0" err="1" smtClean="0"/>
              <a:t>почалолася</a:t>
            </a:r>
            <a:r>
              <a:rPr lang="uk-UA" dirty="0" smtClean="0"/>
              <a:t> відбудова Товариства Кайзера Вільгельма. Планк стає знову його головою. 1 квітня 1946 року після повернення з Англії головування у товаристві перебирає Отто Ган. Влада Британської зони окупації Німеччини настоює на зміні назви товариства. 11 вересня 1946 року Товариство Кайзера Вільгельма перейменовують на Товариство імені Макса Планка. </a:t>
            </a:r>
            <a:r>
              <a:rPr lang="uk-UA" dirty="0" smtClean="0"/>
              <a:t>Так </a:t>
            </a:r>
            <a:r>
              <a:rPr lang="uk-UA" dirty="0" smtClean="0"/>
              <a:t>у липні 1946 року він присутній як єдиний представник Німеччини на святкуванні 300 річчя з дня народження </a:t>
            </a:r>
            <a:r>
              <a:rPr lang="uk-UA" dirty="0" err="1" smtClean="0"/>
              <a:t>Ісаака</a:t>
            </a:r>
            <a:r>
              <a:rPr lang="uk-UA" dirty="0" smtClean="0"/>
              <a:t> Ньютона влаштованому Лондонським королівським товариством.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428596" y="357166"/>
            <a:ext cx="8229600" cy="4525963"/>
          </a:xfrm>
        </p:spPr>
        <p:txBody>
          <a:bodyPr/>
          <a:lstStyle/>
          <a:p>
            <a:r>
              <a:rPr lang="uk-UA" dirty="0" smtClean="0"/>
              <a:t>4 жовтня 1947 року Планк помер. На його могильній плиті вибито тільки ім'я і прізвище ученого і чисельне значення сталої Планка.</a:t>
            </a:r>
          </a:p>
          <a:p>
            <a:endParaRPr lang="en-US" dirty="0"/>
          </a:p>
        </p:txBody>
      </p:sp>
      <p:pic>
        <p:nvPicPr>
          <p:cNvPr id="175106" name="Picture 2" descr="&amp;Fcy;&amp;acy;&amp;jcy;&amp;lcy;:Göttingen-Grave.of.Max.Planck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785926"/>
            <a:ext cx="3643308" cy="4857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місту 1"/>
          <p:cNvSpPr>
            <a:spLocks noGrp="1"/>
          </p:cNvSpPr>
          <p:nvPr>
            <p:ph idx="1"/>
          </p:nvPr>
        </p:nvSpPr>
        <p:spPr>
          <a:xfrm>
            <a:off x="214282" y="0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r>
              <a:rPr lang="ru-RU" dirty="0" smtClean="0"/>
              <a:t>Нова </a:t>
            </a:r>
            <a:r>
              <a:rPr lang="ru-RU" dirty="0" err="1" smtClean="0"/>
              <a:t>наукова</a:t>
            </a:r>
            <a:r>
              <a:rPr lang="ru-RU" dirty="0" smtClean="0"/>
              <a:t> </a:t>
            </a:r>
            <a:r>
              <a:rPr lang="ru-RU" dirty="0" err="1" smtClean="0"/>
              <a:t>істина</a:t>
            </a:r>
            <a:r>
              <a:rPr lang="ru-RU" dirty="0" smtClean="0"/>
              <a:t> </a:t>
            </a:r>
            <a:r>
              <a:rPr lang="ru-RU" dirty="0" err="1" smtClean="0"/>
              <a:t>тріумфує</a:t>
            </a:r>
            <a:r>
              <a:rPr lang="ru-RU" dirty="0" smtClean="0"/>
              <a:t> не тому,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супротивники </a:t>
            </a:r>
            <a:r>
              <a:rPr lang="ru-RU" dirty="0" err="1" smtClean="0"/>
              <a:t>визнають</a:t>
            </a:r>
            <a:r>
              <a:rPr lang="ru-RU" dirty="0" smtClean="0"/>
              <a:t> свою неправоту, просто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опоненти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часом </a:t>
            </a:r>
            <a:r>
              <a:rPr lang="ru-RU" dirty="0" err="1" smtClean="0"/>
              <a:t>вимирають</a:t>
            </a:r>
            <a:r>
              <a:rPr lang="ru-RU" dirty="0" smtClean="0"/>
              <a:t>, а </a:t>
            </a:r>
            <a:r>
              <a:rPr lang="ru-RU" dirty="0" err="1" smtClean="0"/>
              <a:t>підростаюче</a:t>
            </a:r>
            <a:r>
              <a:rPr lang="ru-RU" dirty="0" smtClean="0"/>
              <a:t> </a:t>
            </a:r>
            <a:r>
              <a:rPr lang="ru-RU" dirty="0" err="1" smtClean="0"/>
              <a:t>покоління</a:t>
            </a:r>
            <a:r>
              <a:rPr lang="ru-RU" dirty="0" smtClean="0"/>
              <a:t> </a:t>
            </a:r>
            <a:r>
              <a:rPr lang="ru-RU" dirty="0" err="1" smtClean="0"/>
              <a:t>знайоме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нею </a:t>
            </a:r>
            <a:r>
              <a:rPr lang="ru-RU" dirty="0" err="1" smtClean="0"/>
              <a:t>з</a:t>
            </a:r>
            <a:r>
              <a:rPr lang="ru-RU" dirty="0" smtClean="0"/>
              <a:t> самого початку.</a:t>
            </a:r>
          </a:p>
          <a:p>
            <a:endParaRPr lang="en-US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572132" y="2643182"/>
            <a:ext cx="3157502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Макс Планк</a:t>
            </a:r>
            <a:endParaRPr lang="en-US" dirty="0"/>
          </a:p>
        </p:txBody>
      </p:sp>
      <p:pic>
        <p:nvPicPr>
          <p:cNvPr id="190466" name="Picture 2" descr="http://dic.academic.ru/pictures/wiki/files/77/Max_Planck_signature_10_years_ol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3857628"/>
            <a:ext cx="4419588" cy="2697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868" y="2857496"/>
            <a:ext cx="2643206" cy="1143000"/>
          </a:xfrm>
        </p:spPr>
        <p:txBody>
          <a:bodyPr/>
          <a:lstStyle/>
          <a:p>
            <a:r>
              <a:rPr lang="uk-UA" dirty="0" smtClean="0"/>
              <a:t>Кінець…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7394" name="Picture 2" descr="https://encrypted-tbn1.gstatic.com/images?q=tbn:ANd9GcSP4wk8gSfg_Wjj-H38o0uGbDLch18NRzBGNuaqymYEPZLAj8No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315203"/>
          </a:xfrm>
          <a:prstGeom prst="rect">
            <a:avLst/>
          </a:prstGeom>
          <a:noFill/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3200" dirty="0" smtClean="0">
                <a:solidFill>
                  <a:schemeClr val="bg2">
                    <a:lumMod val="50000"/>
                  </a:schemeClr>
                </a:solidFill>
              </a:rPr>
              <a:t>німецький фізик-теоретик, найбільшим досягненням якого вважається теорія </a:t>
            </a:r>
            <a:r>
              <a:rPr lang="uk-UA" sz="3200" dirty="0" smtClean="0">
                <a:solidFill>
                  <a:schemeClr val="bg2">
                    <a:lumMod val="50000"/>
                  </a:schemeClr>
                </a:solidFill>
              </a:rPr>
              <a:t>випромінювання абсолютно </a:t>
            </a:r>
            <a:r>
              <a:rPr lang="uk-UA" sz="3200" dirty="0" smtClean="0">
                <a:solidFill>
                  <a:schemeClr val="bg2">
                    <a:lumMod val="50000"/>
                  </a:schemeClr>
                </a:solidFill>
              </a:rPr>
              <a:t>чорного тіла, що стала відправною точкою для побудови квантової механіки. Лауреат Нобелівської премії з </a:t>
            </a:r>
            <a:r>
              <a:rPr lang="uk-UA" sz="3200" dirty="0" smtClean="0">
                <a:solidFill>
                  <a:schemeClr val="bg2">
                    <a:lumMod val="50000"/>
                  </a:schemeClr>
                </a:solidFill>
              </a:rPr>
              <a:t>фізики </a:t>
            </a:r>
            <a:r>
              <a:rPr lang="uk-UA" sz="3200" dirty="0" smtClean="0">
                <a:solidFill>
                  <a:schemeClr val="bg2">
                    <a:lumMod val="50000"/>
                  </a:schemeClr>
                </a:solidFill>
              </a:rPr>
              <a:t>(1918).</a:t>
            </a:r>
          </a:p>
          <a:p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>
                <a:solidFill>
                  <a:schemeClr val="bg2">
                    <a:lumMod val="75000"/>
                  </a:schemeClr>
                </a:solidFill>
              </a:rPr>
              <a:t>Макс Планк</a:t>
            </a:r>
            <a:endParaRPr lang="en-US" sz="48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6370" name="Picture 2" descr="http://image.tsn.ua/media/images2/original/Mar2009/3234c0d04e_11441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7620000"/>
          </a:xfrm>
          <a:prstGeom prst="rect">
            <a:avLst/>
          </a:prstGeom>
          <a:noFill/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Народився 23 квітня 1858 року в місті Кіль, Німеччина.</a:t>
            </a:r>
          </a:p>
          <a:p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1880 </a:t>
            </a:r>
            <a:r>
              <a:rPr lang="uk-UA" dirty="0" smtClean="0"/>
              <a:t>рік –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 докторська 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дисертація </a:t>
            </a:r>
            <a:r>
              <a:rPr lang="uk-UA" dirty="0" err="1" smtClean="0">
                <a:solidFill>
                  <a:schemeClr val="bg1">
                    <a:lumMod val="95000"/>
                  </a:schemeClr>
                </a:solidFill>
              </a:rPr>
              <a:t>“Рівноважні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стани ізотропних тіл при різних </a:t>
            </a:r>
            <a:r>
              <a:rPr lang="uk-UA" dirty="0" err="1" smtClean="0">
                <a:solidFill>
                  <a:schemeClr val="bg1">
                    <a:lumMod val="95000"/>
                  </a:schemeClr>
                </a:solidFill>
              </a:rPr>
              <a:t>температурах”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 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у якій він пропонує різноманітні </a:t>
            </a:r>
            <a:r>
              <a:rPr lang="uk-UA" dirty="0" smtClean="0"/>
              <a:t>розв'язки фізико-</a:t>
            </a:r>
            <a:r>
              <a:rPr lang="uk-UA" dirty="0" smtClean="0">
                <a:solidFill>
                  <a:schemeClr val="bg1"/>
                </a:solidFill>
              </a:rPr>
              <a:t>хімічних</a:t>
            </a:r>
            <a:r>
              <a:rPr lang="uk-UA" dirty="0" smtClean="0"/>
              <a:t> 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проблем </a:t>
            </a:r>
            <a:r>
              <a:rPr lang="uk-UA" dirty="0" smtClean="0"/>
              <a:t>на основі своїх висновків</a:t>
            </a:r>
            <a:r>
              <a:rPr lang="uk-UA" dirty="0" smtClean="0">
                <a:solidFill>
                  <a:schemeClr val="bg1">
                    <a:lumMod val="95000"/>
                  </a:schemeClr>
                </a:solidFill>
              </a:rPr>
              <a:t>. </a:t>
            </a:r>
            <a:endParaRPr lang="en-US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bg1">
                    <a:lumMod val="85000"/>
                  </a:schemeClr>
                </a:solidFill>
              </a:rPr>
              <a:t>Біографічні факти</a:t>
            </a:r>
            <a:endParaRPr lang="en-US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5346" name="Picture 2" descr="https://encrypted-tbn1.gstatic.com/images?q=tbn:ANd9GcRvH5RdjzNlD5iAMZyLB648FoWVTdrcDel9O1_wdbjRKIKJjnhQ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285720" y="285728"/>
            <a:ext cx="8501122" cy="6357982"/>
          </a:xfrm>
        </p:spPr>
        <p:txBody>
          <a:bodyPr/>
          <a:lstStyle/>
          <a:p>
            <a:r>
              <a:rPr lang="ru-RU" dirty="0" smtClean="0">
                <a:solidFill>
                  <a:schemeClr val="bg1"/>
                </a:solidFill>
              </a:rPr>
              <a:t>14 </a:t>
            </a:r>
            <a:r>
              <a:rPr lang="ru-RU" dirty="0" err="1" smtClean="0">
                <a:solidFill>
                  <a:schemeClr val="bg1"/>
                </a:solidFill>
              </a:rPr>
              <a:t>червня</a:t>
            </a:r>
            <a:r>
              <a:rPr lang="ru-RU" dirty="0" smtClean="0">
                <a:solidFill>
                  <a:schemeClr val="bg1"/>
                </a:solidFill>
              </a:rPr>
              <a:t> 1880 </a:t>
            </a:r>
            <a:r>
              <a:rPr lang="ru-RU" dirty="0" smtClean="0">
                <a:solidFill>
                  <a:schemeClr val="bg1"/>
                </a:solidFill>
              </a:rPr>
              <a:t>року - </a:t>
            </a:r>
            <a:r>
              <a:rPr lang="ru-RU" dirty="0" err="1" smtClean="0">
                <a:solidFill>
                  <a:schemeClr val="bg1"/>
                </a:solidFill>
              </a:rPr>
              <a:t>завершується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процес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захисту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докторської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дисертації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він</a:t>
            </a:r>
            <a:r>
              <a:rPr lang="ru-RU" dirty="0" smtClean="0">
                <a:solidFill>
                  <a:schemeClr val="bg1"/>
                </a:solidFill>
              </a:rPr>
              <a:t> став у 22 — </a:t>
            </a:r>
            <a:r>
              <a:rPr lang="ru-RU" dirty="0" err="1" smtClean="0">
                <a:solidFill>
                  <a:schemeClr val="bg1"/>
                </a:solidFill>
              </a:rPr>
              <a:t>річному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віці</a:t>
            </a:r>
            <a:r>
              <a:rPr lang="ru-RU" dirty="0" smtClean="0">
                <a:solidFill>
                  <a:schemeClr val="bg1"/>
                </a:solidFill>
              </a:rPr>
              <a:t> приват-доцентом </a:t>
            </a:r>
            <a:r>
              <a:rPr lang="ru-RU" dirty="0" err="1" smtClean="0">
                <a:solidFill>
                  <a:schemeClr val="bg1"/>
                </a:solidFill>
              </a:rPr>
              <a:t>Мюнхенського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університету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У </a:t>
            </a:r>
            <a:r>
              <a:rPr lang="uk-UA" dirty="0" smtClean="0">
                <a:solidFill>
                  <a:schemeClr val="bg1"/>
                </a:solidFill>
              </a:rPr>
              <a:t>квітні 1885 року </a:t>
            </a:r>
            <a:r>
              <a:rPr lang="uk-UA" dirty="0" err="1" smtClean="0">
                <a:solidFill>
                  <a:schemeClr val="bg1"/>
                </a:solidFill>
              </a:rPr>
              <a:t>Кільський</a:t>
            </a:r>
            <a:r>
              <a:rPr lang="uk-UA" dirty="0" smtClean="0">
                <a:solidFill>
                  <a:schemeClr val="bg1"/>
                </a:solidFill>
              </a:rPr>
              <a:t> університет запрошує Планка на місце </a:t>
            </a:r>
            <a:r>
              <a:rPr lang="uk-UA" dirty="0" err="1" smtClean="0">
                <a:solidFill>
                  <a:schemeClr val="bg1"/>
                </a:solidFill>
              </a:rPr>
              <a:t>екстраординарія</a:t>
            </a:r>
            <a:r>
              <a:rPr lang="uk-UA" dirty="0" smtClean="0">
                <a:solidFill>
                  <a:schemeClr val="bg1"/>
                </a:solidFill>
              </a:rPr>
              <a:t> теоретичної фізики. Після коротких перемовин та добрих зв'язків його батька у м. Кіль, Планк отримує місце професора </a:t>
            </a:r>
            <a:r>
              <a:rPr lang="uk-UA" dirty="0" smtClean="0">
                <a:solidFill>
                  <a:schemeClr val="bg1"/>
                </a:solidFill>
              </a:rPr>
              <a:t>університету.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24" name="Picture 4" descr="http://www.achetudoeregiao.com.br/astronomia/Astrogif/universo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357158" y="214290"/>
            <a:ext cx="8329642" cy="6429420"/>
          </a:xfrm>
        </p:spPr>
        <p:txBody>
          <a:bodyPr>
            <a:normAutofit lnSpcReduction="10000"/>
          </a:bodyPr>
          <a:lstStyle/>
          <a:p>
            <a:r>
              <a:rPr lang="uk-UA" dirty="0" smtClean="0">
                <a:solidFill>
                  <a:schemeClr val="bg1"/>
                </a:solidFill>
              </a:rPr>
              <a:t>Влітку 1886 року Планк має заручини а 31 березня 1887 року одружується на Марії Мерк (1861–1909</a:t>
            </a:r>
            <a:r>
              <a:rPr lang="uk-UA" dirty="0" smtClean="0">
                <a:solidFill>
                  <a:schemeClr val="bg1"/>
                </a:solidFill>
              </a:rPr>
              <a:t>).</a:t>
            </a: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endParaRPr lang="uk-UA" dirty="0" smtClean="0">
              <a:solidFill>
                <a:schemeClr val="bg1"/>
              </a:solidFill>
            </a:endParaRPr>
          </a:p>
          <a:p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uk-UA" dirty="0" smtClean="0">
                <a:solidFill>
                  <a:schemeClr val="bg1"/>
                </a:solidFill>
              </a:rPr>
              <a:t>9 березня 1888 року народжується його перший син Карл (1888–1916), а у квітні 1889 близнята Емма (1889–1919) та </a:t>
            </a:r>
            <a:r>
              <a:rPr lang="uk-UA" dirty="0" err="1" smtClean="0">
                <a:solidFill>
                  <a:schemeClr val="bg1"/>
                </a:solidFill>
              </a:rPr>
              <a:t>Ґрета</a:t>
            </a:r>
            <a:r>
              <a:rPr lang="uk-UA" dirty="0" smtClean="0">
                <a:solidFill>
                  <a:schemeClr val="bg1"/>
                </a:solidFill>
              </a:rPr>
              <a:t> (1889–1917) та у 1893 році сім'я має четверту дитину — сина </a:t>
            </a:r>
            <a:r>
              <a:rPr lang="uk-UA" dirty="0" err="1" smtClean="0">
                <a:solidFill>
                  <a:schemeClr val="bg1"/>
                </a:solidFill>
              </a:rPr>
              <a:t>Ервіна</a:t>
            </a:r>
            <a:r>
              <a:rPr lang="uk-UA" dirty="0" smtClean="0">
                <a:solidFill>
                  <a:schemeClr val="bg1"/>
                </a:solidFill>
              </a:rPr>
              <a:t> (1893–1945).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84322" name="AutoShape 2" descr="http://reportersombra.com/wp-content/uploads/2012/12/mundo_RS-800x319.jpg"/>
          <p:cNvSpPr>
            <a:spLocks noChangeAspect="1" noChangeArrowheads="1"/>
          </p:cNvSpPr>
          <p:nvPr/>
        </p:nvSpPr>
        <p:spPr bwMode="auto">
          <a:xfrm>
            <a:off x="155575" y="-1295400"/>
            <a:ext cx="6791325" cy="2705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142852"/>
            <a:ext cx="9144000" cy="6715148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 1889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році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став першим директором нового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Інституту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теоретичної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фізики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Університету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Фрідріха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Вільгельма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в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Берліні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1892 по 1926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рік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займав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місце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професора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фізики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Берлінського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університету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, ставши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наступником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Кіргхофа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на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кафедрі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фізики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 Видав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п'ятитомник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«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Вступ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до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теоретичної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фізики</a:t>
            </a: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», написаний у 1916–1932 роках. </a:t>
            </a:r>
            <a:endParaRPr lang="en-US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83298" name="Picture 2" descr="https://encrypted-tbn2.gstatic.com/images?q=tbn:ANd9GcQmr7NZCxPf99JGb5R5_gcy4imD9QB9F2qEFnNjJzilaI8sHHa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29256" y="3114675"/>
            <a:ext cx="2667000" cy="3743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42910" y="100010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>Життя Марка Планка під час І Світової Війни</a:t>
            </a:r>
            <a:endParaRPr lang="en-US" dirty="0"/>
          </a:p>
        </p:txBody>
      </p:sp>
      <p:pic>
        <p:nvPicPr>
          <p:cNvPr id="189444" name="Picture 4" descr="http://www.iq-coaching.ru/netcat_files/641/994/h_aac6b8b3b0accfa44011cfc940de0f0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43372" y="2928934"/>
            <a:ext cx="3786198" cy="283964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43710"/>
          </a:xfrm>
        </p:spPr>
        <p:txBody>
          <a:bodyPr/>
          <a:lstStyle/>
          <a:p>
            <a:r>
              <a:rPr lang="uk-UA" dirty="0" smtClean="0"/>
              <a:t>У 1916 році запобігає виключенню членів Академії наук з «ворожих </a:t>
            </a:r>
            <a:r>
              <a:rPr lang="uk-UA" dirty="0" smtClean="0"/>
              <a:t>країн», а також заявляє</a:t>
            </a:r>
            <a:r>
              <a:rPr lang="uk-UA" dirty="0" smtClean="0"/>
              <a:t>, що міжнародне співробітництво у науці може поєднуватися з «палаючою любов'ю та активною роботою для власної </a:t>
            </a:r>
            <a:r>
              <a:rPr lang="uk-UA" dirty="0" smtClean="0"/>
              <a:t>батьківщини».</a:t>
            </a:r>
          </a:p>
          <a:p>
            <a:r>
              <a:rPr lang="ru-RU" dirty="0" err="1" smtClean="0"/>
              <a:t>Ервін</a:t>
            </a:r>
            <a:r>
              <a:rPr lang="ru-RU" dirty="0" smtClean="0"/>
              <a:t> Планк </a:t>
            </a:r>
            <a:r>
              <a:rPr lang="ru-RU" dirty="0" err="1" smtClean="0"/>
              <a:t>був</a:t>
            </a:r>
            <a:r>
              <a:rPr lang="ru-RU" dirty="0" smtClean="0"/>
              <a:t> поранений на </a:t>
            </a:r>
            <a:r>
              <a:rPr lang="ru-RU" dirty="0" err="1" smtClean="0"/>
              <a:t>фронті</a:t>
            </a:r>
            <a:r>
              <a:rPr lang="ru-RU" dirty="0" smtClean="0"/>
              <a:t> 7 </a:t>
            </a:r>
            <a:r>
              <a:rPr lang="ru-RU" dirty="0" err="1" smtClean="0"/>
              <a:t>вересня</a:t>
            </a:r>
            <a:r>
              <a:rPr lang="ru-RU" dirty="0" smtClean="0"/>
              <a:t> 1914 року та </a:t>
            </a:r>
            <a:r>
              <a:rPr lang="ru-RU" dirty="0" err="1" smtClean="0"/>
              <a:t>потрапив</a:t>
            </a:r>
            <a:r>
              <a:rPr lang="ru-RU" dirty="0" smtClean="0"/>
              <a:t> у </a:t>
            </a:r>
            <a:r>
              <a:rPr lang="ru-RU" dirty="0" err="1" smtClean="0"/>
              <a:t>французький</a:t>
            </a:r>
            <a:r>
              <a:rPr lang="ru-RU" dirty="0" smtClean="0"/>
              <a:t> полон</a:t>
            </a:r>
          </a:p>
          <a:p>
            <a:r>
              <a:rPr lang="ru-RU" dirty="0" smtClean="0"/>
              <a:t>Карл </a:t>
            </a:r>
            <a:r>
              <a:rPr lang="ru-RU" dirty="0" smtClean="0"/>
              <a:t>Планк </a:t>
            </a:r>
            <a:r>
              <a:rPr lang="ru-RU" dirty="0" err="1" smtClean="0"/>
              <a:t>загинув</a:t>
            </a:r>
            <a:r>
              <a:rPr lang="ru-RU" dirty="0" smtClean="0"/>
              <a:t> 16 </a:t>
            </a:r>
            <a:r>
              <a:rPr lang="ru-RU" dirty="0" err="1" smtClean="0"/>
              <a:t>травня</a:t>
            </a:r>
            <a:r>
              <a:rPr lang="ru-RU" dirty="0" smtClean="0"/>
              <a:t> 1916 року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smtClean="0"/>
              <a:t>Верденом.</a:t>
            </a:r>
          </a:p>
          <a:p>
            <a:r>
              <a:rPr lang="uk-UA" dirty="0" smtClean="0"/>
              <a:t>15 травня 1917 року померла його дочка </a:t>
            </a:r>
            <a:r>
              <a:rPr lang="uk-UA" dirty="0" err="1" smtClean="0"/>
              <a:t>Ґрета</a:t>
            </a:r>
            <a:r>
              <a:rPr lang="uk-UA" dirty="0" smtClean="0"/>
              <a:t> Планк </a:t>
            </a:r>
            <a:r>
              <a:rPr lang="uk-UA" dirty="0" smtClean="0"/>
              <a:t>від </a:t>
            </a:r>
            <a:r>
              <a:rPr lang="uk-UA" dirty="0" err="1" smtClean="0"/>
              <a:t>тромбоемболіїї</a:t>
            </a:r>
            <a:r>
              <a:rPr lang="uk-UA" dirty="0" smtClean="0"/>
              <a:t> легеневої артерії, лише декілька днів після народження її першої дитини</a:t>
            </a:r>
            <a:r>
              <a:rPr lang="uk-UA" dirty="0" smtClean="0"/>
              <a:t>.</a:t>
            </a:r>
          </a:p>
          <a:p>
            <a:r>
              <a:rPr lang="ru-RU" dirty="0" smtClean="0"/>
              <a:t>21 листопада 1919 року </a:t>
            </a:r>
            <a:r>
              <a:rPr lang="ru-RU" dirty="0" err="1" smtClean="0"/>
              <a:t>помирає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Емма</a:t>
            </a:r>
            <a:r>
              <a:rPr lang="ru-RU" dirty="0" smtClean="0"/>
              <a:t> Планк, </a:t>
            </a:r>
            <a:r>
              <a:rPr lang="ru-RU" dirty="0" smtClean="0"/>
              <a:t>при </a:t>
            </a:r>
            <a:r>
              <a:rPr lang="ru-RU" dirty="0" err="1" smtClean="0"/>
              <a:t>народженні</a:t>
            </a:r>
            <a:r>
              <a:rPr lang="ru-RU" dirty="0" smtClean="0"/>
              <a:t> </a:t>
            </a:r>
            <a:r>
              <a:rPr lang="ru-RU" dirty="0" smtClean="0"/>
              <a:t>дочки.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857232"/>
            <a:ext cx="8229600" cy="1143000"/>
          </a:xfrm>
        </p:spPr>
        <p:txBody>
          <a:bodyPr/>
          <a:lstStyle/>
          <a:p>
            <a:pPr algn="ctr"/>
            <a:r>
              <a:rPr lang="uk-UA" dirty="0" smtClean="0"/>
              <a:t>Життя під час ІІ Світової війни</a:t>
            </a:r>
            <a:endParaRPr lang="en-US" dirty="0"/>
          </a:p>
        </p:txBody>
      </p:sp>
      <p:pic>
        <p:nvPicPr>
          <p:cNvPr id="181250" name="Picture 2" descr="http://www.nobeliat.ru/foto/ph1918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929190" y="2571744"/>
            <a:ext cx="3000396" cy="400052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естибюль">
  <a:themeElements>
    <a:clrScheme name="Вестибюль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Вестибюль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Вестибюль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96</TotalTime>
  <Words>481</Words>
  <Application>Microsoft Office PowerPoint</Application>
  <PresentationFormat>Екран (4:3)</PresentationFormat>
  <Paragraphs>48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16</vt:i4>
      </vt:variant>
    </vt:vector>
  </HeadingPairs>
  <TitlesOfParts>
    <vt:vector size="17" baseType="lpstr">
      <vt:lpstr>Вестибюль</vt:lpstr>
      <vt:lpstr>Макс Карл  Ернст Планк</vt:lpstr>
      <vt:lpstr>Макс Планк</vt:lpstr>
      <vt:lpstr>Біографічні факти</vt:lpstr>
      <vt:lpstr>Слайд 4</vt:lpstr>
      <vt:lpstr>Слайд 5</vt:lpstr>
      <vt:lpstr>Слайд 6</vt:lpstr>
      <vt:lpstr>Життя Марка Планка під час І Світової Війни</vt:lpstr>
      <vt:lpstr>Слайд 8</vt:lpstr>
      <vt:lpstr>Життя під час ІІ Світової війни</vt:lpstr>
      <vt:lpstr>Слайд 10</vt:lpstr>
      <vt:lpstr>Слайд 11</vt:lpstr>
      <vt:lpstr>Повоєнні роки (1945 – 1947)</vt:lpstr>
      <vt:lpstr>Слайд 13</vt:lpstr>
      <vt:lpstr>Слайд 14</vt:lpstr>
      <vt:lpstr>Макс Планк</vt:lpstr>
      <vt:lpstr>Кінець…</vt:lpstr>
    </vt:vector>
  </TitlesOfParts>
  <Company>My House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Макс Карл  Ернст Планк</dc:title>
  <dc:creator>IBAHKA</dc:creator>
  <cp:lastModifiedBy>IBAHKA</cp:lastModifiedBy>
  <cp:revision>10</cp:revision>
  <dcterms:created xsi:type="dcterms:W3CDTF">2013-05-16T16:29:25Z</dcterms:created>
  <dcterms:modified xsi:type="dcterms:W3CDTF">2013-05-16T18:06:08Z</dcterms:modified>
</cp:coreProperties>
</file>