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40048FAD-A035-40A1-A389-2978BCE2A183}" type="datetimeFigureOut">
              <a:rPr lang="uk-UA" smtClean="0"/>
              <a:t>20.03.2014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4BA6045-7A41-4C16-B137-B37B946D86D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8FAD-A035-40A1-A389-2978BCE2A183}" type="datetimeFigureOut">
              <a:rPr lang="uk-UA" smtClean="0"/>
              <a:t>20.03.2014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6045-7A41-4C16-B137-B37B946D86D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8FAD-A035-40A1-A389-2978BCE2A183}" type="datetimeFigureOut">
              <a:rPr lang="uk-UA" smtClean="0"/>
              <a:t>20.03.2014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6045-7A41-4C16-B137-B37B946D86D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8FAD-A035-40A1-A389-2978BCE2A183}" type="datetimeFigureOut">
              <a:rPr lang="uk-UA" smtClean="0"/>
              <a:t>20.03.2014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6045-7A41-4C16-B137-B37B946D86D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8FAD-A035-40A1-A389-2978BCE2A183}" type="datetimeFigureOut">
              <a:rPr lang="uk-UA" smtClean="0"/>
              <a:t>20.03.2014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6045-7A41-4C16-B137-B37B946D86D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8FAD-A035-40A1-A389-2978BCE2A183}" type="datetimeFigureOut">
              <a:rPr lang="uk-UA" smtClean="0"/>
              <a:t>20.03.2014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6045-7A41-4C16-B137-B37B946D86DB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8FAD-A035-40A1-A389-2978BCE2A183}" type="datetimeFigureOut">
              <a:rPr lang="uk-UA" smtClean="0"/>
              <a:t>20.03.2014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6045-7A41-4C16-B137-B37B946D86DB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8FAD-A035-40A1-A389-2978BCE2A183}" type="datetimeFigureOut">
              <a:rPr lang="uk-UA" smtClean="0"/>
              <a:t>20.03.2014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6045-7A41-4C16-B137-B37B946D86D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48FAD-A035-40A1-A389-2978BCE2A183}" type="datetimeFigureOut">
              <a:rPr lang="uk-UA" smtClean="0"/>
              <a:t>20.03.2014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6045-7A41-4C16-B137-B37B946D86D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40048FAD-A035-40A1-A389-2978BCE2A183}" type="datetimeFigureOut">
              <a:rPr lang="uk-UA" smtClean="0"/>
              <a:t>20.03.2014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4BA6045-7A41-4C16-B137-B37B946D86D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40048FAD-A035-40A1-A389-2978BCE2A183}" type="datetimeFigureOut">
              <a:rPr lang="uk-UA" smtClean="0"/>
              <a:t>20.03.2014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4BA6045-7A41-4C16-B137-B37B946D86D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0048FAD-A035-40A1-A389-2978BCE2A183}" type="datetimeFigureOut">
              <a:rPr lang="uk-UA" smtClean="0"/>
              <a:t>20.03.2014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BA6045-7A41-4C16-B137-B37B946D86DB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2000" TargetMode="External"/><Relationship Id="rId2" Type="http://schemas.openxmlformats.org/officeDocument/2006/relationships/hyperlink" Target="http://uk.wikipedia.org/wiki/%D0%A3%D0%BA%D1%80%D0%B0%D1%97%D0%BD%D0%B0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uk.wikipedia.org/wiki/%D0%93%D0%BE%D0%BD%D0%B3%D0%B0%D0%B4%D0%B7%D0%B5_%D0%93%D0%B5%D0%BE%D1%80%D0%B3%D1%96%D0%B9_%D0%A0%D1%83%D1%81%D0%BB%D0%B0%D0%BD%D0%BE%D0%B2%D0%B8%D1%87" TargetMode="External"/><Relationship Id="rId4" Type="http://schemas.openxmlformats.org/officeDocument/2006/relationships/hyperlink" Target="http://uk.wikipedia.org/wiki/%D0%9A%D1%83%D1%87%D0%BC%D0%B0_%D0%9B%D0%B5%D0%BE%D0%BD%D1%96%D0%B4_%D0%94%D0%B0%D0%BD%D0%B8%D0%BB%D0%BE%D0%B2%D0%B8%D1%87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348880"/>
            <a:ext cx="6336704" cy="1828090"/>
          </a:xfrm>
        </p:spPr>
        <p:txBody>
          <a:bodyPr>
            <a:noAutofit/>
          </a:bodyPr>
          <a:lstStyle/>
          <a:p>
            <a:r>
              <a:rPr lang="uk-U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Касетний скандал</a:t>
            </a:r>
            <a:br>
              <a:rPr lang="uk-U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uk-UA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6279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body" idx="1"/>
          </p:nvPr>
        </p:nvSpPr>
        <p:spPr>
          <a:xfrm>
            <a:off x="1403648" y="1916832"/>
            <a:ext cx="6231467" cy="2685965"/>
          </a:xfrm>
        </p:spPr>
        <p:txBody>
          <a:bodyPr>
            <a:normAutofit/>
          </a:bodyPr>
          <a:lstStyle/>
          <a:p>
            <a:r>
              <a:rPr lang="vi-VN" b="1" dirty="0"/>
              <a:t>Касе́тний сканда́л</a:t>
            </a:r>
            <a:r>
              <a:rPr lang="vi-VN" dirty="0"/>
              <a:t> також </a:t>
            </a:r>
            <a:r>
              <a:rPr lang="vi-VN" b="1" dirty="0"/>
              <a:t>Кучмагейт</a:t>
            </a:r>
            <a:r>
              <a:rPr lang="vi-VN" dirty="0"/>
              <a:t> та </a:t>
            </a:r>
            <a:r>
              <a:rPr lang="vi-VN" b="1" dirty="0"/>
              <a:t>Плівки Мельниченка</a:t>
            </a:r>
            <a:r>
              <a:rPr lang="vi-VN" dirty="0"/>
              <a:t> — політичний скандал в </a:t>
            </a:r>
            <a:r>
              <a:rPr lang="vi-VN" dirty="0">
                <a:hlinkClick r:id="rId2" tooltip="Україна"/>
              </a:rPr>
              <a:t>Україні</a:t>
            </a:r>
            <a:r>
              <a:rPr lang="vi-VN" dirty="0"/>
              <a:t>, що вибухнув після оприлюднення «плівок Мельниченка» восени </a:t>
            </a:r>
            <a:r>
              <a:rPr lang="vi-VN" dirty="0">
                <a:hlinkClick r:id="rId3" tooltip="2000"/>
              </a:rPr>
              <a:t>2000</a:t>
            </a:r>
            <a:r>
              <a:rPr lang="vi-VN" dirty="0"/>
              <a:t>року, які свідчать про причетність тодішнього Президента України </a:t>
            </a:r>
            <a:r>
              <a:rPr lang="vi-VN" dirty="0">
                <a:hlinkClick r:id="rId4" tooltip="Кучма Леонід Данилович"/>
              </a:rPr>
              <a:t>Л.Кучми</a:t>
            </a:r>
            <a:r>
              <a:rPr lang="vi-VN" dirty="0"/>
              <a:t> та ряду інших високопосадовців та політиків до вбивства журналіста </a:t>
            </a:r>
            <a:r>
              <a:rPr lang="vi-VN" dirty="0">
                <a:hlinkClick r:id="rId5" tooltip="Гонгадзе Георгій Русланович"/>
              </a:rPr>
              <a:t>Г. Гонгадзе</a:t>
            </a:r>
            <a:r>
              <a:rPr lang="vi-VN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29629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 descr="https://www.kyivpost.com/media/images/2013/01/25/p17hnc8ekdbqk1k9un4v1g431udf4/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3"/>
            <a:ext cx="7785465" cy="54498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228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4tv.ua/resources/photos/news/201311/387030_8513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99" y="764704"/>
            <a:ext cx="7430799" cy="5400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938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http://upload.wikimedia.org/wikipedia/commons/a/af/Ukraine_Without_Kuchma_6_Februa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7776864" cy="4997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554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 descr="http://img.pravda.com.ua/images/doc/b/1/b160b20-d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11842"/>
            <a:ext cx="7887320" cy="50705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968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 descr="http://i.telegraph.co.uk/multimedia/archive/01854/Leonid-Kuchma_185446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58380"/>
            <a:ext cx="7920880" cy="49569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5662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15</TotalTime>
  <Words>4</Words>
  <Application>Microsoft Office PowerPoint</Application>
  <PresentationFormat>Экран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Кнопка</vt:lpstr>
      <vt:lpstr>Касетний скандал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Касетний скандал</dc:title>
  <dc:creator>Алексей</dc:creator>
  <cp:lastModifiedBy>Алексей</cp:lastModifiedBy>
  <cp:revision>2</cp:revision>
  <dcterms:created xsi:type="dcterms:W3CDTF">2014-03-20T20:22:11Z</dcterms:created>
  <dcterms:modified xsi:type="dcterms:W3CDTF">2014-03-20T20:37:58Z</dcterms:modified>
</cp:coreProperties>
</file>