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553344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i="1" dirty="0" smtClean="0"/>
              <a:t>Architecture of Spain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7503">
            <a:off x="284428" y="2279451"/>
            <a:ext cx="3221429" cy="2147617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4070">
            <a:off x="3185968" y="2179228"/>
            <a:ext cx="3268335" cy="2159082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7394">
            <a:off x="5970707" y="2078134"/>
            <a:ext cx="3017520" cy="2145792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8645">
            <a:off x="1318960" y="4537965"/>
            <a:ext cx="3203848" cy="2106773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1567">
            <a:off x="4566456" y="4247545"/>
            <a:ext cx="3494250" cy="2318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16416" cy="55442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8924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main square in Valladolid. Valladolid city in XVI-XVII centuries. the capital of Spain. Now it is a large industrial city on the banks of the River </a:t>
            </a:r>
            <a:r>
              <a:rPr lang="en-US" sz="2400" b="1" dirty="0" err="1" smtClean="0"/>
              <a:t>Pisuerga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09635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61653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Plaza Mayor - the main attraction of the city of Salamanca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3731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Crystal Palace in the largest and most famous </a:t>
            </a:r>
            <a:r>
              <a:rPr lang="en-US" sz="2200" b="1" dirty="0" err="1" smtClean="0"/>
              <a:t>Retiro</a:t>
            </a:r>
            <a:r>
              <a:rPr lang="en-US" sz="2200" b="1" dirty="0" smtClean="0"/>
              <a:t> Park in Madrid</a:t>
            </a:r>
            <a:endParaRPr lang="ru-RU" sz="2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28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Cathedral of the Spanish city of Cadiz. Is one of the biggest in Spain, he is Baroque and Neoclassical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68291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60212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St. Mary's Cathedral dedicated to the Virgin Mary, patroness of Spain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92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Architecture of Spain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Spain</dc:title>
  <dc:creator>Андрей Фролов</dc:creator>
  <cp:lastModifiedBy>Златусик</cp:lastModifiedBy>
  <cp:revision>2</cp:revision>
  <dcterms:created xsi:type="dcterms:W3CDTF">2014-01-13T21:21:26Z</dcterms:created>
  <dcterms:modified xsi:type="dcterms:W3CDTF">2014-01-13T21:42:11Z</dcterms:modified>
</cp:coreProperties>
</file>