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600273-0346-4BB7-B8F5-F6181CDE9B7F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40B5FE-04C7-4405-8D6E-34742B6E511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Художня фотографія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57760"/>
            <a:ext cx="7854696" cy="1500198"/>
          </a:xfrm>
        </p:spPr>
        <p:txBody>
          <a:bodyPr>
            <a:normAutofit/>
          </a:bodyPr>
          <a:lstStyle/>
          <a:p>
            <a:r>
              <a:rPr lang="uk-UA" dirty="0" smtClean="0"/>
              <a:t>Виконав:</a:t>
            </a:r>
            <a:r>
              <a:rPr lang="uk-UA" dirty="0" err="1" smtClean="0"/>
              <a:t>Каратніцький.О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Перевірив:</a:t>
            </a:r>
            <a:r>
              <a:rPr lang="uk-UA" dirty="0" err="1" smtClean="0"/>
              <a:t>Левицький.М.І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dirty="0" err="1" smtClean="0"/>
              <a:t>Парищенська</a:t>
            </a:r>
            <a:r>
              <a:rPr lang="uk-UA" dirty="0" smtClean="0"/>
              <a:t> ЗОШ </a:t>
            </a:r>
            <a:r>
              <a:rPr lang="en-US" dirty="0" smtClean="0"/>
              <a:t>2013 </a:t>
            </a:r>
            <a:r>
              <a:rPr lang="uk-UA" dirty="0" smtClean="0"/>
              <a:t>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Список використаної літератури.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“Художня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культура”</a:t>
                      </a:r>
                      <a:r>
                        <a:rPr lang="uk-UA" baseline="0" dirty="0" smtClean="0"/>
                        <a:t> 9 клас. Назаренко Н.В.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http://go.mail.ru/search?q=chrome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www.google.com.ua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http://uk.wikipedia.org</a:t>
                      </a:r>
                      <a:r>
                        <a:rPr lang="uk-UA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1.Що таке фотографія.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2.Поява фотографії.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3.Анімалістичний жанр.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4.Натюрморт.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5.Портрет.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6.Пейзаж.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7.Рекламне та соціальне</a:t>
                      </a:r>
                      <a:r>
                        <a:rPr lang="uk-UA" baseline="0" dirty="0" smtClean="0"/>
                        <a:t> фото.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8.Список використаної літератури.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857232"/>
            <a:ext cx="7429552" cy="938962"/>
          </a:xfrm>
        </p:spPr>
        <p:txBody>
          <a:bodyPr>
            <a:normAutofit/>
          </a:bodyPr>
          <a:lstStyle/>
          <a:p>
            <a:r>
              <a:rPr lang="uk-UA" dirty="0" smtClean="0"/>
              <a:t>Що таке фотографія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Художня</a:t>
            </a:r>
            <a:r>
              <a:rPr lang="ru-RU" b="1" dirty="0" smtClean="0"/>
              <a:t> </a:t>
            </a:r>
            <a:r>
              <a:rPr lang="ru-RU" b="1" dirty="0" err="1" smtClean="0"/>
              <a:t>фотографія</a:t>
            </a:r>
            <a:r>
              <a:rPr lang="ru-RU" dirty="0" smtClean="0"/>
              <a:t> –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 </a:t>
            </a:r>
            <a:r>
              <a:rPr lang="ru-RU" dirty="0" err="1" smtClean="0"/>
              <a:t>образотворчого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 створен</a:t>
            </a:r>
            <a:r>
              <a:rPr lang="uk-UA" dirty="0" err="1" smtClean="0"/>
              <a:t>ий</a:t>
            </a:r>
            <a:r>
              <a:rPr lang="ru-RU" dirty="0" smtClean="0"/>
              <a:t> </a:t>
            </a:r>
            <a:r>
              <a:rPr lang="ru-RU" dirty="0" err="1" smtClean="0"/>
              <a:t>технічними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здорового образу документального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виразно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достовірно</a:t>
            </a:r>
            <a:r>
              <a:rPr lang="ru-RU" dirty="0" smtClean="0"/>
              <a:t> </a:t>
            </a:r>
            <a:r>
              <a:rPr lang="ru-RU" dirty="0" err="1" smtClean="0"/>
              <a:t>відбиває</a:t>
            </a:r>
            <a:r>
              <a:rPr lang="ru-RU" dirty="0" smtClean="0"/>
              <a:t> момент </a:t>
            </a:r>
            <a:r>
              <a:rPr lang="ru-RU" dirty="0" err="1" smtClean="0"/>
              <a:t>дійсності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6900882" cy="1143000"/>
          </a:xfrm>
        </p:spPr>
        <p:txBody>
          <a:bodyPr/>
          <a:lstStyle/>
          <a:p>
            <a:r>
              <a:rPr lang="uk-UA" dirty="0" smtClean="0"/>
              <a:t>Поява фотографії.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207900"/>
          </a:xfrm>
        </p:spPr>
        <p:txBody>
          <a:bodyPr/>
          <a:lstStyle/>
          <a:p>
            <a:r>
              <a:rPr lang="uk-UA" baseline="-25000" dirty="0" smtClean="0"/>
              <a:t> </a:t>
            </a:r>
            <a:r>
              <a:rPr lang="uk-UA" i="1" baseline="-25000" dirty="0" smtClean="0"/>
              <a:t>У 1907 році були запатентовані й надійшли у вільний продаж перші фотопластини «Автохром» братів </a:t>
            </a:r>
            <a:r>
              <a:rPr lang="uk-UA" i="1" baseline="-25000" dirty="0" err="1" smtClean="0"/>
              <a:t>Люм’єр</a:t>
            </a:r>
            <a:r>
              <a:rPr lang="uk-UA" i="1" baseline="-25000" dirty="0" smtClean="0"/>
              <a:t>, що дозволяли досить легко отримувати кольорові фотографії. Альтернативні технології з’явилися лише в 1930-х роках: А</a:t>
            </a:r>
            <a:r>
              <a:rPr lang="en-US" i="1" baseline="-25000" dirty="0" err="1" smtClean="0"/>
              <a:t>gfacolor</a:t>
            </a:r>
            <a:r>
              <a:rPr lang="uk-UA" i="1" baseline="-25000" dirty="0" smtClean="0"/>
              <a:t> в 1932 році, </a:t>
            </a:r>
            <a:r>
              <a:rPr lang="en-US" i="1" baseline="-25000" dirty="0" err="1" smtClean="0"/>
              <a:t>Kodachrome</a:t>
            </a:r>
            <a:r>
              <a:rPr lang="en-US" i="1" dirty="0" smtClean="0"/>
              <a:t> </a:t>
            </a:r>
            <a:r>
              <a:rPr lang="uk-UA" i="1" baseline="-25000" dirty="0" smtClean="0"/>
              <a:t>в 1935 році та у 1963 </a:t>
            </a:r>
            <a:r>
              <a:rPr lang="uk-UA" i="1" baseline="-25000" dirty="0" err="1" smtClean="0"/>
              <a:t>Ро</a:t>
            </a:r>
            <a:r>
              <a:rPr lang="en-US" i="1" baseline="-25000" dirty="0" err="1" smtClean="0"/>
              <a:t>laroid</a:t>
            </a:r>
            <a:r>
              <a:rPr lang="uk-UA" i="1" baseline="-25000" dirty="0" smtClean="0"/>
              <a:t>. Поява першої кольорової фотографії датується </a:t>
            </a:r>
            <a:r>
              <a:rPr lang="en-US" i="1" baseline="-25000" dirty="0" smtClean="0"/>
              <a:t>1861</a:t>
            </a:r>
            <a:r>
              <a:rPr lang="uk-UA" i="1" baseline="-25000" dirty="0" smtClean="0"/>
              <a:t> роком. У 1981 році виникла нова, технологія — цифрова фотографія.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Жанри фотографії.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Анімалістичний жанр.</a:t>
            </a:r>
            <a:endParaRPr lang="ru-RU" dirty="0"/>
          </a:p>
        </p:txBody>
      </p:sp>
      <p:pic>
        <p:nvPicPr>
          <p:cNvPr id="8" name="Рисунок 7" descr="image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338" r="7338"/>
          <a:stretch>
            <a:fillRect/>
          </a:stretch>
        </p:blipFill>
        <p:spPr>
          <a:xfrm rot="420000">
            <a:off x="3620047" y="1047514"/>
            <a:ext cx="1998227" cy="1888889"/>
          </a:xfrm>
        </p:spPr>
      </p:pic>
      <p:pic>
        <p:nvPicPr>
          <p:cNvPr id="1026" name="Picture 2" descr="D:\jjjjjjjjjjjjjjjjjjjjjjjjjjjjjjjjjjjjjjjjjjjjjjjjjjjjjjjjjjjjjjjjjjjjjjjjjjjjjjjjjjjjjjjjjjjjjjjjjjjjjjjjjjjjjjjjjjjjjjjjjjjjjjjjjjjjjjjjjjjjjjjjjjjjjjjjjjjjjjjjjjjjjjjjjjjjjjjjjjjjjjjjjjjjjjjjjjjjjjjjjjjjjjjjjjjjjjjjjjjjjjj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63619">
            <a:off x="5812187" y="1401179"/>
            <a:ext cx="2466975" cy="1810854"/>
          </a:xfrm>
          <a:prstGeom prst="rect">
            <a:avLst/>
          </a:prstGeom>
          <a:noFill/>
        </p:spPr>
      </p:pic>
      <p:pic>
        <p:nvPicPr>
          <p:cNvPr id="1027" name="Picture 3" descr="D:\jjjjjjjjjjjjjjjjjjjjjjjjjjjjjjjjjjjjjjjjjjjjjjjjjjjjjjjjjjjjjjjjjjjjjjjjjjjjjjjjjjjjjjjjjjjjjjjjjjjjjjjjjjjjjjjjjjjjjjjjjjjjjjjjjjjjjjjjjjjjjjjjjjjjjjjjjjjjjjjjjjjjjjjjjjjjjjjjjjjjjjjjjjjjjjjjjjjjjjjjjjjjjjjjjjjjjjjjjjjjjjj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36782">
            <a:off x="3226482" y="3135290"/>
            <a:ext cx="2505842" cy="1600148"/>
          </a:xfrm>
          <a:prstGeom prst="rect">
            <a:avLst/>
          </a:prstGeom>
          <a:noFill/>
        </p:spPr>
      </p:pic>
      <p:pic>
        <p:nvPicPr>
          <p:cNvPr id="1028" name="Picture 4" descr="D:\jjjjjjjjjjjjjjjjjjjjjjjjjjjjjjjjjjjjjjjjjjjjjjjjjjjjjjjjjjjjjjjjjjjjjjjjjjjjjjjjjjjjjjjjjjjjjjjjjjjjjjjjjjjjjjjjjjjjjjjjjjjjjjjjjjjjjjjjjjjjjjjjjjjjjjjjjjjjjjjjjjjjjjjjjjjjjjjjjjjjjjjjjjjjjjjjjjjjjjjjjjjjjjjjjjjjjjjjjjjjjjj\images (5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55203">
            <a:off x="5831772" y="3393536"/>
            <a:ext cx="2357454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Натюрморт.</a:t>
            </a:r>
            <a:endParaRPr lang="ru-RU" sz="32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 smtClean="0"/>
          </a:p>
        </p:txBody>
      </p:sp>
      <p:pic>
        <p:nvPicPr>
          <p:cNvPr id="9" name="Picture 2" descr="D:\jjjjjjjjjjjjjjjjjjjjjjjjjjjjjjjjjjjjjjjjjjjjjjjjjjjjjjjjjjjjjjjjjjjjjjjjjjjjjjjjjjjjjjjjjjjjjjjjjjjjjjjjjjjjjjjjjjjjjjjjjjjjjjjjjjjjjjjjjjjjjjjjjjjjjjjjjjjjjjjjjjjjjjjjjjjjjjjjjjjjjjjjjjjjjjjjjjjjjjjjjjjjjjjjjjjjjjjjjjjjjjj\загруженное (1)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64" r="164"/>
          <a:stretch>
            <a:fillRect/>
          </a:stretch>
        </p:blipFill>
        <p:spPr bwMode="auto">
          <a:xfrm rot="420000">
            <a:off x="3417604" y="1190172"/>
            <a:ext cx="2383413" cy="1665650"/>
          </a:xfrm>
          <a:prstGeom prst="rect">
            <a:avLst/>
          </a:prstGeom>
          <a:noFill/>
        </p:spPr>
      </p:pic>
      <p:pic>
        <p:nvPicPr>
          <p:cNvPr id="2051" name="Picture 3" descr="D:\jjjjjjjjjjjjjjjjjjjjjjjjjjjjjjjjjjjjjjjjjjjjjjjjjjjjjjjjjjjjjjjjjjjjjjjjjjjjjjjjjjjjjjjjjjjjjjjjjjjjjjjjjjjjjjjjjjjjjjjjjjjjjjjjjjjjjjjjjjjjjjjjjjjjjjjjjjjjjjjjjjjjjjjjjjjjjjjjjjjjjjjjjjjjjjjjjjjjjjjjjjjjjjjjjjjjjjjjjjjjjjj\images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9980">
            <a:off x="5902977" y="1537544"/>
            <a:ext cx="2524125" cy="1737994"/>
          </a:xfrm>
          <a:prstGeom prst="rect">
            <a:avLst/>
          </a:prstGeom>
          <a:noFill/>
        </p:spPr>
      </p:pic>
      <p:pic>
        <p:nvPicPr>
          <p:cNvPr id="2052" name="Picture 4" descr="D:\jjjjjjjjjjjjjjjjjjjjjjjjjjjjjjjjjjjjjjjjjjjjjjjjjjjjjjjjjjjjjjjjjjjjjjjjjjjjjjjjjjjjjjjjjjjjjjjjjjjjjjjjjjjjjjjjjjjjjjjjjjjjjjjjjjjjjjjjjjjjjjjjjjjjjjjjjjjjjjjjjjjjjjjjjjjjjjjjjjjjjjjjjjjjjjjjjjjjjjjjjjjjjjjjjjjjjjjjjjjjjjj\загруженное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47392">
            <a:off x="3286116" y="3071810"/>
            <a:ext cx="2286000" cy="1857381"/>
          </a:xfrm>
          <a:prstGeom prst="rect">
            <a:avLst/>
          </a:prstGeom>
          <a:noFill/>
        </p:spPr>
      </p:pic>
      <p:pic>
        <p:nvPicPr>
          <p:cNvPr id="2053" name="Picture 5" descr="D:\jjjjjjjjjjjjjjjjjjjjjjjjjjjjjjjjjjjjjjjjjjjjjjjjjjjjjjjjjjjjjjjjjjjjjjjjjjjjjjjjjjjjjjjjjjjjjjjjjjjjjjjjjjjjjjjjjjjjjjjjjjjjjjjjjjjjjjjjjjjjjjjjjjjjjjjjjjjjjjjjjjjjjjjjjjjjjjjjjjjjjjjjjjjjjjjjjjjjjjjjjjjjjjjjjjjjjjjjjjjjjjj\images (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32332">
            <a:off x="5682563" y="3357586"/>
            <a:ext cx="2395702" cy="1860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Портрет.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 descr="D:\jjjjjjjjjjjjjjjjjjjjjjjjjjjjjjjjjjjjjjjjjjjjjjjjjjjjjjjjjjjjjjjjjjjjjjjjjjjjjjjjjjjjjjjjjjjjjjjjjjjjjjjjjjjjjjjjjjjjjjjjjjjjjjjjjjjjjjjjjjjjjjjjjjjjjjjjjjjjjjjjjjjjjjjjjjjjjjjjjjjjjjjjjjjjjjjjjjjjjjjjjjjjjjjjjjjjjjjjjjjjjjj\загруженное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89881">
            <a:off x="3442135" y="1018193"/>
            <a:ext cx="1710962" cy="2270024"/>
          </a:xfrm>
          <a:prstGeom prst="rect">
            <a:avLst/>
          </a:prstGeom>
          <a:noFill/>
        </p:spPr>
      </p:pic>
      <p:pic>
        <p:nvPicPr>
          <p:cNvPr id="3076" name="Picture 4" descr="D:\jjjjjjjjjjjjjjjjjjjjjjjjjjjjjjjjjjjjjjjjjjjjjjjjjjjjjjjjjjjjjjjjjjjjjjjjjjjjjjjjjjjjjjjjjjjjjjjjjjjjjjjjjjjjjjjjjjjjjjjjjjjjjjjjjjjjjjjjjjjjjjjjjjjjjjjjjjjjjjjjjjjjjjjjjjjjjjjjjjjjjjjjjjjjjjjjjjjjjjjjjjjjjjjjjjjjjjjjjjjjjjj\images (1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14817">
            <a:off x="4555055" y="2057137"/>
            <a:ext cx="1866900" cy="2447925"/>
          </a:xfrm>
          <a:prstGeom prst="rect">
            <a:avLst/>
          </a:prstGeom>
          <a:noFill/>
        </p:spPr>
      </p:pic>
      <p:pic>
        <p:nvPicPr>
          <p:cNvPr id="3077" name="Picture 5" descr="D:\jjjjjjjjjjjjjjjjjjjjjjjjjjjjjjjjjjjjjjjjjjjjjjjjjjjjjjjjjjjjjjjjjjjjjjjjjjjjjjjjjjjjjjjjjjjjjjjjjjjjjjjjjjjjjjjjjjjjjjjjjjjjjjjjjjjjjjjjjjjjjjjjjjjjjjjjjjjjjjjjjjjjjjjjjjjjjjjjjjjjjjjjjjjjjjjjjjjjjjjjjjjjjjjjjjjjjjjjjjjjjjj\загруженное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172436">
            <a:off x="6286512" y="1714488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Пейзаж.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 descr="D:\jjjjjjjjjjjjjjjjjjjjjjjjjjjjjjjjjjjjjjjjjjjjjjjjjjjjjjjjjjjjjjjjjjjjjjjjjjjjjjjjjjjjjjjjjjjjjjjjjjjjjjjjjjjjjjjjjjjjjjjjjjjjjjjjjjjjjjjjjjjjjjjjjjjjjjjjjjjjjjjjjjjjjjjjjjjjjjjjjjjjjjjjjjjjjjjjjjjjjjjjjjjjjjjjjjjjjjjjjjjjjjj\пейзаж\загруж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30855">
            <a:off x="3325824" y="1224727"/>
            <a:ext cx="2857500" cy="1585918"/>
          </a:xfrm>
          <a:prstGeom prst="rect">
            <a:avLst/>
          </a:prstGeom>
          <a:noFill/>
        </p:spPr>
      </p:pic>
      <p:pic>
        <p:nvPicPr>
          <p:cNvPr id="4099" name="Picture 3" descr="D:\jjjjjjjjjjjjjjjjjjjjjjjjjjjjjjjjjjjjjjjjjjjjjjjjjjjjjjjjjjjjjjjjjjjjjjjjjjjjjjjjjjjjjjjjjjjjjjjjjjjjjjjjjjjjjjjjjjjjjjjjjjjjjjjjjjjjjjjjjjjjjjjjjjjjjjjjjjjjjjjjjjjjjjjjjjjjjjjjjjjjjjjjjjjjjjjjjjjjjjjjjjjjjjjjjjjjjjjjjjjjjjj\пейзаж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786058"/>
            <a:ext cx="2705100" cy="1685925"/>
          </a:xfrm>
          <a:prstGeom prst="rect">
            <a:avLst/>
          </a:prstGeom>
          <a:noFill/>
        </p:spPr>
      </p:pic>
      <p:pic>
        <p:nvPicPr>
          <p:cNvPr id="4100" name="Picture 4" descr="D:\jjjjjjjjjjjjjjjjjjjjjjjjjjjjjjjjjjjjjjjjjjjjjjjjjjjjjjjjjjjjjjjjjjjjjjjjjjjjjjjjjjjjjjjjjjjjjjjjjjjjjjjjjjjjjjjjjjjjjjjjjjjjjjjjjjjjjjjjjjjjjjjjjjjjjjjjjjjjjjjjjjjjjjjjjjjjjjjjjjjjjjjjjjjjjjjjjjjjjjjjjjjjjjjjjjjjjjjjjjjjjjj\пейзаж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77092">
            <a:off x="5881671" y="1555163"/>
            <a:ext cx="2571750" cy="1781175"/>
          </a:xfrm>
          <a:prstGeom prst="rect">
            <a:avLst/>
          </a:prstGeom>
          <a:noFill/>
        </p:spPr>
      </p:pic>
      <p:pic>
        <p:nvPicPr>
          <p:cNvPr id="4101" name="Picture 5" descr="D:\jjjjjjjjjjjjjjjjjjjjjjjjjjjjjjjjjjjjjjjjjjjjjjjjjjjjjjjjjjjjjjjjjjjjjjjjjjjjjjjjjjjjjjjjjjjjjjjjjjjjjjjjjjjjjjjjjjjjjjjjjjjjjjjjjjjjjjjjjjjjjjjjjjjjjjjjjjjjjjjjjjjjjjjjjjjjjjjjjjjjjjjjjjjjjjjjjjjjjjjjjjjjjjjjjjjjjjjjjjjjjjj\пейзаж\загруженно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617900">
            <a:off x="5713568" y="3425732"/>
            <a:ext cx="2524125" cy="180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Рекламне та соціальне фото.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4" name="Picture 4" descr="https://encrypted-tbn1.gstatic.com/images?q=tbn:ANd9GcTOnNxA-Q68lNci8m5uvEpS-Syw5gMKHkJcJhvrEcjG-po-fzO-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06871">
            <a:off x="3739503" y="1430901"/>
            <a:ext cx="2562225" cy="1781176"/>
          </a:xfrm>
          <a:prstGeom prst="rect">
            <a:avLst/>
          </a:prstGeom>
          <a:noFill/>
        </p:spPr>
      </p:pic>
      <p:sp>
        <p:nvSpPr>
          <p:cNvPr id="5126" name="AutoShape 6" descr="data:image/jpeg;base64,/9j/4AAQSkZJRgABAQAAAQABAAD/2wCEAAkGBxQQDxUUEBQWEhQVFhUYFhcQEBkXFxUVGBkYFhYTGBQYHCgjGBwnHRQXITIhJzUrLi4uFyEzODMsNygtLisBCgoKDg0OGxAQGy8kICQ4LywsLC8sLywsLC80LSwsLCwtLCwsMCwsLS8vLCwsLCwtLCwsLCwsLCwsLCwsLC4sLP/AABEIAMIBAwMBEQACEQEDEQH/xAAcAAEAAgMBAQEAAAAAAAAAAAAAAwQFBgcCAQj/xABLEAACAQMBAwUMBwQJAgcAAAABAgADBBESBSExBhMiQVEHFDJSYXFykZKxs9IjMzRzgaGyFjVCVBUkJVNigpTB4aLRQ3R1g5PD0//EABsBAQACAwEBAAAAAAAAAAAAAAACAwEEBQYH/8QAPREAAgECAgYGCAQFBQEAAAAAAAECAxEEIQUSMUFRcRMyYYGRsSIzNKGywdHwFFJyghUjosLhQlNikvEk/9oADAMBAAIRAxEAPwDuMAQBAEAQBAEAQCvRVmUEu28A8F6x6MA980fHb1L8sAc0fHb1L8sAc0fHb1L8sAc0fHb1L8sAc0fHb1L8sAc0fHb1L8sAc0fHb1L8sAc0fHb1L8sAc0fHb1L8sAc0fHb1L8sAc0fHb1L8sAc0fHb1L8sAc0fHb1L8sAc0fHb1L8sAc0fHb1L8sAUCekCc4ON+OwHqHlgEsAQBAEAQBAEAQBAEAQBAEAQBAEAitfq19FfdAJYAgCAIAgCAIAgCAIAgCAIAgCARUfCf0h+lYBLAEAQBAEAQBAEAQBAEAQBAEAQBAIrX6tfRX3QCWAQd+0/7xPbH/eY1lxJ9HPg/A9UrhGOFZWP+FgfdCaZhxktqI7zaFKjjnqtOlnhzlRVz5tRhyS2slTpTqdSLfJXJbeutRQ1NldTwKMGB8xEJp7CMouLtJWZ4a8pg4LoCOILjd+cayChJ7j3Srq3gsreiwPuhNMw4tbUe2OBk7h5ZkwVKG1qDvoStSd/FSqpb2QcyKnF5JlsqFWK1pRaXGzLVSoFGWIA7ScD1yRWk3sFNwwypBHaDkeuA01tPKV1YkBlJHEBgSMbjkTF0HFpXaFOurEhWDEccMDjz4i6Di1tQqV1UgMygngCwBMXSCi3sRJMmCKj4T+kP0rAJYAgCAIAgCAIAgCAIAgCAIAgCAIBFa/Vr6K+6ASM2ASeA3wNpyPud8lrfaFGrUuFJIqADSxXioY8OPhTQoUozTbPV6Vx9fC1IwpvK3Pfb5F/uY2609o3qIMKmtB26VqlRk9e4SeHym197TX0xOU8NSlLa7PxijIVORtJale62tVWqrEEHW9NaYLEAFgwJAyqgcJPoVdyqM146SqOEKGEjZrk2/dzbKnc0tyt7dNbajZYYKXyAzhl0EZ4kLrGeOCuZHDq0nq7C3S806FNVbdJv5Wz99vfYwdO0s6m1bwX7aKfOVip1FcvznDI8mZUlF1Ja3b5m/KpiYYOl+HV3ZduVhd2lvTv7b+h3d6hbp6SSB0lx0iBuK69Q3jA6us1FTXRkYVK08NU/GpJbr8nu8LdpnOXtepebRo7PRtFNtJf/ABE6nJYfxBUXIHAk+Yi2s3OagaejIQw+Gni5K7Wzs3e9vPsL20+5rbcwRQ1rWUZVmqFgzDeAyncMnrUDH5SUsNG2W0oo6brqouks471bd2b/ABMCm23u+T1wtUl2pPQXUxyzIatIoWPWRvGevSM75VruVF37Df8AwsaGkoOGSabtwdne3mZvkZyss7ewo0qtYI6hsrzbnGXYjeFxwIllKtCMEmzS0ho/E1cTKcY3T7VwXaY/udVVfa146b1fnmU4xlWrBlO/fwMhQzqN8/Mv0rGUcHSjLarL+k+9zy4Sjd7TqVCFRGLMT1AVK5J/KZoNKUmxpaEp0cPGObeS8ImtbQvql3f0Lqoulatwi0Qf4adKrTGkeYvvPjFpS5OU1JnRo0oUMNOhF5xi3Lm0/p4WO5TpHiyKj4T+kP0rAJYAgCAIAgCAIAgCAIAgCAIAgCAIBFa/Vr6K+6AYHl1ttbSzcEkVKqOlIBScsRgnIGBjVnf2SqtPVjzN/R2FlXrKyyTTfI1XkDymsrKz0VqpWozs7gUarY4Ko1KhB6KLw7ZRQqQhGzZ1NJ4HFYmvrQjdJJLNc+PFsg7nm0qf9KXPS+0NWNHot0+m9Xs6PQGd+PXMUJLpH2k9K0Z/hKeXVSv2ZJefAzlry0t7g1rfaVJLcqcFKx5xG0nO8lAAQQCAeOQRmWKtGV4zVjSno2tSUauGk5J71k17/vYzC8hyjbarmyBFtpbO4hdOF05B4ZfUVB34z5ZXRt0r1dhuaR1lgYKv179+/wCVr9tijaXNpT2teHaCq1MvWCh6JqjXzu7oqpwcat8inBVJa/b5l9SGJng6Sw7d7LY7ZW5og5W3FnWeiuyKeK2o4NGk1LLbtACkDLAjOrG4DjMVXB26PaTwMMTTjN4x+j2u/Pjl2bzN8t0qWW06F9p108KGI8cBkdc9WUbo+UGWVbwmpmlo5wxGEnhb2e7lk14NZ9hmtq90S0S3ZqLmpUKnQnNsuG7XLAAAdf5ZlksRC2RqUdDYiVRRmrLe7r3ffM1W22O9vyeuXqAqaz0CoYYPNrVphSR1E5Y+YiUqDjRbe+x054mNbScFHNRUvGzubRyH2Ba1dnUXq21Co7B8s9BGY4dgMkjJ3AS6jTi4JtHN0ji68MTOMZyS4JvgjD9z2mE2veqgCqprqqqMBVFcAKAOAAGMSuhlUl3+Zt6Uk5YKk3tdvhNXsrWrc3te1onAuLhucIHBKVSo2T5AWz5SFHXvpScpuK3nSqTp0aEK8/8ATFW5tL6eF2bNy/s0oXOy6VMaURgqjyCrQ4nrPll1ZJSil97DnaLqSqUcROW1q/ukdOm4ebIqPhP6Q/SsAlgCAIAgCAIAgCAIAgCAIAgCAIAgEVr9Wvor7oBr/LPk499zGhkUUnLMHBOoHT0dw8hlNWm52sdDAY2OG17p5q2W4yX7PWn8rb/6en8sn0cOCNf8ZiP9yXizC/shp2pSuqPNUqVNSDTpppJYpVUsAox/4g9mV9D/ADFJbDc/iLeElQndyb2t33p/Izu0NiW9wQa9CnVYbgXpqTjsyRnEtlCMtqNKlia1JWpza5MsWVjToJoo00pL4tNAoz24EyoqOSK6lWdR6022+13K1XYVq7FmtqDMxJJaghJJ3kkkbzI6kXuRZHFV4qynJLmyaz2ZRonNGjTpk8ebpKufZEyoxWxEJ1qlTryb5u5YrUldSrgMpGCGAII7CDxkrXIJtO6MZb8mrOm4dLairDeCtFcg9o3bvwkFTgs0jYnjcROOrKpJrmzI3VslVClVFqIcZWooZTggjKncd4B/CSaTVmUQnKD1ouz4oW1ulJAlNVRRwVFCqOvco3DeYSSyQlOU3rSd32kVvs6jTdnp0qaO2dTJTVWbJydTAZOTv39cwopO6RKVapKKjKTaWxXyPlrs2jScvSpU6btnUyU1VmycnLAZO/fCilmkJ1qk0oyk2lsuz1dbPpVWVqtKnUZN6GpTVipyDlSRu3gHd2CZcU9qEKtSCajJpPbZ2uWZkrIqPhP6Q/SsAlgCAIAgCAIAgCAIAgCAIAgCAIAgEVr9Wvor7oBLAEAQBAEAQBAEAQBAEAQBAEAQCKj4T+kP0rAJYAgCAIAgCAIAgCAIAgCAIAgCAIBFa/Vr6K+6ASwBAK9vf0qhxTqI544SorHHbgGYUk9jJypTiryTXcfbi9p0yBUqIhPDW4XPrMOSW1iNOcuqm+49UblHxodWyCRpYHIBwSMcRndCaewxKEo7VYir7So011PVpoudOp6igagcFck8c7sTDlFbWSjRqSdoxbfI+1doUkxrq01yMjVUUZU8GGTvG7jMuSW1iNKctkX4Hltp0QATWpgNnBNVcHBwcHO/fMa0eIVGo3bVfgeq20KSY11aa5GRqqKMjtGTvEy5JbWI0py2Rb7iSlcI+NDK2RkaWByvDVu6t3GE0yLjJbUfUrqTgMpPS3BgT0Tpbd5CcHsMXQcWs7HxblCcB1JyRgMM5XwhjtGRnszF0NSSV7HpKqsSFIJU4ODnBxnB7Dgj1zNzDTW09wYEAio+E/pD9KwCWAIAgCAIAgCAIAgCAIAgCAIAgCAYenyitEUK91bqygBla4pgqw3EEFtxB6pB1ILejZjg8RJJqnJp/wDF/Q9ftPZfzdt/qqfzTHSw4rxM/gcT/ty/6v6F2x2hSrgtQqpVAOCaVRXAPHBKk7/JJKSlsKalKpSdpxafarGkbIptSGzUrNR5xeb00FomlcqDRdCzlnYsFBYt0VyV47sHXimtVPw3nXruM3XlBO2d5XvHrJ5ZLblbN/MzFzX74v8AFrWt2ZKLB9dPn9J5wdEqlVdDeeTb1p+i15mrCHRYe9WMrN5Z6u7tTuV9o21euaZtalNgbZ9VSiCtOr9IhNKm6sea14I1ZJUZI37xhqUurwJ0p0qaaqp31lZPNrJ5tWztwsk95Y2QKXfgBp81qtaQt6dRNJRVZ+fpqh8FgTT1doC8QJKNtbZuy+ZXW1+g239J6zTvd2Wq7799u8q17i1q2ZW1CfR3FFmTUGanTW7RncrkmnTwHbBwAvUAMCLcXH0fvMthCvTrXq3zi7Pi9R2Xa9i33fEsX1yhrJXovb97ii4NWoQaAJqoNPOKdIbPlmZNX1la3uK6cJKDpTUta6yXW2PdtMXYItJi9K6tOZWkqtWq0w9DnGrVqhpIVrKKennBhSSdJX8YRyd01bju2vtNmpea1Z05azbtFO0rasVd+i73ttss7mRa6PP06lG5tUV6KUxValqo1avOPmnSxWUBs56OWMnfO6a++8oUFqOE4SbTbtezSss36L8bIxNhVqpcinTw1z/aCNpQ4pGtdU6i13TJKIUDOoY9LogE5zK4t61ltz8zaqxpypa8up/Le3baDTSeV3fJtLLbbItXdotra1AAaTLdg0KtU6VpsVQd8VKrbtB6YYnw9RXeWEk1qxfPL6lMKjrVYvbePpJb1n6KS37LflyexGb5N3VKlSp0XIpXDai1Oq452pUyxq1QNxqBmDsHAwRwxwFlNpJLeamKhOcpVFnFWs0skty7LKys3ct1eUVojFXurdWUkMrXFMEEbiCC24g9Uk6kFvRCODxEkmqcmn/xf0PH7T2X83bf6qn80x0sOK8TP4HE/wC3L/q/oXNn3KVQz0nWohbc1NgynAUHDDcd4I/CTTTV0a84ShLVmmnweTLUyREAQBAEAQBAEAQBAEAQBAEAQBAPzxtj7VX+/rfEacufWfN+Z77C+op/pj8KKciXm47dqtT2LY8yStJjU50qSAauTuYjy85uPWB2CXzb6KNthxsNGM8fW11eWVr8OzusT8nK1297s03Y+j+l73Zyhdk5lsnIOojwN7eSZg5OUdbuIYqOGjQr9Dty1lnZPW8OOw2fk7TSzvTbjBr3DVrisfETU3M0v+on19ol0LQlq73n9DmYqU8RQVV9WGrGPa7Zv3eXA0/uS1mN8qlm0971OiWOBvp9XDrPrmvhm9buOxp2EVh3K2esvma1sna1ShVpVwzM1IhhqYnIx01yeAKkj8ZVGTi0zpV8NTqQlSsknls8H3M3zlfzdtbVO9d77UqI4AGDzRVSV/zO5/8AmPZNmraMXq/6jg4DXrVY9Nsop+N35Jf0mxUdi1FprZFR3r3oabOGGo3DHe+jj2tntaWqDtqbre858sTFyeIv6etdLdq8/dyNHFM09gV1fosl7pbyMvNqw9YM19lJ34nb1lPSUJR2ON133JqB/svZX/qH/wB1WF6uHP5kZe2Yn9H9qM7r/r22BUY0qPN0DUrUyRUp/QjTpAB1ZGrzY68y3/XO+w0Gv/nwriryvK0Xsfpb/d9oxN3zP9B3Xe9ercLz1DLV1IKnXS6Iz1YwfxkHbonZ32G3T6VaQp9JBRdns5SM1yf547MRiF79FCt3prP0hodDBwevGjH+TPEyyGt0fbu5GjiuiWLaz6O617bL5/599txykk9ec9erOc9ec78zSPWK24+QDs/cv/ddP063xGnQw/q197zxumPbJ/t+FG2S45ggCAIAgCAIAgCAIAgCAIAgCAIB+d9s/aq/39b4jTlz6z5vzPf4X1FP9MfhRUkS4zGxeU1xZqyUWUoxyUqprTPjAcQd3UZZCpKOSNPE4ChiGpTWfFZM+VuUly90ly9TNVM6MqNKAgqQE4Ywx8sw6knLWMxwNCNF0UvRe3i+88W3KGvTumulcGs+dTMoI34GMcOAAHkEKclLW3mZ4KlKiqLXoog2LtSpZ1OcoEKwUrllDdE4yMH0RMRk4u6LMTh4YiGpU2bSHZl21vVSpSwGpnK6hkcMbx18ZiLcXdE61ONaDhPYy7ecoK9a6W5qMGqIVKZQaE0nK4TyHf55J1JN6zKKeCpU6LoxVk9ueb7/AHED7Uqm776LfT6w+rSOI3AY7MDGOyY1nra28msPTVHoLejssZW25a3dMuUZBzjmo30S4LkKpOOrwR+OZJVZq5qy0Xh52unkrLPd9st3HLmrVtHp1stW52jUpMtNAiim6P0t+ScqeoyTrNxs9pVHRNOFdTh1bNNXd801l4mJuOUlxUFfUy/1nRzpCAFtChVA7BgfmZB1JO/abccDRjqWT9DZnxdyrb7VqJbvQGk0qjq7qyA6mUqRv7Ogu6YUna24snh4Sqqq76yTSz43+parcpbl7pLk1PpaY0phQFC7wV0cMHUc+fyCZdSWtrXzKo4ChGi6KXovbx8THXty1aq9R8anJZtChRqPE4HDJ3nykyLd3dmzSpqnBQjsRDMEzs/cv/ddP063xGnQw/q13+Z43TPtk/2/CjbJccwQBAEAQBAEAQBAEAQBAEAQBAEA/O+2ftVf7+t8Rpy59Z835nvsL6in+mPwoqSJeIAgCAIAgCAIAgCAIAgCDIgwIB2fuX/uun6db4jToYf1a7/M8bpn2yf7fhRtkuOYIAgCAIAgCAIAgCAIAgCAIAgCAfnjbP2qv9/W+I05c+s+b8z32F9RT/TH4UU5EvMryW2d31e0aRGpS4Lj/AvSYE9QIGM/4hJ0460kjVx1focPKa27ubyX17jrv7EWP8uvtv8ANN3oKfA8n/FMX+d+76God0jk3bWtulS3pc2xqKpIdiCpWofBJI4qN/GUV6cYpNI6uiMbXrVnCpK6tfdxRzyax6Ev7F2PVvKopUF1NjJJOFQeMzdQ9Z7AZKMHJ2RRicTTw8Neo/q+R0rZPcyt0Ud8s9dusBjTQeYKdX5/gJtxw0V1szzlfTleT/lpRXi/fl7jL1OQtgy473A9GpUB9oNmT6CnwNRaVxad9f3L6Gubc7mK6S1nUKt1U6xyp8gcDK/jq/CVTw35WdDD6dle1ZXXFbfDZ4WObXNu1J2SopR0OGVuIPZ/z18ZqtWdmejhOM4qUXdPYRzBIZgHZ9hciLVLamK9BXq6FNQuSTzhA1YydwzncN034UI6quszx2J0piJVZOE2o3duW4s3nJKyWk5FtTBCsR0esAzLowtsKoaQxTkl0j8ThycB5pzz272naO5f+66fp1viNOhh/Vr73njNMe2T/b8KNslxzBAEAQBAEAQBAEAQBAEAQBAEAQD877Z+1V/v63xGnLn1nzfme+wvqKf6Y/CjY+TPIOpe0Frc8lOm5bHQLt0WKHIyAN6nrMtp0HNXuaGM0tDD1HT1W2u2y2X7To/JjkpRsAeby9Rhhqj41EcdIA3KPJ14Gc4E2qdJQ2HncZj6uKfpZJbEthnpaaRovda+xr96h/6agmtieqjs6D9ofJ+aOTTSPWHbu5/sUWtimRipVAqVCeOWGVT/ACrgefJ650KMNWPM8XpPEuviHbYsl9e82WXHOPmYB9gHPO6zsQGkt0gwyFUqeVGOEJ8oYgeZ/IJq4mGWsd/QeKam6D2PNc1t8V5Gj8l+Tz39VqaOtPQoYlwTuJI3AceHkmvTpubsjs43HRwsU5K97+631Okcne55Rtqi1Krm4qKQVyulFYcGCZOSPKSOvGZtQw6i7vM89i9MVa0XCK1U+9+P0Ruc2DkFTazYt6p7KdT9JkZ9VllFXqR5o/Oy8BOWfQt52juX/uun6db4jToYf1a7/M8Zpn2yf7fhRtkuOYIAgCAIAgCAIAgCAIAgCAIAgCAfnfbP2qv9/W+I05c+s+b8z3+F9RT/AEx+FHXu5if7Ko+lX+NUm7h/Vo8npj2yXd8KNpzLzmDMA0Xurn+qj00P6xNbE9U7GhPae5/I5bZ2/O1adM/+JURPbYL/ALzTSu7Hqqk3CEprcm/BXP0WN24Tqnz0p7ZveYtqtUcadN2HnCkj85GctWLZZRp9JUjDi0vF2OFbI2tUo3aXGsl9amoxO+opI1hu0EZ827sE5sZNS1j3NfDQqUHSSytkuHCx+gszqHgjEcr6PObPuVxk8zUI9JVLL+YErqq8GbWBlq4mm+1eZzvuRn+u1PLR9zf8zXw21nc0/wBSn+7+063Nw8yMwCht5sWlc9lGr+hpCp1WXYZXrQ5rzPz2JzD6Ado7l/7rp+nW+I06GH9Wu/zPGaY9sn+34UbZLjmCAIAgCAIAgCAIAgCAIAgCAIAgH542z9qr/f1viNOXPrPm/M99hfUU/wBMfhRWWqwGAxA8jESJa4Re1G/dyKqTXuNRJ+jTiSf4mm1hn6TODp6KVOFlvfyOnZm4eaNG7qv2b8U/UR/vNbE9U7Ghfae5nOeT3222z/MW/wAVJqQ6y5rzPTYv2ep+mXkzv+Z1DwJieVqarC4HbSf3SFXqM2cHLVxFN8GvM4ME1bhxO4ec7pzD3jeqr8D9IEzrHzoo7ccC0rk8BRqk+bQ0hPqsuw6vWglxXmfn+jVZN6synGMqxBx2ZHm/KcxHvpRjLKSvzM3yWrVKl7SVqlQg68g1WI3Ix4E+SWUm9dHN0nTpxws2opbNy/MjuZM6R40xvKRv6jc/cVvhtIVOo+RsYRfz6fNeZwGcw98dn7l/7rp+nW+I06GH9Wu/zPGaY9sn+34UbZLjmCAIAgCAIAgCAIAgCAIAgCAIAgH532z9qr/f1viNOXPrPm/M99hfUU/0x+FFSRLze+5K2Liv90v6ps4brM4WnvVw5vyOna5uHmDSu6g2bb2P1ia+I6p1tDe0rk/I5db1jTdXXeUZXHnUhh+Ymlc9ZOCnFxe9NeOR+g6FytRFdDlXUMpHWrDIPqM6id80fP5QcW4y2rI+XKCojI3B1ZT5iMZ/OZZhXTujnmye589O7R6jDmqbhwAck6SGVeOTvA3kD8JqRw9pXbyO9W0050XBR9Jqze7Pbb7yOka5tnAMDy6vRT2bcZ/jTmx56h0e5ifwlVZ2gzf0ZTc8VDsd/DP5HE5zz2pneQ4/tCl/7nw2llLrr73HO0t7JLu80dt1zonjDF8qqn9n3X/l6/w2kKvUZtYFf/TT/VHzRwmc090dn7l/7rp+nW+I06GH9Wu/zPG6Z9sn+34UbZLjmCAIAgCAIAgCAIAgCAIAgCAIAgGvLyQs6g1vQBZ+kx1vvZt7Hc3aTKnQpt3sbsdI4mMVFTyWW76D9irH+XX23+aY/D0+BL+J4r8/l9CSlsS3s+nb0xTZuiSGY5HHG8nrEyqcYZpFVXF1q6tUlexJ3zJXKbFG6tqVzXSlWUOhViQSRvU5B3HySLipZMsp1Z0nrwdmS/sXYf3C+2/zTHQU+Bf/ABPFfn8voWTbpaoq0xpoqMDeSE8mSfB7Ozh1iTUVFWRqzqSqScpbWfe+IuRsO+IuLA3IHXFxY81dlUrymO+E1oDqRSWG/BGvcRxyceTzzEoKS9IspYipQlrU3Z7Cv+xFh/Lr7b/NI9BT4Gx/FMX+fy+hFccmrS1XnaNEI4KgMGY41EKdxbHAmZ6KEc0iM8diKy1Jyuu4yHfElc1bHmoq1gadQakcFWGeKtuI3eQw0nkyUJShJSjtWaK37D2H8uvtv80j0FPgbX8Uxf5/cvoZTZNjTt0NKiuhFY4UEnGQGO87+JJ/GTjFRVkalWrOrNzm7t/+F6SKxAEAQBAEAQBAEAQBAEAQBAEAQCC3+rX0V90A+vmYMmN2nZVKgASoFwc9OmWHAjgGXt7ZhoknYxv9C3P99S/0z/8A7TGqZ1yW12FUFQVKlbUyghebplBv45Bds/8APqao1zKmg3jGZsRuY++2fWcEJWZM9iKfeJizJJrgYGhyYvqROi9Vl6krWYYL5F0VEIHkzgY3CYsZ1kXzsm7xurUc9ver49XP/wC8WGsiivJq+aoGqXqkDeEp2SqmRvyQ1RiT584xuxFhrI2W1oVlHTqa/LoA90zmRbRbCt2zJgp7TsXrJpD6d4Pg53ggj3TDVzKaRjjs257aZ/Fv+0WJayJrOxuFdS2jAOTgsT6sRYw5Iz6MeuSKxR4v6Q/SsyCWAIAgCAIAgCAIAgCAIAgCAIAgCARWv1a+ivugEmIAxAGIAxAGmANMA+aYA0wBpgDTAGmAfdMAaYA0wBiAR0eL+kP0rAJYAgCAIAgCAIAgCAIAgCAIAgCAIBFa/Vr6K+6ASwBAEAQBAEAQBAEAQBAEAQBAEAio+E/pD9KwCWAIAgCAIAgCAIAgCAIAgCAIAgCARWv1a+ivugFHadWqtWmKYbQc6ilMPltSAK2SNK6S5yPF48FaEm7qxfTjBxett524/O33mqVGtdnRx6bJq1oBoQqHc7hxBBUA9bb+EinMtlGhn2e93svHb3Ffvy96eUIXI5shRqZddMEuMHQ2gsdwbfq3DSFMbzJ6mGyz5+D2cc+W7jdXtmXdw1YCrTZafN4y2knnRpOrIwcMGI8EYKeXAnFyvmsimrCkoejK7v7v8c3tKT3F6EGAxY0w31an6cqCKJG7FPVkE8RgbxnMhedi1Rw7l2X4vZfbz4eR6u6t+EcoFJLVNA6wqirpydGN+KWFwScnpDO7L6S2QgsK5JSb3X919+7PPlkWLproa+bJY88qJqRcc21MZqZAHgO5O/iKWni2Zl6+4hBUHbW4XfO+zvSt2XvsRVr3d+NWmmDh3C8MmmGucHeAA2laOBnBJGSoJIi3U4fef+CyNPC5XluXj6PuvrX7NiZfWrcEVyOCqeZymGdiureuBwOF8u/sk7yz9xRq0vQ7dvZn89pSpXV7k5Qfx8V0408yoIxnUSedYDduPEY3xTqffd/kulDDbnw/u5di/wDS1b17jveozBudVQQppgDnAMtTTByyZAAOM4OcnqknLV7SqUaWuktnPdxfB9nuIK1e8BYaQfomKlQD9PpyEO7cgOQDvyQM4/ii3MnGOHds9/8ATfbz7PtfHqXmrQ66l0kaqQx09RdTqBBwKYCkgAFieHCPT2GbYe108+3ha3nms8lx2ni5u77DaKYzgaTgMBuuMswON400eiM7yBneSMN1OH3n/gzCGGyu+f8ATz/5Z/Q2SnwGeOBmXo0meKPhP6Q/SsGCWAIAgCAIAgCAIAgCAIAgCAIAgCARWv1a+ivugEsAQBAEAQBAEAQBAEAQBAEAQBAIqPhP6Q/SsAlgCAIAgCAIAgCAIAgCAIAgCAIAgFa3rqEUFlB0jiw7IBJ3ynjr7QgDvlPHX2hAHfKeOvtCAO+U8dfaEAd8p46+0IA75Tx19oQB3ynjr7QgDvlPHX2hAHfKeOvtCAO+U8dfaEAd8p46+0IA75Tx19oQB3ynjr7QgDvlPHX2hAHfKeOvtCAfLdgSxByNXEeisAmgCAIAgCAIAgCAIAgCAIAgCAIAgCAIAgCAIAgCAIAgCAIAgCAIAgCAIAgCAIAgCAIAgC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AutoShape 8" descr="data:image/jpeg;base64,/9j/4AAQSkZJRgABAQAAAQABAAD/2wCEAAkGBxQQDxUUEBQWEhQVFhUYFhcQEBkXFxUVGBkYFhYTGBQYHCgjGBwnHRQXITIhJzUrLi4uFyEzODMsNygtLisBCgoKDg0OGxAQGy8kICQ4LywsLC8sLywsLC80LSwsLCwtLCwsMCwsLS8vLCwsLCwtLCwsLCwsLCwsLCwsLC4sLP/AABEIAMIBAwMBEQACEQEDEQH/xAAcAAEAAgMBAQEAAAAAAAAAAAAAAwQFBgcCAQj/xABLEAACAQMBAwUMBwQJAgcAAAABAgADBBESBSExBhMiQVEHFDJSYXFykZKxs9IjMzRzgaGyFjVCVBUkJVNigpTB4aLRQ3R1g5PD0//EABsBAQACAwEBAAAAAAAAAAAAAAACAwEEBQYH/8QAPREAAgECAgYGCAQFBQEAAAAAAAECAxEEIQUSMUFRcRMyYYGRsSIzNKGywdHwFFJyghUjosLhQlNikvEk/9oADAMBAAIRAxEAPwDuMAQBAEAQBAEAQCvRVmUEu28A8F6x6MA980fHb1L8sAc0fHb1L8sAc0fHb1L8sAc0fHb1L8sAc0fHb1L8sAc0fHb1L8sAc0fHb1L8sAc0fHb1L8sAc0fHb1L8sAc0fHb1L8sAc0fHb1L8sAc0fHb1L8sAc0fHb1L8sAc0fHb1L8sAc0fHb1L8sAUCekCc4ON+OwHqHlgEsAQBAEAQBAEAQBAEAQBAEAQBAEAitfq19FfdAJYAgCAIAgCAIAgCAIAgCAIAgCARUfCf0h+lYBLAEAQBAEAQBAEAQBAEAQBAEAQBAIrX6tfRX3QCWAQd+0/7xPbH/eY1lxJ9HPg/A9UrhGOFZWP+FgfdCaZhxktqI7zaFKjjnqtOlnhzlRVz5tRhyS2slTpTqdSLfJXJbeutRQ1NldTwKMGB8xEJp7CMouLtJWZ4a8pg4LoCOILjd+cayChJ7j3Srq3gsreiwPuhNMw4tbUe2OBk7h5ZkwVKG1qDvoStSd/FSqpb2QcyKnF5JlsqFWK1pRaXGzLVSoFGWIA7ScD1yRWk3sFNwwypBHaDkeuA01tPKV1YkBlJHEBgSMbjkTF0HFpXaFOurEhWDEccMDjz4i6Di1tQqV1UgMygngCwBMXSCi3sRJMmCKj4T+kP0rAJYAgCAIAgCAIAgCAIAgCAIAgCAIBFa/Vr6K+6ASM2ASeA3wNpyPud8lrfaFGrUuFJIqADSxXioY8OPhTQoUozTbPV6Vx9fC1IwpvK3Pfb5F/uY2609o3qIMKmtB26VqlRk9e4SeHym197TX0xOU8NSlLa7PxijIVORtJale62tVWqrEEHW9NaYLEAFgwJAyqgcJPoVdyqM146SqOEKGEjZrk2/dzbKnc0tyt7dNbajZYYKXyAzhl0EZ4kLrGeOCuZHDq0nq7C3S806FNVbdJv5Wz99vfYwdO0s6m1bwX7aKfOVip1FcvznDI8mZUlF1Ja3b5m/KpiYYOl+HV3ZduVhd2lvTv7b+h3d6hbp6SSB0lx0iBuK69Q3jA6us1FTXRkYVK08NU/GpJbr8nu8LdpnOXtepebRo7PRtFNtJf/ABE6nJYfxBUXIHAk+Yi2s3OagaejIQw+Gni5K7Wzs3e9vPsL20+5rbcwRQ1rWUZVmqFgzDeAyncMnrUDH5SUsNG2W0oo6brqouks471bd2b/ABMCm23u+T1wtUl2pPQXUxyzIatIoWPWRvGevSM75VruVF37Df8AwsaGkoOGSabtwdne3mZvkZyss7ewo0qtYI6hsrzbnGXYjeFxwIllKtCMEmzS0ho/E1cTKcY3T7VwXaY/udVVfa146b1fnmU4xlWrBlO/fwMhQzqN8/Mv0rGUcHSjLarL+k+9zy4Sjd7TqVCFRGLMT1AVK5J/KZoNKUmxpaEp0cPGObeS8ImtbQvql3f0Lqoulatwi0Qf4adKrTGkeYvvPjFpS5OU1JnRo0oUMNOhF5xi3Lm0/p4WO5TpHiyKj4T+kP0rAJYAgCAIAgCAIAgCAIAgCAIAgCAIBFa/Vr6K+6AYHl1ttbSzcEkVKqOlIBScsRgnIGBjVnf2SqtPVjzN/R2FlXrKyyTTfI1XkDymsrKz0VqpWozs7gUarY4Ko1KhB6KLw7ZRQqQhGzZ1NJ4HFYmvrQjdJJLNc+PFsg7nm0qf9KXPS+0NWNHot0+m9Xs6PQGd+PXMUJLpH2k9K0Z/hKeXVSv2ZJefAzlry0t7g1rfaVJLcqcFKx5xG0nO8lAAQQCAeOQRmWKtGV4zVjSno2tSUauGk5J71k17/vYzC8hyjbarmyBFtpbO4hdOF05B4ZfUVB34z5ZXRt0r1dhuaR1lgYKv179+/wCVr9tijaXNpT2teHaCq1MvWCh6JqjXzu7oqpwcat8inBVJa/b5l9SGJng6Sw7d7LY7ZW5og5W3FnWeiuyKeK2o4NGk1LLbtACkDLAjOrG4DjMVXB26PaTwMMTTjN4x+j2u/Pjl2bzN8t0qWW06F9p108KGI8cBkdc9WUbo+UGWVbwmpmlo5wxGEnhb2e7lk14NZ9hmtq90S0S3ZqLmpUKnQnNsuG7XLAAAdf5ZlksRC2RqUdDYiVRRmrLe7r3ffM1W22O9vyeuXqAqaz0CoYYPNrVphSR1E5Y+YiUqDjRbe+x054mNbScFHNRUvGzubRyH2Ba1dnUXq21Co7B8s9BGY4dgMkjJ3AS6jTi4JtHN0ji68MTOMZyS4JvgjD9z2mE2veqgCqprqqqMBVFcAKAOAAGMSuhlUl3+Zt6Uk5YKk3tdvhNXsrWrc3te1onAuLhucIHBKVSo2T5AWz5SFHXvpScpuK3nSqTp0aEK8/8ATFW5tL6eF2bNy/s0oXOy6VMaURgqjyCrQ4nrPll1ZJSil97DnaLqSqUcROW1q/ukdOm4ebIqPhP6Q/SsAlgCAIAgCAIAgCAIAgCAIAgCAIAgEVr9Wvor7oBr/LPk499zGhkUUnLMHBOoHT0dw8hlNWm52sdDAY2OG17p5q2W4yX7PWn8rb/6en8sn0cOCNf8ZiP9yXizC/shp2pSuqPNUqVNSDTpppJYpVUsAox/4g9mV9D/ADFJbDc/iLeElQndyb2t33p/Izu0NiW9wQa9CnVYbgXpqTjsyRnEtlCMtqNKlia1JWpza5MsWVjToJoo00pL4tNAoz24EyoqOSK6lWdR6022+13K1XYVq7FmtqDMxJJaghJJ3kkkbzI6kXuRZHFV4qynJLmyaz2ZRonNGjTpk8ebpKufZEyoxWxEJ1qlTryb5u5YrUldSrgMpGCGAII7CDxkrXIJtO6MZb8mrOm4dLairDeCtFcg9o3bvwkFTgs0jYnjcROOrKpJrmzI3VslVClVFqIcZWooZTggjKncd4B/CSaTVmUQnKD1ouz4oW1ulJAlNVRRwVFCqOvco3DeYSSyQlOU3rSd32kVvs6jTdnp0qaO2dTJTVWbJydTAZOTv39cwopO6RKVapKKjKTaWxXyPlrs2jScvSpU6btnUyU1VmycnLAZO/fCilmkJ1qk0oyk2lsuz1dbPpVWVqtKnUZN6GpTVipyDlSRu3gHd2CZcU9qEKtSCajJpPbZ2uWZkrIqPhP6Q/SsAlgCAIAgCAIAgCAIAgCAIAgCAIAgEVr9Wvor7oBLAEAQBAEAQBAEAQBAEAQBAEAQCKj4T+kP0rAJYAgCAIAgCAIAgCAIAgCAIAgCAIBFa/Vr6K+6ASwBAK9vf0qhxTqI544SorHHbgGYUk9jJypTiryTXcfbi9p0yBUqIhPDW4XPrMOSW1iNOcuqm+49UblHxodWyCRpYHIBwSMcRndCaewxKEo7VYir7So011PVpoudOp6igagcFck8c7sTDlFbWSjRqSdoxbfI+1doUkxrq01yMjVUUZU8GGTvG7jMuSW1iNKctkX4Hltp0QATWpgNnBNVcHBwcHO/fMa0eIVGo3bVfgeq20KSY11aa5GRqqKMjtGTvEy5JbWI0py2Rb7iSlcI+NDK2RkaWByvDVu6t3GE0yLjJbUfUrqTgMpPS3BgT0Tpbd5CcHsMXQcWs7HxblCcB1JyRgMM5XwhjtGRnszF0NSSV7HpKqsSFIJU4ODnBxnB7Dgj1zNzDTW09wYEAio+E/pD9KwCWAIAgCAIAgCAIAgCAIAgCAIAgCAYenyitEUK91bqygBla4pgqw3EEFtxB6pB1ILejZjg8RJJqnJp/wDF/Q9ftPZfzdt/qqfzTHSw4rxM/gcT/ty/6v6F2x2hSrgtQqpVAOCaVRXAPHBKk7/JJKSlsKalKpSdpxafarGkbIptSGzUrNR5xeb00FomlcqDRdCzlnYsFBYt0VyV47sHXimtVPw3nXruM3XlBO2d5XvHrJ5ZLblbN/MzFzX74v8AFrWt2ZKLB9dPn9J5wdEqlVdDeeTb1p+i15mrCHRYe9WMrN5Z6u7tTuV9o21euaZtalNgbZ9VSiCtOr9IhNKm6sea14I1ZJUZI37xhqUurwJ0p0qaaqp31lZPNrJ5tWztwsk95Y2QKXfgBp81qtaQt6dRNJRVZ+fpqh8FgTT1doC8QJKNtbZuy+ZXW1+g239J6zTvd2Wq7799u8q17i1q2ZW1CfR3FFmTUGanTW7RncrkmnTwHbBwAvUAMCLcXH0fvMthCvTrXq3zi7Pi9R2Xa9i33fEsX1yhrJXovb97ii4NWoQaAJqoNPOKdIbPlmZNX1la3uK6cJKDpTUta6yXW2PdtMXYItJi9K6tOZWkqtWq0w9DnGrVqhpIVrKKennBhSSdJX8YRyd01bju2vtNmpea1Z05azbtFO0rasVd+i73ttss7mRa6PP06lG5tUV6KUxValqo1avOPmnSxWUBs56OWMnfO6a++8oUFqOE4SbTbtezSss36L8bIxNhVqpcinTw1z/aCNpQ4pGtdU6i13TJKIUDOoY9LogE5zK4t61ltz8zaqxpypa8up/Le3baDTSeV3fJtLLbbItXdotra1AAaTLdg0KtU6VpsVQd8VKrbtB6YYnw9RXeWEk1qxfPL6lMKjrVYvbePpJb1n6KS37LflyexGb5N3VKlSp0XIpXDai1Oq452pUyxq1QNxqBmDsHAwRwxwFlNpJLeamKhOcpVFnFWs0skty7LKys3ct1eUVojFXurdWUkMrXFMEEbiCC24g9Uk6kFvRCODxEkmqcmn/xf0PH7T2X83bf6qn80x0sOK8TP4HE/wC3L/q/oXNn3KVQz0nWohbc1NgynAUHDDcd4I/CTTTV0a84ShLVmmnweTLUyREAQBAEAQBAEAQBAEAQBAEAQBAPzxtj7VX+/rfEacufWfN+Z77C+op/pj8KKciXm47dqtT2LY8yStJjU50qSAauTuYjy85uPWB2CXzb6KNthxsNGM8fW11eWVr8OzusT8nK1297s03Y+j+l73Zyhdk5lsnIOojwN7eSZg5OUdbuIYqOGjQr9Dty1lnZPW8OOw2fk7TSzvTbjBr3DVrisfETU3M0v+on19ol0LQlq73n9DmYqU8RQVV9WGrGPa7Zv3eXA0/uS1mN8qlm0971OiWOBvp9XDrPrmvhm9buOxp2EVh3K2esvma1sna1ShVpVwzM1IhhqYnIx01yeAKkj8ZVGTi0zpV8NTqQlSsknls8H3M3zlfzdtbVO9d77UqI4AGDzRVSV/zO5/8AmPZNmraMXq/6jg4DXrVY9Nsop+N35Jf0mxUdi1FprZFR3r3oabOGGo3DHe+jj2tntaWqDtqbre858sTFyeIv6etdLdq8/dyNHFM09gV1fosl7pbyMvNqw9YM19lJ34nb1lPSUJR2ON133JqB/svZX/qH/wB1WF6uHP5kZe2Yn9H9qM7r/r22BUY0qPN0DUrUyRUp/QjTpAB1ZGrzY68y3/XO+w0Gv/nwriryvK0Xsfpb/d9oxN3zP9B3Xe9ercLz1DLV1IKnXS6Iz1YwfxkHbonZ32G3T6VaQp9JBRdns5SM1yf547MRiF79FCt3prP0hodDBwevGjH+TPEyyGt0fbu5GjiuiWLaz6O617bL5/599txykk9ec9erOc9ec78zSPWK24+QDs/cv/ddP063xGnQw/q197zxumPbJ/t+FG2S45ggCAIAgCAIAgCAIAgCAIAgCAIB+d9s/aq/39b4jTlz6z5vzPf4X1FP9MfhRUkS4zGxeU1xZqyUWUoxyUqprTPjAcQd3UZZCpKOSNPE4ChiGpTWfFZM+VuUly90ly9TNVM6MqNKAgqQE4Ywx8sw6knLWMxwNCNF0UvRe3i+88W3KGvTumulcGs+dTMoI34GMcOAAHkEKclLW3mZ4KlKiqLXoog2LtSpZ1OcoEKwUrllDdE4yMH0RMRk4u6LMTh4YiGpU2bSHZl21vVSpSwGpnK6hkcMbx18ZiLcXdE61ONaDhPYy7ecoK9a6W5qMGqIVKZQaE0nK4TyHf55J1JN6zKKeCpU6LoxVk9ueb7/AHED7Uqm776LfT6w+rSOI3AY7MDGOyY1nra28msPTVHoLejssZW25a3dMuUZBzjmo30S4LkKpOOrwR+OZJVZq5qy0Xh52unkrLPd9st3HLmrVtHp1stW52jUpMtNAiim6P0t+ScqeoyTrNxs9pVHRNOFdTh1bNNXd801l4mJuOUlxUFfUy/1nRzpCAFtChVA7BgfmZB1JO/abccDRjqWT9DZnxdyrb7VqJbvQGk0qjq7qyA6mUqRv7Ogu6YUna24snh4Sqqq76yTSz43+parcpbl7pLk1PpaY0phQFC7wV0cMHUc+fyCZdSWtrXzKo4ChGi6KXovbx8THXty1aq9R8anJZtChRqPE4HDJ3nykyLd3dmzSpqnBQjsRDMEzs/cv/ddP063xGnQw/q13+Z43TPtk/2/CjbJccwQBAEAQBAEAQBAEAQBAEAQBAEA/O+2ftVf7+t8Rpy59Z835nvsL6in+mPwoqSJeIAgCAIAgCAIAgCAIAgCDIgwIB2fuX/uun6db4jToYf1a7/M8bpn2yf7fhRtkuOYIAgCAIAgCAIAgCAIAgCAIAgCAfnjbP2qv9/W+I05c+s+b8z32F9RT/TH4UU5EvMryW2d31e0aRGpS4Lj/AvSYE9QIGM/4hJ0460kjVx1focPKa27ubyX17jrv7EWP8uvtv8ANN3oKfA8n/FMX+d+76God0jk3bWtulS3pc2xqKpIdiCpWofBJI4qN/GUV6cYpNI6uiMbXrVnCpK6tfdxRzyax6Ev7F2PVvKopUF1NjJJOFQeMzdQ9Z7AZKMHJ2RRicTTw8Neo/q+R0rZPcyt0Ud8s9dusBjTQeYKdX5/gJtxw0V1szzlfTleT/lpRXi/fl7jL1OQtgy473A9GpUB9oNmT6CnwNRaVxad9f3L6Gubc7mK6S1nUKt1U6xyp8gcDK/jq/CVTw35WdDD6dle1ZXXFbfDZ4WObXNu1J2SopR0OGVuIPZ/z18ZqtWdmejhOM4qUXdPYRzBIZgHZ9hciLVLamK9BXq6FNQuSTzhA1YydwzncN034UI6quszx2J0piJVZOE2o3duW4s3nJKyWk5FtTBCsR0esAzLowtsKoaQxTkl0j8ThycB5pzz272naO5f+66fp1viNOhh/Vr73njNMe2T/b8KNslxzBAEAQBAEAQBAEAQBAEAQBAEAQD877Z+1V/v63xGnLn1nzfme+wvqKf6Y/CjY+TPIOpe0Frc8lOm5bHQLt0WKHIyAN6nrMtp0HNXuaGM0tDD1HT1W2u2y2X7To/JjkpRsAeby9Rhhqj41EcdIA3KPJ14Gc4E2qdJQ2HncZj6uKfpZJbEthnpaaRovda+xr96h/6agmtieqjs6D9ofJ+aOTTSPWHbu5/sUWtimRipVAqVCeOWGVT/ACrgefJ650KMNWPM8XpPEuviHbYsl9e82WXHOPmYB9gHPO6zsQGkt0gwyFUqeVGOEJ8oYgeZ/IJq4mGWsd/QeKam6D2PNc1t8V5Gj8l+Tz39VqaOtPQoYlwTuJI3AceHkmvTpubsjs43HRwsU5K97+631Okcne55Rtqi1Krm4qKQVyulFYcGCZOSPKSOvGZtQw6i7vM89i9MVa0XCK1U+9+P0Ruc2DkFTazYt6p7KdT9JkZ9VllFXqR5o/Oy8BOWfQt52juX/uun6db4jToYf1a7/M8Zpn2yf7fhRtkuOYIAgCAIAgCAIAgCAIAgCAIAgCAfnfbP2qv9/W+I05c+s+b8z3+F9RT/AEx+FHXu5if7Ko+lX+NUm7h/Vo8npj2yXd8KNpzLzmDMA0Xurn+qj00P6xNbE9U7GhPae5/I5bZ2/O1adM/+JURPbYL/ALzTSu7Hqqk3CEprcm/BXP0WN24Tqnz0p7ZveYtqtUcadN2HnCkj85GctWLZZRp9JUjDi0vF2OFbI2tUo3aXGsl9amoxO+opI1hu0EZ827sE5sZNS1j3NfDQqUHSSytkuHCx+gszqHgjEcr6PObPuVxk8zUI9JVLL+YErqq8GbWBlq4mm+1eZzvuRn+u1PLR9zf8zXw21nc0/wBSn+7+063Nw8yMwCht5sWlc9lGr+hpCp1WXYZXrQ5rzPz2JzD6Ado7l/7rp+nW+I06GH9Wu/zPGaY9sn+34UbZLjmCAIAgCAIAgCAIAgCAIAgCAIAgH542z9qr/f1viNOXPrPm/M99hfUU/wBMfhRWWqwGAxA8jESJa4Re1G/dyKqTXuNRJ+jTiSf4mm1hn6TODp6KVOFlvfyOnZm4eaNG7qv2b8U/UR/vNbE9U7Ghfae5nOeT3222z/MW/wAVJqQ6y5rzPTYv2ep+mXkzv+Z1DwJieVqarC4HbSf3SFXqM2cHLVxFN8GvM4ME1bhxO4ec7pzD3jeqr8D9IEzrHzoo7ccC0rk8BRqk+bQ0hPqsuw6vWglxXmfn+jVZN6synGMqxBx2ZHm/KcxHvpRjLKSvzM3yWrVKl7SVqlQg68g1WI3Ix4E+SWUm9dHN0nTpxws2opbNy/MjuZM6R40xvKRv6jc/cVvhtIVOo+RsYRfz6fNeZwGcw98dn7l/7rp+nW+I06GH9Wu/zPGaY9sn+34UbZLjmCAIAgCAIAgCAIAgCAIAgCAIAgH532z9qr/f1viNOXPrPm/M99hfUU/0x+FFSRLze+5K2Liv90v6ps4brM4WnvVw5vyOna5uHmDSu6g2bb2P1ia+I6p1tDe0rk/I5db1jTdXXeUZXHnUhh+Ymlc9ZOCnFxe9NeOR+g6FytRFdDlXUMpHWrDIPqM6id80fP5QcW4y2rI+XKCojI3B1ZT5iMZ/OZZhXTujnmye589O7R6jDmqbhwAck6SGVeOTvA3kD8JqRw9pXbyO9W0050XBR9Jqze7Pbb7yOka5tnAMDy6vRT2bcZ/jTmx56h0e5ifwlVZ2gzf0ZTc8VDsd/DP5HE5zz2pneQ4/tCl/7nw2llLrr73HO0t7JLu80dt1zonjDF8qqn9n3X/l6/w2kKvUZtYFf/TT/VHzRwmc090dn7l/7rp+nW+I06GH9Wu/zPG6Z9sn+34UbZLjmCAIAgCAIAgCAIAgCAIAgCAIAgGvLyQs6g1vQBZ+kx1vvZt7Hc3aTKnQpt3sbsdI4mMVFTyWW76D9irH+XX23+aY/D0+BL+J4r8/l9CSlsS3s+nb0xTZuiSGY5HHG8nrEyqcYZpFVXF1q6tUlexJ3zJXKbFG6tqVzXSlWUOhViQSRvU5B3HySLipZMsp1Z0nrwdmS/sXYf3C+2/zTHQU+Bf/ABPFfn8voWTbpaoq0xpoqMDeSE8mSfB7Ozh1iTUVFWRqzqSqScpbWfe+IuRsO+IuLA3IHXFxY81dlUrymO+E1oDqRSWG/BGvcRxyceTzzEoKS9IspYipQlrU3Z7Cv+xFh/Lr7b/NI9BT4Gx/FMX+fy+hFccmrS1XnaNEI4KgMGY41EKdxbHAmZ6KEc0iM8diKy1Jyuu4yHfElc1bHmoq1gadQakcFWGeKtuI3eQw0nkyUJShJSjtWaK37D2H8uvtv80j0FPgbX8Uxf5/cvoZTZNjTt0NKiuhFY4UEnGQGO87+JJ/GTjFRVkalWrOrNzm7t/+F6SKxAEAQBAEAQBAEAQBAEAQBAEAQCC3+rX0V90A+vmYMmN2nZVKgASoFwc9OmWHAjgGXt7ZhoknYxv9C3P99S/0z/8A7TGqZ1yW12FUFQVKlbUyghebplBv45Bds/8APqao1zKmg3jGZsRuY++2fWcEJWZM9iKfeJizJJrgYGhyYvqROi9Vl6krWYYL5F0VEIHkzgY3CYsZ1kXzsm7xurUc9ver49XP/wC8WGsiivJq+aoGqXqkDeEp2SqmRvyQ1RiT584xuxFhrI2W1oVlHTqa/LoA90zmRbRbCt2zJgp7TsXrJpD6d4Pg53ggj3TDVzKaRjjs257aZ/Fv+0WJayJrOxuFdS2jAOTgsT6sRYw5Iz6MeuSKxR4v6Q/SsyCWAIAgCAIAgCAIAgCAIAgCAIAgCARWv1a+ivugEmIAxAGIAxAGmANMA+aYA0wBpgDTAGmAfdMAaYA0wBiAR0eL+kP0rAJYAgCAIAgCAIAgCAIAgCAIAgCAIBFa/Vr6K+6ASwBAEAQBAEAQBAEAQBAEAQBAEAio+E/pD9KwCWAIAgCAIAgCAIAgCAIAgCAIAgCARWv1a+ivugFHadWqtWmKYbQc6ilMPltSAK2SNK6S5yPF48FaEm7qxfTjBxett524/O33mqVGtdnRx6bJq1oBoQqHc7hxBBUA9bb+EinMtlGhn2e93svHb3Ffvy96eUIXI5shRqZddMEuMHQ2gsdwbfq3DSFMbzJ6mGyz5+D2cc+W7jdXtmXdw1YCrTZafN4y2knnRpOrIwcMGI8EYKeXAnFyvmsimrCkoejK7v7v8c3tKT3F6EGAxY0w31an6cqCKJG7FPVkE8RgbxnMhedi1Rw7l2X4vZfbz4eR6u6t+EcoFJLVNA6wqirpydGN+KWFwScnpDO7L6S2QgsK5JSb3X919+7PPlkWLproa+bJY88qJqRcc21MZqZAHgO5O/iKWni2Zl6+4hBUHbW4XfO+zvSt2XvsRVr3d+NWmmDh3C8MmmGucHeAA2laOBnBJGSoJIi3U4fef+CyNPC5XluXj6PuvrX7NiZfWrcEVyOCqeZymGdiureuBwOF8u/sk7yz9xRq0vQ7dvZn89pSpXV7k5Qfx8V0408yoIxnUSedYDduPEY3xTqffd/kulDDbnw/u5di/wDS1b17jveozBudVQQppgDnAMtTTByyZAAOM4OcnqknLV7SqUaWuktnPdxfB9nuIK1e8BYaQfomKlQD9PpyEO7cgOQDvyQM4/ii3MnGOHds9/8ATfbz7PtfHqXmrQ66l0kaqQx09RdTqBBwKYCkgAFieHCPT2GbYe108+3ha3nms8lx2ni5u77DaKYzgaTgMBuuMswON400eiM7yBneSMN1OH3n/gzCGGyu+f8ATz/5Z/Q2SnwGeOBmXo0meKPhP6Q/SsGCWAIAgCAIAgCAIAgCAIAgCAIAgCARWv1a+ivugEsAQBAEAQBAEAQBAEAQBAEAQBAIqPhP6Q/SsAlgCAIAgCAIAgCAIAgCAIAgCAIAgFa3rqEUFlB0jiw7IBJ3ynjr7QgDvlPHX2hAHfKeOvtCAO+U8dfaEAd8p46+0IA75Tx19oQB3ynjr7QgDvlPHX2hAHfKeOvtCAO+U8dfaEAd8p46+0IA75Tx19oQB3ynjr7QgDvlPHX2hAHfKeOvtCAfLdgSxByNXEeisAmgCAIAgCAIAgCAIAgCAIAgCAIAgCAIAgCAIAgCAIAgCAIAgCAIAgCAIAgCAIAgCAIAgC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0" name="AutoShape 10" descr="data:image/jpeg;base64,/9j/4AAQSkZJRgABAQAAAQABAAD/2wCEAAkGBxQSEhUUERIUFBUVEBQRFBQUFRIQGBQVFBQWFhQYFBcYHCggGBolGxQVITEhJykrLi4uGB8zODMsNygtLisBCgoKDg0OGxAQGzclICUuLyw0LCwrKzQ1Nyw3NCwtLS8vLTY3NDUrLDQvLSwvLSwsNC0xLDcsNy0rNCwvLDQ3LP/AABEIAOQA3QMBIgACEQEDEQH/xAAcAAEAAgMBAQEAAAAAAAAAAAAABAUCAwYBBwj/xAA9EAACAQIDAwoDBwMFAAMAAAABAgADEQQSIQUGMRMiMkFRYXGRobGBwdEzQlJicpKiFEOCFSOywuIHY3P/xAAZAQEAAwEBAAAAAAAAAAAAAAAAAQIDBAX/xAAmEQEBAQABAwMCBwAAAAAAAAAAAQIRAyExEkGhBJETFDJRYYGx/9oADAMBAAIRAxEAPwD7jERAREQEREBERAREQEREBERAREQEREBERAREQERPLwPYiICIiAiIgIiICInl4HsTA1AOuanxajrgSIkA7QH3dfAXnnK1G4IfjZffWBPJmLVQOuQxh6h4so8Lt9Jkuzx95mPxsPSBsfFqOuaf9QB6IJ8ATJCYNB90fHne83AQIgxRBGYEX4XkpGvKfeV8q03HVUynwYH5gSXgcUCvGBPiRKmOUdc1f1jN0VY/DTzMCfeYmoJCyVW7F8Tc+kyGBJ6Tk+Fh9YG98Uo65HbaA4Lc+AJ9puTBIPu38bt7zeFtw0gQeUqtwS36iB6cZ5XqNTAZiOkBp3ywkDbtPNQqW4hc4/wOb5QJOHq5hN8ptg18yjwlzAREQE8Jnsi46rlF4Gb4kDrkdtoDq18NZniFpU0apUyhVUszPqABqSbytO9GHGcUyz8nSNRgqMLdLKuoHPYqQF48O2Oe/C0xqy2TtE7lqjcEPxsvvPeQqniyr4Xb6Tmdob95UvSo5nFSojqzEBQiAhswGqs7IqnruTN27e9RxFfk6pWnZSFXKyGo554XndFlQXsCcwbMNBpT8TPPDo/J9aY9dnZb1HpK2V6rFr2sAbAnqJAIB8TJ6YKmPug+PO95wW9mzMb/AFQ5CnQNKrUW1VkWsyMbXzipcKLi4yjWw650Ixtda2VwVUIpNViAmbMFKWv+o3sNLakmw21n0yXny5ZfVbx7OkC24T2eKwIuDcHUEa3E9lB4TNVTEAcYxLWE04ekjqGIBv268NDpAxbaA6tT3azHlajcEI8bLNG2NrUsOAjVqNF30TlGC+Jt9dLyLsvGVhXNKq/KDLe9l5ulwQQBp49o4TPXVznUzfft/bSdLVz6knH7KeuhR3CglTzRmIykHrt2TdhNjogsWdvE29rSxiaM2qnh1XgoHwHvNsRAREQEREBPGW4IPAix+M9iBzG7rZSUPFHZP2kj5TpxOZqDk8Y46my1B8RY+oM6SkdIGcREBIW00up8JNmnFLdTAhGgK+ENNuFSi1JvipQzjhu3zkapUYtqxqVFpU3Z7Zl/3HYtcVApXmcAoN7TstitzWX8NQ+RAPvea/6BrnKFAzMepbhvO8mSc81edbec3Ob2qpp7Jpm6rSpLmFFSuSpVzJhx/tDnZBobajslrg9kAakuuqmy8nSvYDjyYvxvpcyRh9nAdI3FrWF1A8jb0k5VsLDq0jtPCt3vX6r8lpH/AKCnfNlBN73Opva3sT5mSYkIeAW4T2IgacSt1Mh7GfR1P3X9G197ywcaSrwRy12H4k9VP0JgcUMKq4/ENjcPVqPUdDh6iKXyhbgBB1dVjw7wby/bDVcP9nlpKwUmo7Ug3Ac0uxIFjfghvf4m+x+Dap0ahTqI51vhlZTfxJ8JrpbIQG7EsbceamptcgqARew6+qZTo49Xqs7ujq/U76kkv7SfZu2WSaakvyhNyWuCL31CkKtwDoNJLmKLYADqFtSTw7zxmU1c5ERAREQEREBERA57eRMtWjU7c1M/DnL/ANpc4J7qJA3opXoFutHV/XKfRjNuxqt0HhAs4iICY1BpMp4YFXs85azr+Jb/ALT/AOpayorc2uh7TlP+QsPW0t4CIiAiIgIiIHhlRjObVRvzgHwbT5y3JnP7w7SoKpzVqYPZmBPkNYHQRNOCxAqU0qKbh0Vwe5heboCIiAiIgIiacRi6dMXqOiD8zKvvA3RKTEb1YZeizVD2IrN6mw9ZXVt7XP2WH+NRv+q/WB1k8JtxnD1trYt+NRaY7KagerXPrNS7MarrVd373ZmHrpA6naG08OyPTNZCWVlspzkXBGoW9pq2ApCi/ZImz9hKvAS/w9DKIG+IiAiIgVO2VsMw4qQw+BvLVWuAR1i8iY9LrKjE7aekoVKYYhQLsxtppwA+cDo4nCVttYt/7i0+5EHu1zNY2XiK3TNap+pmy+ptA7LFbWo0+nWpqewsL+XGVlfe/DjocpU/ShHq9pWYXdJusIvibn0+stKG66DpOT+kBfrAr6291Q/Z0AO92J9APnIT7XxlQ2FQL3U0HzufWdZR2NRX+2D+q7eh0k2nTC6KAB2AAe0DhBsPEVunyr//AKOQPJjJB3POXnFF8AW+k7aa6vCBXbt08lBad78mSl+Gl7j0IlpKKpi2oZsqhsxB1NgDw+nlKXFbZxTnR1pj8ii/m14HbkyuxW3MPT6VZL9gOc/tW5nDbS2TXxFNgTVqtoQGZiLgg2FzYcJN2PupUVRmVU7iQT6aesC5r74Uv7dOpU77BB/LX0kGtvNiW6FOnTHfmqH5D0lnQ3bA6TH4AD6yfR2NSX7t/G7e8DkHrYmro9eoe5OZ6IBM8Pu8xN+TJPa2nvrO4p0FHAAeAtNloHL4fds9ZUeALfSS12TRQ2Zix/CLk/tUXl9K3HhQxzlgpCtzSwuVupvbiLMunDSBrRKaWy0rXIALZUuTwHOOb0me0Tmw7sBYhS1uNihuw9CJX4HDsHzcjmFtCUVNeokuxbQ+8tsGcyurWvfnAHMBnUFhfxLQI+xsTmUeEtZy+7bFboeKsUPipt8p04gexEQE0YmplE3yFtIc0wD4QtxfyHzM1ts2iur697tYfIQrVHooaRAawvm67Agi9jbWcjjNz8TVao1WpTbM9QpmqVXyqyMoABUAWLKf8e+VurPb/EX+F/8A6/hkfJSAZrEkUlBNgpY8NToLyvqb/wBG4FOnUckqBfLTU57FTcnQWPZKVN06lBgUemhuLs9YpqARlBQBgCpYnuknB7nrdSzluAHI0RZcpADF6pN7X7CfKVur7c/C0zbO9k+7pNh7wHEimeRIDqWJUl1T8N2IAOnG3XL2RNmoyoqsDZVVQWYOzWFrtYWvwkuWzLJ3qCIiWGFVrCReSLi+awPYLyRiRoZD2Q91ZT91z5EX+sCuxuMwVJgtbEJnJChDUBYkmwARecTfqtKJ/wD5A2dTqBKa1GJcIWWlkC3NiWNQq1h3Az5diMNRoV3oVKdstd6DVC5UIOVIFS1upcp49U243CNXq1uSwtao7OxZlzOqOxJcgqLEAniTaenn6Ppzzb8ODX1O74fokIJlaQdh1mfD0mqKVc0kzqeKuAA4PgwMnTzbOK74RE8vIHsSPUx1NWCl1zE5Qt9b6aW+I85IgJpr0MxBDMpF9Vy8DxGoPYPKbogRv6FD0gX/AFszj9pNh5TeiACwAA7BpMogcvbk8XUHUxFQf5AX/lmnS0zpOf3hXLXpP+JSh/xNx/yMu8G91ECRERATTilupm6Y1BpAgbEbmsv4XPkdfe8kvg1LXJY92ZraixGUG1tOEg7POWs6/iUH9p/9S2gaaWGReiqjS1wBew0AvN0RAREQEREDGoNJV4A5azL+JL/FT/6MtTKnE82tTb82X92nzgQsZsfCpWes1JM7MHLmkpJay2AqPprlAsO+SELMOZSY6aFyw04cCADxPXLyJN1b5RMyNOFQhbNa/wCVcoHcBczdESEoe1QeTNqjU7ally3sOPS0Hj3SmqUKJAcmvXt97MwXqJFyVXKSSePd1AToa6ZlYdqkdY4ju1lQuwbkF3XQW0TMbXv06hY9Z174GeExVFb5aeRzclUUO2l+LLcDr6+uTqW0KbFVzAMwuEJGbhfUDgbCa12TTtZgX1B57FuHDTgOMlUqCr0VC9WgA4aDhA2REQERECl3qp3ohvwVFb4E5D/y9JJ2RUug8JI2nQ5SlUT8SMB4209bSq3cclBfsgX0REBPDPYgVFfm10Pa2X9wsPW0t5U7aXS44jUeI1EtEa4BHWAfOBlERARE0YnGU6etSoifqZV94G+JR4jezDLwcuexFZv5Gy+srq++RP2WHPjUYL6Lf3gdbKrbSc244jUfCcy+3MZV0UqndTTMf5XkfF7FxVZf9xqrD875R+2/ygfQKNTMoYcCAfMXmcqd1kK4amjWvTBpm2ospsv8bS2gIiICJpxGKSmL1HVB2swX3lViN6sMvBy57Kas38uj6wLuJydbfBj9lhz41GC+i395Arbcxb/fSn+hBfza8Du5AxW2aFPp1kB7MwZv2jWcYdnV63TarU/UzW8jpJuF3XbsVfX2gWVffCiPs0qVPBcg/lY+khVN58Q/2VFE72LVD6Wk+hu0o6TE+ACzdjtnJSpMyjVbHrOlxfj3QKqicVUPPrNbsUBB6C/rL/ZuFyCebMcMAZYgQPYiICImuq9oGjaFO6mQ6e1qVGkoqNYgWsAzHTQcB2SRVFRuC27ybe0hvsPP03+Cj5n6QIVffJf7dCo3exWmPmfSV9bebFPoq06fwLt5k29J0dHd+gvFS36ifYWEn0cKidBFXwAEDiP6fGV+k9Zgez/aX0sJvw257nVsi+JLH0+s7aIHPYfdSmOk7HwAX6yxobFoJwpg/qu/vLCIGKIALAADuFpjWW4mTm0i1KrnoqT5D3gQ8Lilo5+UOUZgw0J4ixsB4CQ8VvfTGlOlUc9tgg8yb+kl19mvU6RUebGR/wDQ6S25SpxIUXKpck2AHabwKPa+92KFNmpU6dO1ulmqGxIB6wOvskPCYzFYgXatVa/VT/2x/ACdzS2PSH3FPiM3vJiUgOAEDhqG7TsblNe1zr8zLTD7sfiYDwHzM6gCewKehsCmOILeJPyk+jgUXoqB4ACSYgYhBPbT2ICasXRzoyn7yMvmLTbEDm92KxygHiND4zoxOYwY5PE1U/8AsLDwfnD/AJTpkOkDKIiAkHahsptJ0jY5LqYGQxA5PP1ZM+nhectu7vM1SvyTaioWKn8Nrkjwl/spyaVhxVivwBv/AMTImD2KlOoalOkiO2hI046m3HLfS9uyU1ri+GW87upc3svBE1B7dIgfH6zNWB4S0rVlERJCIiBpxPAzRsurmQ/lYr8x7yVVFxK3ZZtUqL2gMPhofcQOYOAxDc2rXqFhSCMzYiwdkNYqzUKCdZqKGNx9kvHrywG7lMOHzC6lXU0sOr6q68Gqmo9zlUXGW2XqnZnBpckqDc353O17r8JuAgR2waPqwLX1ysWI8MpNvSb0QAWAAA0AGgHgJlEBERAREQERPCbcYHsSJX2lSTpVFB7L3OnHQazGltEM1gr2uAWK5AL8DzrXvw0vAp9srkxSN+Onb4odfRll/hmuBKjeunzKb/gqgHwYW9wsn7MqXUQJ0REBNdYXE2TxoFXso2eovg49j7CWHI9pJ+NvaVq83EL+YMvpce0t5FkowSkBwAHwmcREnARESQiIgeGVLc2uh7bqfiNPUCW8qNsC1mH3SG8jeBbxPFN57AREQEREBERATRjsPylNl01GlxcBhqpI7jYzfNWIohxY3te+hK+3VApauGNIhVuBbMeT5HDqFvrdjzieuQQ65swyMVcEFFrYt7kgAZn0HGXVSjhaOrmmpta9RgSRYjixudCfORK29OHXRC1TupobeZsIE7bdHPh6g68mYeK84eokTd+rdB4SGN5XqaJh7A9bt/1A+cn7Fw2RRAuIiICIiBUbW5pV/wALBvI3Mt5A2pSzKfCbcFWHJKzEDmgEk21Gh9oEqJV4neLDJxrKT2Jeof4gyurb3L/ao1H72y0x8z6QOlicg+28XU6CU6Y8C58zp6TScHiav2leoe4Hkx5JYQOuxOMp0/tKiJ+pgvvKqvvVh16LNUPYiMfU2HrKvD7sLxIue06yzobCUdQgQqu9Tt9lhz41Gt6KD7yt2ji8ZVU3ZUHYiD3a5nW0tmqOqbK2FXLwgad3qpbDUsxuwQIxPWU5pJ8pYyt2LoHXse48GH1Bm/FbSo0/tKqL3FgD5cYEuJQV97aA6AqVD+VCB5vaQqm81dvssOF73Yt6C3vA6yYu4AuSAO06Tjmq42rxqlB2U1VPXpesxXd0ub1GZz2uzP7wOhxO8WGTjWUnsS9Q/wAAZXVt7l/tUaj97Wpj5n0nuG3dUdQljR2So6oFE+28XU6CU6Y8C58zp6TUcFiav2leoe4HIPJbCdYmDUdU3LSA6oHJYbdhRqRr2y0obDUdUu7T2BCpbPUdUlJTtM4gIiICIiBrqpcSlx2xg/EXl9PLQOdobvKOoSwo7JUdQlnECMmDUdU3CkB1TOIHgE9iICeMJ7ECpx2z817Ei/GxIv4yrpbtLe9hOptFoFPQ2Io6hJlPAKOqTYgaloAdUzCzKICIiAiIgIiICIiAiIgIiICIiAiIgIiICIiAiIgIiICIiAiIgIiICIiAiIgIiICIi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E:\фото\загруженное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143248"/>
            <a:ext cx="2952750" cy="1552575"/>
          </a:xfrm>
          <a:prstGeom prst="rect">
            <a:avLst/>
          </a:prstGeom>
          <a:noFill/>
        </p:spPr>
      </p:pic>
      <p:pic>
        <p:nvPicPr>
          <p:cNvPr id="1027" name="Picture 3" descr="E:\фото\загруженно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75946">
            <a:off x="5991645" y="1991126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156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Художня фотографія</vt:lpstr>
      <vt:lpstr>Зміст</vt:lpstr>
      <vt:lpstr>Що таке фотографія?</vt:lpstr>
      <vt:lpstr>Поява фотографії.</vt:lpstr>
      <vt:lpstr>Жанри фотографії.</vt:lpstr>
      <vt:lpstr>Натюрморт.</vt:lpstr>
      <vt:lpstr>Портрет.</vt:lpstr>
      <vt:lpstr>Пейзаж.</vt:lpstr>
      <vt:lpstr>Рекламне та соціальне фото.</vt:lpstr>
      <vt:lpstr>Список використаної літератури.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2013-11-04T15:32:46Z</dcterms:created>
  <dcterms:modified xsi:type="dcterms:W3CDTF">2013-11-04T18:29:05Z</dcterms:modified>
</cp:coreProperties>
</file>