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7" r:id="rId3"/>
    <p:sldId id="266" r:id="rId4"/>
    <p:sldId id="265" r:id="rId5"/>
    <p:sldId id="264" r:id="rId6"/>
    <p:sldId id="263" r:id="rId7"/>
    <p:sldId id="262" r:id="rId8"/>
    <p:sldId id="261" r:id="rId9"/>
    <p:sldId id="25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3" autoAdjust="0"/>
    <p:restoredTop sz="94660"/>
  </p:normalViewPr>
  <p:slideViewPr>
    <p:cSldViewPr>
      <p:cViewPr varScale="1">
        <p:scale>
          <a:sx n="88" d="100"/>
          <a:sy n="8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0054-AB3B-495C-8B2A-54903CFF5538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4D8AB-3208-4207-A1DE-61EC4BB6F5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0054-AB3B-495C-8B2A-54903CFF5538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4D8AB-3208-4207-A1DE-61EC4BB6F5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0054-AB3B-495C-8B2A-54903CFF5538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4D8AB-3208-4207-A1DE-61EC4BB6F5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0054-AB3B-495C-8B2A-54903CFF5538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4D8AB-3208-4207-A1DE-61EC4BB6F5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0054-AB3B-495C-8B2A-54903CFF5538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4D8AB-3208-4207-A1DE-61EC4BB6F5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0054-AB3B-495C-8B2A-54903CFF5538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4D8AB-3208-4207-A1DE-61EC4BB6F5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0054-AB3B-495C-8B2A-54903CFF5538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4D8AB-3208-4207-A1DE-61EC4BB6F5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0054-AB3B-495C-8B2A-54903CFF5538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4D8AB-3208-4207-A1DE-61EC4BB6F5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0054-AB3B-495C-8B2A-54903CFF5538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4D8AB-3208-4207-A1DE-61EC4BB6F5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0054-AB3B-495C-8B2A-54903CFF5538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4D8AB-3208-4207-A1DE-61EC4BB6F5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0054-AB3B-495C-8B2A-54903CFF5538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4D8AB-3208-4207-A1DE-61EC4BB6F5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F0054-AB3B-495C-8B2A-54903CFF5538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4D8AB-3208-4207-A1DE-61EC4BB6F56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739399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789"/>
            <a:ext cx="9144000" cy="683121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71604" y="357166"/>
            <a:ext cx="64294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Нептун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429256" y="4286256"/>
            <a:ext cx="32861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uk-UA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иконала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учениця 11-Б класу</a:t>
            </a:r>
          </a:p>
          <a:p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Чернігівського ліцею №22</a:t>
            </a:r>
          </a:p>
          <a:p>
            <a:r>
              <a:rPr lang="uk-UA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Рожок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Марина</a:t>
            </a:r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739399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394"/>
            <a:ext cx="9144000" cy="683121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57686" y="571481"/>
            <a:ext cx="4000528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Непту́н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—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восьма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віддаленістю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Сонця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четверта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розміром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третя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масою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планета 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Сонячної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системи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належить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 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планет-гігантів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Маса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Нептуна у 17,2 рази, а 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діаметр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екватора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3,9 рази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більший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Землю. Планета названа на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честь </a:t>
            </a:r>
            <a:r>
              <a:rPr lang="ru-RU" sz="2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римського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бога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морів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 Нептун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було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відкрито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вересня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1846 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року. </a:t>
            </a:r>
            <a:r>
              <a:rPr lang="ru-RU" sz="2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Відкривачі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Адамс </a:t>
            </a:r>
            <a:r>
              <a:rPr lang="ru-RU" sz="2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Джон-Кауч,Урбен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Левер'є,Йоганн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Готфрид </a:t>
            </a:r>
            <a:r>
              <a:rPr lang="ru-RU" sz="2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Ґалле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sz="2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 descr="170px-Neptune,_Earth_size_comparis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1538" y="1000108"/>
            <a:ext cx="3286148" cy="32861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739399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3121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86248" y="785794"/>
            <a:ext cx="4429156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Орбітальні характеристики:</a:t>
            </a:r>
          </a:p>
          <a:p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велика </a:t>
            </a:r>
            <a:r>
              <a:rPr lang="ru-RU" sz="2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піввісь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- 4 503 443 661 км</a:t>
            </a:r>
          </a:p>
          <a:p>
            <a:r>
              <a:rPr lang="uk-UA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орбітальний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період</a:t>
            </a: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- 164,78 роки</a:t>
            </a:r>
            <a:endParaRPr lang="uk-UA" sz="2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синодичний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період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- 367,49 </a:t>
            </a:r>
            <a:r>
              <a:rPr lang="ru-RU" sz="2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днів</a:t>
            </a:r>
            <a:endParaRPr lang="uk-UA" sz="2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sz="2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ередня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орбітальна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швидкість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- 5,43 км/сек</a:t>
            </a:r>
            <a:endParaRPr lang="uk-UA" sz="2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sz="2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ередня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аномалія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- 267,767281°</a:t>
            </a:r>
            <a:endParaRPr lang="uk-UA" sz="2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нахил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орбіти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- 1,767975°</a:t>
            </a:r>
            <a:b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6,43° </a:t>
            </a:r>
            <a:r>
              <a:rPr lang="ru-RU" sz="2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відносно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сонячного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екватора</a:t>
            </a:r>
            <a:endParaRPr lang="uk-UA" sz="2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sz="2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упутники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- 14</a:t>
            </a:r>
            <a:endParaRPr lang="uk-UA" sz="2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uk-UA" dirty="0" smtClean="0"/>
          </a:p>
          <a:p>
            <a:endParaRPr lang="ru-RU" dirty="0" smtClean="0"/>
          </a:p>
        </p:txBody>
      </p:sp>
      <p:pic>
        <p:nvPicPr>
          <p:cNvPr id="6" name="Рисунок 5" descr="Ur-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48" y="1428736"/>
            <a:ext cx="3527841" cy="2857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739399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789"/>
            <a:ext cx="9144000" cy="683121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143240" y="517803"/>
            <a:ext cx="5643602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Фізичні характеристики:</a:t>
            </a:r>
          </a:p>
          <a:p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екваторіальний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радіус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- 24 764 ± 15 км</a:t>
            </a:r>
            <a:b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3,883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Землі</a:t>
            </a:r>
            <a:endParaRPr lang="uk-UA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полярний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радіус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- 24 341 ± 30 км</a:t>
            </a:r>
            <a:b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3,829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Землі</a:t>
            </a:r>
            <a:endParaRPr lang="uk-UA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сплюснутість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- 0,0171 ± 0,0013</a:t>
            </a:r>
            <a:endParaRPr lang="uk-UA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лоща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поверхні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- 7,6408×10</a:t>
            </a:r>
            <a:r>
              <a:rPr lang="ru-RU" b="1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км²</a:t>
            </a:r>
            <a:b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14,98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Землі</a:t>
            </a:r>
            <a:endParaRPr lang="uk-UA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об'єм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- 6,254×10</a:t>
            </a:r>
            <a:r>
              <a:rPr lang="ru-RU" b="1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км³</a:t>
            </a:r>
            <a:b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57,74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Землі</a:t>
            </a:r>
            <a:endParaRPr lang="uk-UA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аса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-- 1,0243×10</a:t>
            </a:r>
            <a:r>
              <a:rPr lang="ru-RU" b="1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кг</a:t>
            </a:r>
            <a:b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17,147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Землі</a:t>
            </a:r>
            <a:endParaRPr lang="uk-UA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ередня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густина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- 1,638 г/см³</a:t>
            </a:r>
            <a:endParaRPr lang="uk-UA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прискорення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вільного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падіння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на поверхні11,15 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м/с²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     1,14 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lang="uk-UA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друга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космічна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швидкість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- 23,5 км/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uk-UA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період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обертання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- 16 год 6 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хв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36 с</a:t>
            </a:r>
            <a:endParaRPr lang="uk-UA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кваторіальна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швидкість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обертання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- 2,68 км/с</a:t>
            </a:r>
            <a:endParaRPr lang="uk-UA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нахил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осі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- 28,32°</a:t>
            </a:r>
            <a:endParaRPr lang="uk-UA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uk-UA" dirty="0" smtClean="0"/>
          </a:p>
          <a:p>
            <a:r>
              <a:rPr lang="uk-UA" dirty="0" smtClean="0"/>
              <a:t>-</a:t>
            </a:r>
          </a:p>
          <a:p>
            <a:endParaRPr lang="ru-RU" dirty="0"/>
          </a:p>
        </p:txBody>
      </p:sp>
      <p:pic>
        <p:nvPicPr>
          <p:cNvPr id="5" name="Рисунок 4" descr="neptun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10" y="500042"/>
            <a:ext cx="2561393" cy="2571768"/>
          </a:xfrm>
          <a:prstGeom prst="rect">
            <a:avLst/>
          </a:prstGeom>
        </p:spPr>
      </p:pic>
      <p:pic>
        <p:nvPicPr>
          <p:cNvPr id="7" name="Рисунок 6" descr="Ur-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2910" y="3071810"/>
            <a:ext cx="2571768" cy="23196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739399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3121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214942" y="500042"/>
            <a:ext cx="350046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Атмосфера:</a:t>
            </a:r>
          </a:p>
          <a:p>
            <a:pPr fontAlgn="t"/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клад</a:t>
            </a:r>
          </a:p>
          <a:p>
            <a:pPr fontAlgn="t"/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80±3,2% - </a:t>
            </a:r>
            <a:r>
              <a:rPr lang="ru-RU" sz="2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водень</a:t>
            </a: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en-US" sz="2800" b="1" i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uk-UA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t"/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19±3,2%</a:t>
            </a:r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2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гелій</a:t>
            </a:r>
            <a:endParaRPr lang="ru-RU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t"/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1,5±0,5% - метан</a:t>
            </a:r>
          </a:p>
          <a:p>
            <a:pPr fontAlgn="t"/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~0,019% - </a:t>
            </a:r>
            <a:r>
              <a:rPr lang="ru-RU" sz="2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Дейтерид</a:t>
            </a: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водню</a:t>
            </a: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HD)</a:t>
            </a:r>
            <a:endParaRPr lang="uk-UA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t"/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~0,00015%</a:t>
            </a:r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2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етан</a:t>
            </a:r>
            <a:endParaRPr lang="ru-RU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Рисунок 4" descr="74281779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571744"/>
            <a:ext cx="5262534" cy="4286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739399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394"/>
            <a:ext cx="9144000" cy="683121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42976" y="357166"/>
            <a:ext cx="72152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Супутники Нептуна</a:t>
            </a:r>
            <a:endParaRPr lang="ru-RU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 descr="Безымянный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071546"/>
            <a:ext cx="9144000" cy="5786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739399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789"/>
            <a:ext cx="9144000" cy="683121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643306" y="500042"/>
            <a:ext cx="49292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Тритон</a:t>
            </a:r>
            <a:endParaRPr lang="ru-RU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29058" y="1142984"/>
            <a:ext cx="464347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Тритон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відкрито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19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Вільямом</a:t>
            </a:r>
            <a:r>
              <a:rPr lang="ru-RU" sz="1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Ласселем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(о. Мальта, 1846).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має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14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зоряну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величину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найбільшим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супутників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Нептуна.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Відстань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Нептуна 394700 км, </a:t>
            </a:r>
            <a:r>
              <a:rPr lang="ru-RU" sz="19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сидеричний</a:t>
            </a:r>
            <a:r>
              <a:rPr lang="ru-RU" sz="1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період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обертання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діб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21 год. 3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хв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.,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діаметр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близько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2707 </a:t>
            </a:r>
            <a:r>
              <a:rPr lang="ru-RU" sz="1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км.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 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єдиний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супутник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Сонячної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системи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який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обертається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навколо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своєї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планети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протилежний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бік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обертання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самої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планети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навколо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своєї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осі</a:t>
            </a:r>
            <a:r>
              <a:rPr lang="ru-RU" sz="1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 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Має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велике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альбедо — 60-90% (альбедо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Місяця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— 12%),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здебільшого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складається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водяного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льоду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У Тритона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було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виявлено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незначну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газову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оболонку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тиск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якої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поверхні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70 000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разів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менше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земного атмосферного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тиску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pic>
        <p:nvPicPr>
          <p:cNvPr id="6" name="Рисунок 5" descr="Sputnik-Neptuna-Triton-snimok-Voyadzhera-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10" y="500042"/>
            <a:ext cx="3000396" cy="3000396"/>
          </a:xfrm>
          <a:prstGeom prst="rect">
            <a:avLst/>
          </a:prstGeom>
        </p:spPr>
      </p:pic>
      <p:pic>
        <p:nvPicPr>
          <p:cNvPr id="7" name="Рисунок 6" descr="тритонjp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2910" y="3500438"/>
            <a:ext cx="3000396" cy="29289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739399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789"/>
            <a:ext cx="9144000" cy="683121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00530" y="714356"/>
            <a:ext cx="46434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Нереїда</a:t>
            </a:r>
            <a:endParaRPr lang="ru-RU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29124" y="1500174"/>
            <a:ext cx="421484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Третій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розмірами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супутник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Нептуна.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Середня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відстань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Нептуна 6,2 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млн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км,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діаметр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—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близько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340 км.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Нереїда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—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найвіддаленіший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супутник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Нептуна (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відомих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Вона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робить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один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оберт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навколо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планети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360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днів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Орбіта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Нереїди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дуже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витягнута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її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ексцентриситет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становить 0,75.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Найбільша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відстань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супутника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планети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перевищує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найменшу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сім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разів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Нереїду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було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відкрито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1949 року 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Джерардом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Койпером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(США).</a:t>
            </a:r>
          </a:p>
        </p:txBody>
      </p:sp>
      <p:pic>
        <p:nvPicPr>
          <p:cNvPr id="7" name="Рисунок 6" descr="250px-Nereid-Neptun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10" y="500042"/>
            <a:ext cx="3861514" cy="2857520"/>
          </a:xfrm>
          <a:prstGeom prst="rect">
            <a:avLst/>
          </a:prstGeom>
        </p:spPr>
      </p:pic>
      <p:pic>
        <p:nvPicPr>
          <p:cNvPr id="8" name="Рисунок 7" descr="nerei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2910" y="3357562"/>
            <a:ext cx="3857652" cy="30718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739399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394"/>
            <a:ext cx="9144000" cy="6831211"/>
          </a:xfrm>
          <a:prstGeom prst="rect">
            <a:avLst/>
          </a:prstGeom>
        </p:spPr>
      </p:pic>
      <p:pic>
        <p:nvPicPr>
          <p:cNvPr id="3" name="Рисунок 2" descr="neptun-vosmaya-planeta-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571612"/>
            <a:ext cx="9144000" cy="52863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57224" y="500042"/>
            <a:ext cx="78581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за увагу!</a:t>
            </a:r>
            <a:endParaRPr lang="ru-RU" sz="6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115</Words>
  <Application>Microsoft Office PowerPoint</Application>
  <PresentationFormat>Экран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8</cp:revision>
  <dcterms:created xsi:type="dcterms:W3CDTF">2014-01-13T17:33:22Z</dcterms:created>
  <dcterms:modified xsi:type="dcterms:W3CDTF">2014-01-13T18:43:40Z</dcterms:modified>
</cp:coreProperties>
</file>