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67" r:id="rId5"/>
    <p:sldId id="268" r:id="rId6"/>
    <p:sldId id="26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3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437112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uk-UA" dirty="0" smtClean="0">
                <a:solidFill>
                  <a:schemeClr val="bg1"/>
                </a:solidFill>
              </a:rPr>
              <a:t>Презентацію підготувала </a:t>
            </a:r>
            <a:r>
              <a:rPr lang="uk-UA" dirty="0" err="1" smtClean="0">
                <a:solidFill>
                  <a:schemeClr val="bg1"/>
                </a:solidFill>
              </a:rPr>
              <a:t>ліцеїстка</a:t>
            </a:r>
            <a:r>
              <a:rPr lang="uk-UA" dirty="0" smtClean="0">
                <a:solidFill>
                  <a:schemeClr val="bg1"/>
                </a:solidFill>
              </a:rPr>
              <a:t> ІІІ-М курсу</a:t>
            </a:r>
          </a:p>
          <a:p>
            <a:pPr>
              <a:lnSpc>
                <a:spcPct val="200000"/>
              </a:lnSpc>
            </a:pPr>
            <a:r>
              <a:rPr lang="uk-UA" dirty="0" err="1" smtClean="0">
                <a:solidFill>
                  <a:schemeClr val="bg1"/>
                </a:solidFill>
              </a:rPr>
              <a:t>Туренко</a:t>
            </a:r>
            <a:r>
              <a:rPr lang="uk-UA" dirty="0" smtClean="0">
                <a:solidFill>
                  <a:schemeClr val="bg1"/>
                </a:solidFill>
              </a:rPr>
              <a:t> Єлизавета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" name="30 Seconds to Mars -  Kings and Quee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296" y="5556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372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3528392" cy="3528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89722" y="2108913"/>
            <a:ext cx="4788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Список треків: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«</a:t>
            </a:r>
            <a:r>
              <a:rPr lang="en-US" dirty="0"/>
              <a:t>Escape»  	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«</a:t>
            </a:r>
            <a:r>
              <a:rPr lang="en-US" dirty="0"/>
              <a:t>Night Of The Hunter»  	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«</a:t>
            </a:r>
            <a:r>
              <a:rPr lang="en-US" dirty="0"/>
              <a:t>Kings and Queens»  	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«</a:t>
            </a:r>
            <a:r>
              <a:rPr lang="en-US" dirty="0"/>
              <a:t>This Is War»  	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«</a:t>
            </a:r>
            <a:r>
              <a:rPr lang="en-US" dirty="0"/>
              <a:t>100 Suns»  	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«</a:t>
            </a:r>
            <a:r>
              <a:rPr lang="en-US" dirty="0"/>
              <a:t>Hurricane»  	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«</a:t>
            </a:r>
            <a:r>
              <a:rPr lang="en-US" dirty="0"/>
              <a:t>Closer To The Edge»  	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«</a:t>
            </a:r>
            <a:r>
              <a:rPr lang="en-US" dirty="0" err="1"/>
              <a:t>Vox</a:t>
            </a:r>
            <a:r>
              <a:rPr lang="en-US" dirty="0"/>
              <a:t> </a:t>
            </a:r>
            <a:r>
              <a:rPr lang="en-US" dirty="0" err="1"/>
              <a:t>Populi</a:t>
            </a:r>
            <a:r>
              <a:rPr lang="en-US" dirty="0"/>
              <a:t>»  	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«</a:t>
            </a:r>
            <a:r>
              <a:rPr lang="en-US" dirty="0"/>
              <a:t>Search &amp; Destroy»  	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«</a:t>
            </a:r>
            <a:r>
              <a:rPr lang="en-US" dirty="0"/>
              <a:t>Alibi»  	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«</a:t>
            </a:r>
            <a:r>
              <a:rPr lang="en-US" dirty="0"/>
              <a:t>Stranger In A Strange Land»  	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«</a:t>
            </a:r>
            <a:r>
              <a:rPr lang="en-US" dirty="0"/>
              <a:t>L490»  	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«</a:t>
            </a:r>
            <a:r>
              <a:rPr lang="en-US" dirty="0"/>
              <a:t>Kings and Queens (</a:t>
            </a:r>
            <a:r>
              <a:rPr lang="uk-UA" dirty="0" err="1"/>
              <a:t>ремикс</a:t>
            </a:r>
            <a:r>
              <a:rPr lang="uk-UA" dirty="0"/>
              <a:t>, бонус-трек</a:t>
            </a:r>
            <a:r>
              <a:rPr lang="uk-UA" dirty="0" smtClean="0"/>
              <a:t>)»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«</a:t>
            </a:r>
            <a:r>
              <a:rPr lang="en-US" dirty="0"/>
              <a:t>Night of the Hunter (</a:t>
            </a:r>
            <a:r>
              <a:rPr lang="uk-UA" dirty="0" err="1"/>
              <a:t>ремикс</a:t>
            </a:r>
            <a:r>
              <a:rPr lang="uk-UA" dirty="0"/>
              <a:t>, бонус-трек)»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0648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/>
              <a:t>This is War </a:t>
            </a:r>
            <a:r>
              <a:rPr lang="en-US" dirty="0"/>
              <a:t>— </a:t>
            </a:r>
            <a:r>
              <a:rPr lang="uk-UA" dirty="0"/>
              <a:t>це третій студійний альбом американської альтернативної </a:t>
            </a:r>
            <a:r>
              <a:rPr lang="uk-UA" dirty="0" err="1"/>
              <a:t>рок</a:t>
            </a:r>
            <a:r>
              <a:rPr lang="uk-UA" dirty="0"/>
              <a:t> групи 30 </a:t>
            </a:r>
            <a:r>
              <a:rPr lang="en-US" dirty="0"/>
              <a:t>Seconds to Mars, </a:t>
            </a:r>
            <a:r>
              <a:rPr lang="uk-UA" dirty="0"/>
              <a:t>який вийшов 8 грудня 2009 року під </a:t>
            </a:r>
            <a:r>
              <a:rPr lang="uk-UA" dirty="0" err="1"/>
              <a:t>лейблом</a:t>
            </a:r>
            <a:r>
              <a:rPr lang="uk-UA" dirty="0"/>
              <a:t> </a:t>
            </a:r>
            <a:r>
              <a:rPr lang="en-US" dirty="0"/>
              <a:t>Virgin Records </a:t>
            </a:r>
            <a:r>
              <a:rPr lang="uk-UA" dirty="0"/>
              <a:t>та </a:t>
            </a:r>
            <a:r>
              <a:rPr lang="en-US" dirty="0"/>
              <a:t>EMI. </a:t>
            </a:r>
            <a:r>
              <a:rPr lang="uk-UA" dirty="0"/>
              <a:t>За десять днів до всесвітнього релізу, в </a:t>
            </a:r>
            <a:r>
              <a:rPr lang="uk-UA" dirty="0" err="1"/>
              <a:t>інтернеті</a:t>
            </a:r>
            <a:r>
              <a:rPr lang="uk-UA" dirty="0"/>
              <a:t> з'явився запис майбутнього альбому. Досяг 18 місця у хіт-параді </a:t>
            </a:r>
            <a:r>
              <a:rPr lang="en-US" dirty="0"/>
              <a:t>Billboard 200.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72574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/>
              <a:t>«Love, Lust, Faith and Dreams» </a:t>
            </a:r>
            <a:r>
              <a:rPr lang="en-US" dirty="0" smtClean="0"/>
              <a:t>— </a:t>
            </a:r>
            <a:r>
              <a:rPr lang="uk-UA" dirty="0"/>
              <a:t>четвертий студійний альбомом американського </a:t>
            </a:r>
            <a:r>
              <a:rPr lang="uk-UA" dirty="0" err="1"/>
              <a:t>рок-гурту</a:t>
            </a:r>
            <a:r>
              <a:rPr lang="uk-UA" dirty="0"/>
              <a:t> 30 </a:t>
            </a:r>
            <a:r>
              <a:rPr lang="en-US" dirty="0"/>
              <a:t>Seconds to Mars, </a:t>
            </a:r>
            <a:r>
              <a:rPr lang="uk-UA" dirty="0"/>
              <a:t>світова прем'єра якого відбулась 21 травня 2013 року на </a:t>
            </a:r>
            <a:r>
              <a:rPr lang="uk-UA" dirty="0" err="1"/>
              <a:t>лейблі</a:t>
            </a:r>
            <a:r>
              <a:rPr lang="uk-UA" dirty="0"/>
              <a:t> </a:t>
            </a:r>
            <a:r>
              <a:rPr lang="en-US" dirty="0"/>
              <a:t>EMI.. </a:t>
            </a:r>
            <a:r>
              <a:rPr lang="uk-UA" dirty="0"/>
              <a:t>Після «виходу в світ», він зайняв 6 позицію у рейтингу 200 найбільш продаваних музичних альбомів </a:t>
            </a:r>
            <a:r>
              <a:rPr lang="en-US" dirty="0"/>
              <a:t>Billboard </a:t>
            </a:r>
            <a:r>
              <a:rPr lang="en-US" dirty="0" smtClean="0"/>
              <a:t>200.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4" y="2204864"/>
            <a:ext cx="3861048" cy="38610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85076" y="208925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>
                <a:solidFill>
                  <a:srgbClr val="00B0F0"/>
                </a:solidFill>
              </a:rPr>
              <a:t>Список </a:t>
            </a:r>
            <a:r>
              <a:rPr lang="uk-UA" dirty="0" smtClean="0">
                <a:solidFill>
                  <a:srgbClr val="00B0F0"/>
                </a:solidFill>
              </a:rPr>
              <a:t>композицій:</a:t>
            </a:r>
            <a:endParaRPr lang="uk-UA" dirty="0">
              <a:solidFill>
                <a:srgbClr val="00B0F0"/>
              </a:solidFill>
            </a:endParaRPr>
          </a:p>
          <a:p>
            <a:r>
              <a:rPr lang="uk-UA" dirty="0"/>
              <a:t>(</a:t>
            </a:r>
            <a:r>
              <a:rPr lang="uk-UA" dirty="0" smtClean="0"/>
              <a:t>Автор </a:t>
            </a:r>
            <a:r>
              <a:rPr lang="uk-UA" dirty="0"/>
              <a:t>музики і слів </a:t>
            </a:r>
            <a:r>
              <a:rPr lang="uk-UA" dirty="0" err="1"/>
              <a:t>Джаред</a:t>
            </a:r>
            <a:r>
              <a:rPr lang="uk-UA" dirty="0"/>
              <a:t> Лето, крім «</a:t>
            </a:r>
            <a:r>
              <a:rPr lang="en-US" dirty="0"/>
              <a:t>Convergence». </a:t>
            </a:r>
            <a:r>
              <a:rPr lang="uk-UA" dirty="0" smtClean="0"/>
              <a:t>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«</a:t>
            </a:r>
            <a:r>
              <a:rPr lang="en-US" dirty="0" smtClean="0"/>
              <a:t>Birth</a:t>
            </a:r>
            <a:r>
              <a:rPr lang="uk-UA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«</a:t>
            </a:r>
            <a:r>
              <a:rPr lang="en-US" dirty="0"/>
              <a:t>Conquistador»  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«</a:t>
            </a:r>
            <a:r>
              <a:rPr lang="en-US" dirty="0"/>
              <a:t>Up in the Air»  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«</a:t>
            </a:r>
            <a:r>
              <a:rPr lang="en-US" dirty="0"/>
              <a:t>City of Angels»  	 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«</a:t>
            </a:r>
            <a:r>
              <a:rPr lang="en-US" dirty="0"/>
              <a:t>The Race»  	 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«</a:t>
            </a:r>
            <a:r>
              <a:rPr lang="en-US" dirty="0"/>
              <a:t>End of All Days»  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«</a:t>
            </a:r>
            <a:r>
              <a:rPr lang="en-US" dirty="0"/>
              <a:t>Pyres of Varanasi»  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«</a:t>
            </a:r>
            <a:r>
              <a:rPr lang="en-US" dirty="0"/>
              <a:t>Bright Lights»  	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«</a:t>
            </a:r>
            <a:r>
              <a:rPr lang="en-US" dirty="0"/>
              <a:t>Do or Die»  	 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«</a:t>
            </a:r>
            <a:r>
              <a:rPr lang="en-US" dirty="0"/>
              <a:t>Convergence»  </a:t>
            </a:r>
            <a:r>
              <a:rPr lang="uk-UA" dirty="0" smtClean="0"/>
              <a:t>(автор</a:t>
            </a:r>
            <a:r>
              <a:rPr lang="en-US" dirty="0"/>
              <a:t>	</a:t>
            </a:r>
            <a:r>
              <a:rPr lang="uk-UA" dirty="0" err="1"/>
              <a:t>Шеннон</a:t>
            </a:r>
            <a:r>
              <a:rPr lang="uk-UA" dirty="0"/>
              <a:t> </a:t>
            </a:r>
            <a:r>
              <a:rPr lang="uk-UA" dirty="0" smtClean="0"/>
              <a:t>Лето) 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«</a:t>
            </a:r>
            <a:r>
              <a:rPr lang="en-US" dirty="0"/>
              <a:t>Northern Lights» 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«</a:t>
            </a:r>
            <a:r>
              <a:rPr lang="en-US" dirty="0" err="1"/>
              <a:t>Depuis</a:t>
            </a:r>
            <a:r>
              <a:rPr lang="en-US" dirty="0"/>
              <a:t> le Début»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479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5526" y="18864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u="sng" dirty="0" smtClean="0">
                <a:solidFill>
                  <a:srgbClr val="00B0F0"/>
                </a:solidFill>
              </a:rPr>
              <a:t>Символіка групи</a:t>
            </a:r>
            <a:endParaRPr lang="uk-UA" sz="2400" b="1" i="1" u="sng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64704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Перший </a:t>
            </a:r>
            <a:r>
              <a:rPr lang="uk-UA" i="1" dirty="0" err="1"/>
              <a:t>гліф</a:t>
            </a:r>
            <a:r>
              <a:rPr lang="uk-UA" i="1" dirty="0"/>
              <a:t> </a:t>
            </a:r>
            <a:r>
              <a:rPr lang="uk-UA" dirty="0" smtClean="0"/>
              <a:t>– дві трійки,що  </a:t>
            </a:r>
            <a:r>
              <a:rPr lang="uk-UA" dirty="0"/>
              <a:t>переплітаються </a:t>
            </a:r>
            <a:r>
              <a:rPr lang="uk-UA" dirty="0" smtClean="0"/>
              <a:t>- </a:t>
            </a:r>
            <a:r>
              <a:rPr lang="uk-UA" dirty="0"/>
              <a:t>30 (₪) </a:t>
            </a:r>
          </a:p>
          <a:p>
            <a:r>
              <a:rPr lang="uk-UA" i="1" dirty="0"/>
              <a:t>Другий </a:t>
            </a:r>
            <a:r>
              <a:rPr lang="uk-UA" i="1" dirty="0" err="1"/>
              <a:t>гліф</a:t>
            </a:r>
            <a:r>
              <a:rPr lang="uk-UA" i="1" dirty="0"/>
              <a:t> </a:t>
            </a:r>
            <a:r>
              <a:rPr lang="uk-UA" dirty="0"/>
              <a:t>- символіка наручних годин - </a:t>
            </a:r>
            <a:r>
              <a:rPr lang="en-US" dirty="0"/>
              <a:t>Seconds (ø) </a:t>
            </a:r>
          </a:p>
          <a:p>
            <a:r>
              <a:rPr lang="uk-UA" i="1" dirty="0"/>
              <a:t>Третій </a:t>
            </a:r>
            <a:r>
              <a:rPr lang="uk-UA" i="1" dirty="0" err="1"/>
              <a:t>гліф</a:t>
            </a:r>
            <a:r>
              <a:rPr lang="uk-UA" i="1" dirty="0"/>
              <a:t> </a:t>
            </a:r>
            <a:r>
              <a:rPr lang="uk-UA" dirty="0"/>
              <a:t>- дві смужки фону, утворені трьома смужками (від англ. 2 = «</a:t>
            </a:r>
            <a:r>
              <a:rPr lang="en-US" dirty="0"/>
              <a:t>two» = «to») - to </a:t>
            </a:r>
            <a:r>
              <a:rPr lang="en-US" dirty="0" smtClean="0"/>
              <a:t>(</a:t>
            </a:r>
            <a:r>
              <a:rPr lang="uk-UA" dirty="0" smtClean="0"/>
              <a:t>ІІІ</a:t>
            </a:r>
            <a:r>
              <a:rPr lang="en-US" dirty="0" smtClean="0"/>
              <a:t>) </a:t>
            </a:r>
            <a:endParaRPr lang="en-US" dirty="0"/>
          </a:p>
          <a:p>
            <a:r>
              <a:rPr lang="uk-UA" i="1" dirty="0"/>
              <a:t>Четвертий </a:t>
            </a:r>
            <a:r>
              <a:rPr lang="uk-UA" i="1" dirty="0" err="1"/>
              <a:t>гліф</a:t>
            </a:r>
            <a:r>
              <a:rPr lang="uk-UA" i="1" dirty="0"/>
              <a:t> </a:t>
            </a:r>
            <a:r>
              <a:rPr lang="uk-UA" dirty="0"/>
              <a:t>- </a:t>
            </a:r>
            <a:r>
              <a:rPr lang="uk-UA" dirty="0" err="1"/>
              <a:t>гліф</a:t>
            </a:r>
            <a:r>
              <a:rPr lang="uk-UA" dirty="0"/>
              <a:t> символізує Марс з його супутниками Фобос і </a:t>
            </a:r>
            <a:r>
              <a:rPr lang="uk-UA" dirty="0" err="1"/>
              <a:t>Деймос</a:t>
            </a:r>
            <a:r>
              <a:rPr lang="uk-UA" dirty="0"/>
              <a:t> - </a:t>
            </a:r>
            <a:r>
              <a:rPr lang="en-US" dirty="0"/>
              <a:t>Mars </a:t>
            </a:r>
            <a:r>
              <a:rPr lang="en-US" dirty="0" smtClean="0"/>
              <a:t>(·o</a:t>
            </a:r>
            <a:r>
              <a:rPr lang="en-US" dirty="0"/>
              <a:t>.)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54850"/>
            <a:ext cx="3175000" cy="584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9" y="2808187"/>
            <a:ext cx="1959968" cy="18263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08920" y="2844191"/>
            <a:ext cx="6255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Логотип групи - Фенікс </a:t>
            </a:r>
            <a:r>
              <a:rPr lang="uk-UA" dirty="0"/>
              <a:t>(</a:t>
            </a:r>
            <a:r>
              <a:rPr lang="en-US" dirty="0"/>
              <a:t>Phoenix Logo), </a:t>
            </a:r>
            <a:r>
              <a:rPr lang="uk-UA" dirty="0"/>
              <a:t>який самі музиканти називають </a:t>
            </a:r>
            <a:r>
              <a:rPr lang="uk-UA" dirty="0" err="1"/>
              <a:t>Мітра</a:t>
            </a:r>
            <a:r>
              <a:rPr lang="uk-UA" dirty="0"/>
              <a:t> (</a:t>
            </a:r>
            <a:r>
              <a:rPr lang="en-US" dirty="0"/>
              <a:t>Mithra). </a:t>
            </a:r>
            <a:r>
              <a:rPr lang="uk-UA" dirty="0"/>
              <a:t>Спочатку Фенікс був основним логотипом групи і використовувався для її первісного просування. Він прикрашений девізом «</a:t>
            </a:r>
            <a:r>
              <a:rPr lang="en-US" dirty="0" err="1"/>
              <a:t>Provehito</a:t>
            </a:r>
            <a:r>
              <a:rPr lang="en-US" dirty="0"/>
              <a:t> in </a:t>
            </a:r>
            <a:r>
              <a:rPr lang="en-US" dirty="0" err="1"/>
              <a:t>Altum</a:t>
            </a:r>
            <a:r>
              <a:rPr lang="en-US" dirty="0"/>
              <a:t>», </a:t>
            </a:r>
            <a:r>
              <a:rPr lang="uk-UA" dirty="0"/>
              <a:t>що в перекладі з латині означає «Прагни увись».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920" y="5085184"/>
            <a:ext cx="6741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Для другого альбому, </a:t>
            </a:r>
            <a:r>
              <a:rPr lang="en-US" dirty="0"/>
              <a:t>A Beautiful Lie, </a:t>
            </a:r>
            <a:r>
              <a:rPr lang="uk-UA" dirty="0"/>
              <a:t>був створений </a:t>
            </a:r>
            <a:r>
              <a:rPr lang="uk-UA" i="1" dirty="0"/>
              <a:t>другий логотип - </a:t>
            </a:r>
            <a:r>
              <a:rPr lang="en-US" i="1" dirty="0"/>
              <a:t>Trinity Seal</a:t>
            </a:r>
            <a:r>
              <a:rPr lang="en-US" dirty="0"/>
              <a:t>. </a:t>
            </a:r>
            <a:r>
              <a:rPr lang="uk-UA" dirty="0"/>
              <a:t>Він складається з трьох черепів, трьох стрілок, спрямованих всередину і одним з чотирьох </a:t>
            </a:r>
            <a:r>
              <a:rPr lang="uk-UA" dirty="0" err="1"/>
              <a:t>гліфів</a:t>
            </a:r>
            <a:r>
              <a:rPr lang="uk-UA" dirty="0"/>
              <a:t> в центрі. Також на логотипі присутні </a:t>
            </a:r>
            <a:r>
              <a:rPr lang="uk-UA" dirty="0" smtClean="0"/>
              <a:t>назва </a:t>
            </a:r>
            <a:r>
              <a:rPr lang="uk-UA" dirty="0"/>
              <a:t>і девіз групи.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040" y="4753808"/>
            <a:ext cx="1863080" cy="1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26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26369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 випуском третього альбому, </a:t>
            </a:r>
            <a:r>
              <a:rPr lang="en-US" dirty="0"/>
              <a:t>This Is War, 30 Seconds To Mars </a:t>
            </a:r>
            <a:r>
              <a:rPr lang="uk-UA" dirty="0"/>
              <a:t>представили новий </a:t>
            </a:r>
            <a:r>
              <a:rPr lang="uk-UA" i="1" dirty="0"/>
              <a:t>логотип</a:t>
            </a:r>
            <a:r>
              <a:rPr lang="uk-UA" dirty="0"/>
              <a:t>, відомий як </a:t>
            </a:r>
            <a:r>
              <a:rPr lang="uk-UA" i="1" dirty="0"/>
              <a:t>Тріада</a:t>
            </a:r>
            <a:r>
              <a:rPr lang="uk-UA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58" y="1027634"/>
            <a:ext cx="1651000" cy="132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0" y="3387436"/>
            <a:ext cx="1691348" cy="24024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43808" y="3573016"/>
            <a:ext cx="5688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Символіка зі стрілкою, графічне зображення девізу групи </a:t>
            </a:r>
            <a:r>
              <a:rPr lang="en-US" dirty="0" err="1"/>
              <a:t>Provehito</a:t>
            </a:r>
            <a:r>
              <a:rPr lang="en-US" dirty="0"/>
              <a:t> in </a:t>
            </a:r>
            <a:r>
              <a:rPr lang="en-US" dirty="0" err="1"/>
              <a:t>Altum</a:t>
            </a:r>
            <a:r>
              <a:rPr lang="en-US" dirty="0"/>
              <a:t>, </a:t>
            </a:r>
            <a:r>
              <a:rPr lang="uk-UA" dirty="0"/>
              <a:t>є емблемою фанатів групи, які називають себе Ешелоном (</a:t>
            </a:r>
            <a:r>
              <a:rPr lang="en-US" dirty="0"/>
              <a:t>The Echelon). </a:t>
            </a:r>
            <a:r>
              <a:rPr lang="uk-UA" dirty="0"/>
              <a:t>Крім того, стрілка, можливо, несе в собі сенс руни </a:t>
            </a:r>
            <a:r>
              <a:rPr lang="uk-UA" dirty="0" err="1"/>
              <a:t>Тейваз</a:t>
            </a:r>
            <a:r>
              <a:rPr lang="uk-UA" dirty="0"/>
              <a:t> (пізніше скандинавське ім'я - </a:t>
            </a:r>
            <a:r>
              <a:rPr lang="uk-UA" dirty="0" err="1"/>
              <a:t>Тюр</a:t>
            </a:r>
            <a:r>
              <a:rPr lang="uk-UA" dirty="0"/>
              <a:t> (</a:t>
            </a:r>
            <a:r>
              <a:rPr lang="en-US" dirty="0"/>
              <a:t>Tyr), </a:t>
            </a:r>
            <a:r>
              <a:rPr lang="uk-UA" dirty="0"/>
              <a:t>британське - </a:t>
            </a:r>
            <a:r>
              <a:rPr lang="uk-UA" dirty="0" err="1"/>
              <a:t>Тюр</a:t>
            </a:r>
            <a:r>
              <a:rPr lang="uk-UA" dirty="0"/>
              <a:t> (</a:t>
            </a:r>
            <a:r>
              <a:rPr lang="en-US" dirty="0" err="1"/>
              <a:t>Tir</a:t>
            </a:r>
            <a:r>
              <a:rPr lang="en-US" dirty="0"/>
              <a:t>), </a:t>
            </a:r>
            <a:r>
              <a:rPr lang="uk-UA" dirty="0"/>
              <a:t>готське - </a:t>
            </a:r>
            <a:r>
              <a:rPr lang="uk-UA" dirty="0" err="1"/>
              <a:t>Тів</a:t>
            </a:r>
            <a:r>
              <a:rPr lang="uk-UA" dirty="0"/>
              <a:t> (</a:t>
            </a:r>
            <a:r>
              <a:rPr lang="en-US" dirty="0" err="1" smtClean="0"/>
              <a:t>Teiws</a:t>
            </a:r>
            <a:r>
              <a:rPr lang="uk-UA" dirty="0" smtClean="0"/>
              <a:t>)</a:t>
            </a:r>
            <a:r>
              <a:rPr lang="en-US" dirty="0" smtClean="0"/>
              <a:t>, </a:t>
            </a:r>
            <a:r>
              <a:rPr lang="uk-UA" dirty="0"/>
              <a:t>руни Воїна, присвяченій </a:t>
            </a:r>
            <a:r>
              <a:rPr lang="uk-UA" dirty="0" err="1"/>
              <a:t>Тюру</a:t>
            </a:r>
            <a:r>
              <a:rPr lang="uk-UA" dirty="0"/>
              <a:t> (</a:t>
            </a:r>
            <a:r>
              <a:rPr lang="uk-UA" dirty="0" err="1"/>
              <a:t>Тіву</a:t>
            </a:r>
            <a:r>
              <a:rPr lang="uk-UA" dirty="0"/>
              <a:t>), богу війни.</a:t>
            </a:r>
          </a:p>
        </p:txBody>
      </p:sp>
    </p:spTree>
    <p:extLst>
      <p:ext uri="{BB962C8B-B14F-4D97-AF65-F5344CB8AC3E}">
        <p14:creationId xmlns:p14="http://schemas.microsoft.com/office/powerpoint/2010/main" val="1183333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Наразі музиканти активно гастролюють містами Європи, Росії, та інших країн, на підтримку свого </a:t>
            </a:r>
            <a:r>
              <a:rPr lang="uk-UA" dirty="0" err="1" smtClean="0"/>
              <a:t>останього</a:t>
            </a:r>
            <a:r>
              <a:rPr lang="uk-UA" dirty="0" smtClean="0"/>
              <a:t> альбому, також відвідують визначні місця, та відомі передачі перед концертами.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25145"/>
            <a:ext cx="3862799" cy="38627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215" y="2061452"/>
            <a:ext cx="3790187" cy="379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0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1829" y="2132856"/>
            <a:ext cx="613232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</a:t>
            </a:r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увагу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  <a:p>
            <a:pPr algn="ctr"/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Слухайте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тільки</a:t>
            </a: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гарну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музику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546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30 seconds to Mars («30 </a:t>
            </a:r>
            <a:r>
              <a:rPr lang="uk-UA" dirty="0"/>
              <a:t>секунд до Марсу») — американська група із Лос-Анджелесу, штат Каліфорнія, грають у стилі Альтернативний арт-рок. Заснована у 1998 році братами </a:t>
            </a:r>
            <a:r>
              <a:rPr lang="uk-UA" dirty="0" err="1"/>
              <a:t>Джаредом</a:t>
            </a:r>
            <a:r>
              <a:rPr lang="uk-UA" dirty="0"/>
              <a:t> і </a:t>
            </a:r>
            <a:r>
              <a:rPr lang="uk-UA" dirty="0" err="1"/>
              <a:t>Шеноном</a:t>
            </a:r>
            <a:r>
              <a:rPr lang="uk-UA" dirty="0"/>
              <a:t> Лето. Назву гурту було взято учасниками зі статті гарвардського професора, де йшла мова про технологічний прогрес, в результаті якого людство в буквальному сенсі слова опиниться «за тридцять секунд від Марсу</a:t>
            </a:r>
            <a:r>
              <a:rPr lang="uk-UA" dirty="0" smtClean="0"/>
              <a:t>».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uk-UA" dirty="0"/>
              <a:t>У лютому в інтерв'ю журналу </a:t>
            </a:r>
            <a:r>
              <a:rPr lang="en-US" dirty="0"/>
              <a:t>Kerrang! </a:t>
            </a:r>
            <a:r>
              <a:rPr lang="uk-UA" dirty="0" err="1"/>
              <a:t>Джаред</a:t>
            </a:r>
            <a:r>
              <a:rPr lang="uk-UA" dirty="0"/>
              <a:t> Лето своїми головними впливами назвав </a:t>
            </a:r>
            <a:r>
              <a:rPr lang="en-US" dirty="0"/>
              <a:t>Pink Floyd, Led Zeppelin, The Cure, Depeche Mode </a:t>
            </a:r>
            <a:r>
              <a:rPr lang="uk-UA" dirty="0"/>
              <a:t>і </a:t>
            </a:r>
            <a:r>
              <a:rPr lang="en-US" dirty="0"/>
              <a:t>Joy Division. </a:t>
            </a:r>
            <a:r>
              <a:rPr lang="uk-UA" dirty="0"/>
              <a:t>Відомо також його висловлювання: «30 </a:t>
            </a:r>
            <a:r>
              <a:rPr lang="en-US" dirty="0"/>
              <a:t>Seconds to Mars — </a:t>
            </a:r>
            <a:r>
              <a:rPr lang="uk-UA" dirty="0"/>
              <a:t>це грандіозність </a:t>
            </a:r>
            <a:r>
              <a:rPr lang="en-US" dirty="0"/>
              <a:t>Pink Floyd </a:t>
            </a:r>
            <a:r>
              <a:rPr lang="uk-UA" dirty="0"/>
              <a:t>в енергетиці </a:t>
            </a:r>
            <a:r>
              <a:rPr lang="en-US" dirty="0"/>
              <a:t>The Sex Pistols». </a:t>
            </a:r>
            <a:r>
              <a:rPr lang="en-US" dirty="0" smtClean="0"/>
              <a:t>30 </a:t>
            </a:r>
            <a:r>
              <a:rPr lang="en-US" dirty="0"/>
              <a:t>Seconds to Mars </a:t>
            </a:r>
            <a:r>
              <a:rPr lang="uk-UA" dirty="0"/>
              <a:t>не користуються послугами </a:t>
            </a:r>
            <a:r>
              <a:rPr lang="uk-UA" dirty="0" err="1"/>
              <a:t>сек'юриті</a:t>
            </a:r>
            <a:r>
              <a:rPr lang="uk-UA" dirty="0"/>
              <a:t> та встановили близький і міцний контакт зі своїми фанатами. В цьому сенсі Лето вважає себе і гурт послідовниками </a:t>
            </a:r>
            <a:r>
              <a:rPr lang="en-US" dirty="0"/>
              <a:t>Minor Threat, </a:t>
            </a:r>
            <a:r>
              <a:rPr lang="uk-UA" dirty="0"/>
              <a:t>які «…першими спробували стерти межу між рок-виконавцем і аудиторією».</a:t>
            </a:r>
          </a:p>
        </p:txBody>
      </p:sp>
    </p:spTree>
    <p:extLst>
      <p:ext uri="{BB962C8B-B14F-4D97-AF65-F5344CB8AC3E}">
        <p14:creationId xmlns:p14="http://schemas.microsoft.com/office/powerpoint/2010/main" val="3551670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7968" y="22075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i="1" u="sng" dirty="0"/>
              <a:t>Основний </a:t>
            </a:r>
            <a:r>
              <a:rPr lang="uk-UA" b="1" i="1" u="sng" dirty="0" smtClean="0"/>
              <a:t>склад: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 smtClean="0"/>
              <a:t>Джаред</a:t>
            </a:r>
            <a:r>
              <a:rPr lang="uk-UA" dirty="0" smtClean="0"/>
              <a:t> </a:t>
            </a:r>
            <a:r>
              <a:rPr lang="uk-UA" dirty="0"/>
              <a:t>Лето — вокал, ритм-гітара, клавішні (іноді соло-гітара і бас-гітара)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/>
              <a:t>Шеннон</a:t>
            </a:r>
            <a:r>
              <a:rPr lang="uk-UA" dirty="0"/>
              <a:t> Лето — ударні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/>
              <a:t>Томо</a:t>
            </a:r>
            <a:r>
              <a:rPr lang="uk-UA" dirty="0"/>
              <a:t> </a:t>
            </a:r>
            <a:r>
              <a:rPr lang="uk-UA" dirty="0" err="1"/>
              <a:t>Мілічевіч</a:t>
            </a:r>
            <a:r>
              <a:rPr lang="uk-UA" dirty="0"/>
              <a:t> — соло-гітара, скрипка, клавішні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75081"/>
            <a:ext cx="7200800" cy="46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26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176" y="332656"/>
            <a:ext cx="4680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B0F0"/>
                </a:solidFill>
              </a:rPr>
              <a:t>Джа́ред Джо́зеф Лето </a:t>
            </a:r>
            <a:r>
              <a:rPr lang="vi-VN" dirty="0"/>
              <a:t>(англ. </a:t>
            </a:r>
            <a:r>
              <a:rPr lang="en-US" dirty="0"/>
              <a:t>Jared Joseph </a:t>
            </a:r>
            <a:r>
              <a:rPr lang="en-US" dirty="0" err="1"/>
              <a:t>Leto</a:t>
            </a:r>
            <a:r>
              <a:rPr lang="en-US" dirty="0"/>
              <a:t>; * 26 </a:t>
            </a:r>
            <a:r>
              <a:rPr lang="vi-VN" dirty="0"/>
              <a:t>грудня 1971 року, Бос'єр-сіті, Луїзіана, США) — американський актор і музикант, відомий за ролями в таких фільмах як «Реквієм за мрією»,«Американський психопат», «Перерване життя», «Далласький клуб покупців». Джаред Лето є вокалістом і гітаристом альтернативного рок-гурту 30 </a:t>
            </a:r>
            <a:r>
              <a:rPr lang="en-US" dirty="0"/>
              <a:t>Seconds to </a:t>
            </a:r>
            <a:r>
              <a:rPr lang="en-US" dirty="0" smtClean="0"/>
              <a:t>Mars</a:t>
            </a:r>
            <a:r>
              <a:rPr lang="vi-VN" dirty="0" smtClean="0"/>
              <a:t>, </a:t>
            </a:r>
            <a:r>
              <a:rPr lang="vi-VN" dirty="0"/>
              <a:t>режисером багатьох музичних кліпів під псевдонімом </a:t>
            </a:r>
            <a:r>
              <a:rPr lang="en-US" dirty="0"/>
              <a:t>Bartholomew </a:t>
            </a:r>
            <a:r>
              <a:rPr lang="en-US" dirty="0" err="1"/>
              <a:t>Cubbins</a:t>
            </a:r>
            <a:r>
              <a:rPr lang="en-US" dirty="0"/>
              <a:t>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2014 </a:t>
            </a:r>
            <a:r>
              <a:rPr lang="vi-VN" dirty="0"/>
              <a:t>року Джаред Лето став лауреатом премії «Оскар» у номінації Найкраща чоловіча роль другого плану, за роль у фільмі «Далласький клуб покупців</a:t>
            </a:r>
            <a:r>
              <a:rPr lang="vi-VN" dirty="0" smtClean="0"/>
              <a:t>».</a:t>
            </a:r>
            <a:r>
              <a:rPr lang="ru-RU" dirty="0"/>
              <a:t>  </a:t>
            </a:r>
            <a:r>
              <a:rPr lang="ru-RU" dirty="0" err="1"/>
              <a:t>Отримуючи</a:t>
            </a:r>
            <a:r>
              <a:rPr lang="ru-RU" dirty="0"/>
              <a:t> </a:t>
            </a:r>
            <a:r>
              <a:rPr lang="ru-RU" dirty="0" err="1"/>
              <a:t>статуетку</a:t>
            </a:r>
            <a:r>
              <a:rPr lang="ru-RU" dirty="0"/>
              <a:t>, </a:t>
            </a:r>
            <a:r>
              <a:rPr lang="ru-RU" dirty="0" err="1"/>
              <a:t>Джаред</a:t>
            </a:r>
            <a:r>
              <a:rPr lang="ru-RU" dirty="0"/>
              <a:t> Лето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промові</a:t>
            </a:r>
            <a:r>
              <a:rPr lang="ru-RU" dirty="0"/>
              <a:t>, в </a:t>
            </a:r>
            <a:r>
              <a:rPr lang="ru-RU" dirty="0" err="1"/>
              <a:t>зв'язку</a:t>
            </a:r>
            <a:r>
              <a:rPr lang="ru-RU" dirty="0"/>
              <a:t> з революційними </a:t>
            </a:r>
            <a:r>
              <a:rPr lang="ru-RU" dirty="0" err="1"/>
              <a:t>подіями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висловив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слова </a:t>
            </a:r>
            <a:r>
              <a:rPr lang="ru-RU" dirty="0" err="1"/>
              <a:t>підтримки</a:t>
            </a:r>
            <a:r>
              <a:rPr lang="ru-RU" dirty="0"/>
              <a:t> та </a:t>
            </a:r>
            <a:r>
              <a:rPr lang="ru-RU" dirty="0" err="1" smtClean="0"/>
              <a:t>солідарності</a:t>
            </a:r>
            <a:r>
              <a:rPr lang="ru-RU" dirty="0" smtClean="0"/>
              <a:t>. 12 березня</a:t>
            </a:r>
            <a:r>
              <a:rPr lang="ru-RU" dirty="0"/>
              <a:t> </a:t>
            </a:r>
            <a:r>
              <a:rPr lang="ru-RU" dirty="0" smtClean="0"/>
              <a:t>2014 року </a:t>
            </a:r>
            <a:r>
              <a:rPr lang="ru-RU" dirty="0" err="1" smtClean="0"/>
              <a:t>віступав</a:t>
            </a:r>
            <a:r>
              <a:rPr lang="ru-RU" dirty="0" smtClean="0"/>
              <a:t> з </a:t>
            </a:r>
            <a:r>
              <a:rPr lang="ru-RU" dirty="0" err="1" smtClean="0"/>
              <a:t>групою</a:t>
            </a:r>
            <a:r>
              <a:rPr lang="ru-RU" dirty="0" smtClean="0"/>
              <a:t> у </a:t>
            </a:r>
            <a:r>
              <a:rPr lang="ru-RU" dirty="0" err="1" smtClean="0"/>
              <a:t>Київському</a:t>
            </a:r>
            <a:r>
              <a:rPr lang="ru-RU" dirty="0" smtClean="0"/>
              <a:t> </a:t>
            </a:r>
            <a:r>
              <a:rPr lang="ru-RU" dirty="0" err="1" smtClean="0"/>
              <a:t>Палаці</a:t>
            </a:r>
            <a:r>
              <a:rPr lang="ru-RU" dirty="0" smtClean="0"/>
              <a:t> спорту.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5249"/>
            <a:ext cx="2463738" cy="3284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018104"/>
            <a:ext cx="2146256" cy="38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1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6190"/>
            <a:ext cx="52565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solidFill>
                  <a:srgbClr val="00B0F0"/>
                </a:solidFill>
              </a:rPr>
              <a:t>Томіслав</a:t>
            </a:r>
            <a:r>
              <a:rPr lang="uk-UA" dirty="0">
                <a:solidFill>
                  <a:srgbClr val="00B0F0"/>
                </a:solidFill>
              </a:rPr>
              <a:t> </a:t>
            </a:r>
            <a:r>
              <a:rPr lang="uk-UA" dirty="0" err="1">
                <a:solidFill>
                  <a:srgbClr val="00B0F0"/>
                </a:solidFill>
              </a:rPr>
              <a:t>Мілічевіч</a:t>
            </a:r>
            <a:r>
              <a:rPr lang="uk-UA" dirty="0"/>
              <a:t> (</a:t>
            </a:r>
            <a:r>
              <a:rPr lang="en-US" dirty="0" err="1"/>
              <a:t>Tomislav</a:t>
            </a:r>
            <a:r>
              <a:rPr lang="en-US" dirty="0"/>
              <a:t> </a:t>
            </a:r>
            <a:r>
              <a:rPr lang="en-US" dirty="0" err="1"/>
              <a:t>Miličević</a:t>
            </a:r>
            <a:r>
              <a:rPr lang="en-US" dirty="0"/>
              <a:t> </a:t>
            </a:r>
            <a:r>
              <a:rPr lang="uk-UA" dirty="0"/>
              <a:t>нар. 3 вересня 1979 року в Сараєво</a:t>
            </a:r>
            <a:r>
              <a:rPr lang="uk-UA" dirty="0" smtClean="0"/>
              <a:t>, СФРЮ</a:t>
            </a:r>
            <a:r>
              <a:rPr lang="uk-UA" dirty="0"/>
              <a:t>) - американський рок-музикант та гітарист альтернативної рок-групи 30 </a:t>
            </a:r>
            <a:r>
              <a:rPr lang="en-US" dirty="0"/>
              <a:t>Seconds to Mars. </a:t>
            </a:r>
            <a:r>
              <a:rPr lang="uk-UA" dirty="0"/>
              <a:t>Етнічний хорват. В наш час проживає в Лос-Анджелесі.</a:t>
            </a:r>
          </a:p>
          <a:p>
            <a:r>
              <a:rPr lang="uk-UA" dirty="0" err="1"/>
              <a:t>Томо</a:t>
            </a:r>
            <a:r>
              <a:rPr lang="uk-UA" dirty="0"/>
              <a:t> навчався на скрипаля, він почав грати в 3 роки і грав до 19 років. Потім він відкрив для себе </a:t>
            </a:r>
            <a:r>
              <a:rPr lang="uk-UA" dirty="0" err="1"/>
              <a:t>хеві</a:t>
            </a:r>
            <a:r>
              <a:rPr lang="uk-UA" dirty="0"/>
              <a:t> метал. </a:t>
            </a:r>
            <a:r>
              <a:rPr lang="uk-UA" dirty="0" err="1"/>
              <a:t>Томіслав</a:t>
            </a:r>
            <a:r>
              <a:rPr lang="uk-UA" dirty="0"/>
              <a:t> сказав батькові, що хоче грати на гітарі, вони зробили її разом. </a:t>
            </a:r>
            <a:r>
              <a:rPr lang="uk-UA" dirty="0" err="1"/>
              <a:t>Томо</a:t>
            </a:r>
            <a:r>
              <a:rPr lang="uk-UA" dirty="0"/>
              <a:t> професійно грав на гітарі кілька років. Він почав писати музику, коли йому було 17. </a:t>
            </a:r>
            <a:r>
              <a:rPr lang="uk-UA" dirty="0" err="1"/>
              <a:t>Мілічевіч</a:t>
            </a:r>
            <a:r>
              <a:rPr lang="uk-UA" dirty="0"/>
              <a:t> описував свою музику, як </a:t>
            </a:r>
            <a:r>
              <a:rPr lang="uk-UA" dirty="0" err="1"/>
              <a:t>рок</a:t>
            </a:r>
            <a:r>
              <a:rPr lang="uk-UA" dirty="0"/>
              <a:t>; на нього вплинули </a:t>
            </a:r>
            <a:r>
              <a:rPr lang="en-US" dirty="0"/>
              <a:t>Nirvana, Led Zeppelin, Deep Purple, Metallica </a:t>
            </a:r>
            <a:r>
              <a:rPr lang="uk-UA" dirty="0"/>
              <a:t>під час </a:t>
            </a:r>
            <a:r>
              <a:rPr lang="en-US" dirty="0"/>
              <a:t>Kill '</a:t>
            </a:r>
            <a:r>
              <a:rPr lang="en-US" dirty="0" err="1"/>
              <a:t>Em</a:t>
            </a:r>
            <a:r>
              <a:rPr lang="en-US" dirty="0"/>
              <a:t> All, The Who, Alice in Chains </a:t>
            </a:r>
            <a:r>
              <a:rPr lang="uk-UA" dirty="0"/>
              <a:t>і </a:t>
            </a:r>
            <a:r>
              <a:rPr lang="en-US" dirty="0"/>
              <a:t>Slayer. </a:t>
            </a:r>
            <a:r>
              <a:rPr lang="uk-UA" dirty="0" smtClean="0"/>
              <a:t>Якийсь </a:t>
            </a:r>
            <a:r>
              <a:rPr lang="uk-UA" dirty="0"/>
              <a:t>час він грав з місцевою групою з Мічигану </a:t>
            </a:r>
            <a:r>
              <a:rPr lang="en-US" dirty="0" err="1"/>
              <a:t>Morphic</a:t>
            </a:r>
            <a:r>
              <a:rPr lang="en-US" dirty="0"/>
              <a:t>.</a:t>
            </a:r>
          </a:p>
          <a:p>
            <a:r>
              <a:rPr lang="uk-UA" dirty="0" smtClean="0"/>
              <a:t>3 </a:t>
            </a:r>
            <a:r>
              <a:rPr lang="uk-UA" dirty="0"/>
              <a:t>лютого 2003 </a:t>
            </a:r>
            <a:r>
              <a:rPr lang="uk-UA" dirty="0" err="1"/>
              <a:t>Томо</a:t>
            </a:r>
            <a:r>
              <a:rPr lang="uk-UA" dirty="0"/>
              <a:t> грав з </a:t>
            </a:r>
            <a:r>
              <a:rPr lang="uk-UA" dirty="0" err="1"/>
              <a:t>Джаредом</a:t>
            </a:r>
            <a:r>
              <a:rPr lang="uk-UA" dirty="0"/>
              <a:t> Лето, </a:t>
            </a:r>
            <a:r>
              <a:rPr lang="uk-UA" dirty="0" err="1"/>
              <a:t>Шенноном</a:t>
            </a:r>
            <a:r>
              <a:rPr lang="uk-UA" dirty="0"/>
              <a:t> Лето і </a:t>
            </a:r>
            <a:r>
              <a:rPr lang="uk-UA" dirty="0" err="1"/>
              <a:t>Меттом</a:t>
            </a:r>
            <a:r>
              <a:rPr lang="uk-UA" dirty="0"/>
              <a:t> </a:t>
            </a:r>
            <a:r>
              <a:rPr lang="uk-UA" dirty="0" err="1"/>
              <a:t>Уоктером</a:t>
            </a:r>
            <a:r>
              <a:rPr lang="uk-UA" dirty="0"/>
              <a:t> на </a:t>
            </a:r>
            <a:r>
              <a:rPr lang="en-US" dirty="0"/>
              <a:t>The Late </a:t>
            </a:r>
            <a:r>
              <a:rPr lang="en-US" dirty="0" err="1"/>
              <a:t>Late</a:t>
            </a:r>
            <a:r>
              <a:rPr lang="en-US" dirty="0"/>
              <a:t> Show </a:t>
            </a:r>
            <a:r>
              <a:rPr lang="uk-UA" dirty="0"/>
              <a:t>з </a:t>
            </a:r>
            <a:r>
              <a:rPr lang="uk-UA" dirty="0" err="1"/>
              <a:t>Крейгом</a:t>
            </a:r>
            <a:r>
              <a:rPr lang="uk-UA" dirty="0"/>
              <a:t> </a:t>
            </a:r>
            <a:r>
              <a:rPr lang="uk-UA" dirty="0" err="1"/>
              <a:t>Кілборн</a:t>
            </a:r>
            <a:r>
              <a:rPr lang="uk-UA" dirty="0"/>
              <a:t>.</a:t>
            </a:r>
          </a:p>
          <a:p>
            <a:r>
              <a:rPr lang="uk-UA" dirty="0"/>
              <a:t>Гітара, яку він зробив зі своїм батьком, використовувалася на записі другого альбому </a:t>
            </a:r>
            <a:r>
              <a:rPr lang="en-US" dirty="0"/>
              <a:t>A Beautiful Lie </a:t>
            </a:r>
            <a:r>
              <a:rPr lang="uk-UA" dirty="0"/>
              <a:t>в пісні «</a:t>
            </a:r>
            <a:r>
              <a:rPr lang="en-US" dirty="0"/>
              <a:t>A Modern Myth». 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39" y="188640"/>
            <a:ext cx="2304256" cy="33823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96952"/>
            <a:ext cx="2520793" cy="364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4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8175"/>
            <a:ext cx="2038350" cy="304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454580"/>
            <a:ext cx="51845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Шеннон</a:t>
            </a:r>
            <a:r>
              <a:rPr lang="uk-UA" dirty="0"/>
              <a:t> Лето (англ. </a:t>
            </a:r>
            <a:r>
              <a:rPr lang="en-US" dirty="0"/>
              <a:t>Shannon Christopher </a:t>
            </a:r>
            <a:r>
              <a:rPr lang="en-US" dirty="0" err="1" smtClean="0"/>
              <a:t>Leto</a:t>
            </a:r>
            <a:r>
              <a:rPr lang="uk-UA" dirty="0" smtClean="0"/>
              <a:t>.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 9 березня 1970 року у </a:t>
            </a:r>
            <a:r>
              <a:rPr lang="ru-RU" dirty="0" err="1"/>
              <a:t>Босьєр-Сіті</a:t>
            </a:r>
            <a:r>
              <a:rPr lang="ru-RU" dirty="0"/>
              <a:t> (штат </a:t>
            </a:r>
            <a:r>
              <a:rPr lang="ru-RU" u="sng" dirty="0"/>
              <a:t>Луїзіана</a:t>
            </a:r>
            <a:r>
              <a:rPr lang="ru-RU" dirty="0"/>
              <a:t>)</a:t>
            </a:r>
            <a:r>
              <a:rPr lang="en-US" dirty="0" smtClean="0"/>
              <a:t>) </a:t>
            </a:r>
            <a:r>
              <a:rPr lang="en-US" dirty="0"/>
              <a:t>— </a:t>
            </a:r>
            <a:r>
              <a:rPr lang="uk-UA" dirty="0"/>
              <a:t>американський рок-музикант. Ударник альтернативного </a:t>
            </a:r>
            <a:r>
              <a:rPr lang="uk-UA" dirty="0" err="1"/>
              <a:t>рок-гурту</a:t>
            </a:r>
            <a:r>
              <a:rPr lang="uk-UA" dirty="0"/>
              <a:t> «30 </a:t>
            </a:r>
            <a:r>
              <a:rPr lang="en-US" dirty="0"/>
              <a:t>Seconds to Mars». </a:t>
            </a:r>
            <a:endParaRPr lang="uk-UA" dirty="0" smtClean="0"/>
          </a:p>
          <a:p>
            <a:r>
              <a:rPr lang="ru-RU" dirty="0" smtClean="0"/>
              <a:t>З </a:t>
            </a:r>
            <a:r>
              <a:rPr lang="ru-RU" dirty="0"/>
              <a:t>1998 року, коли </a:t>
            </a:r>
            <a:r>
              <a:rPr lang="ru-RU" dirty="0" err="1"/>
              <a:t>музикант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молодшим</a:t>
            </a:r>
            <a:r>
              <a:rPr lang="ru-RU" dirty="0"/>
              <a:t> братом Джаредом </a:t>
            </a:r>
            <a:r>
              <a:rPr lang="ru-RU" dirty="0" err="1"/>
              <a:t>заснували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«30 </a:t>
            </a:r>
            <a:r>
              <a:rPr lang="ru-RU" dirty="0" err="1"/>
              <a:t>Seconds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Mars</a:t>
            </a:r>
            <a:r>
              <a:rPr lang="ru-RU" dirty="0"/>
              <a:t>»,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проводив </a:t>
            </a:r>
            <a:r>
              <a:rPr lang="ru-RU" dirty="0" err="1"/>
              <a:t>репетиції</a:t>
            </a:r>
            <a:r>
              <a:rPr lang="ru-RU" dirty="0"/>
              <a:t> по </a:t>
            </a:r>
            <a:r>
              <a:rPr lang="ru-RU" dirty="0" err="1"/>
              <a:t>шість-сім</a:t>
            </a:r>
            <a:r>
              <a:rPr lang="ru-RU" dirty="0"/>
              <a:t> годин на день.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ударних</a:t>
            </a:r>
            <a:r>
              <a:rPr lang="ru-RU" dirty="0"/>
              <a:t> Шеннон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грає</a:t>
            </a:r>
            <a:r>
              <a:rPr lang="ru-RU" dirty="0"/>
              <a:t> на </a:t>
            </a:r>
            <a:r>
              <a:rPr lang="ru-RU" dirty="0" err="1"/>
              <a:t>гітарі</a:t>
            </a:r>
            <a:r>
              <a:rPr lang="ru-RU" dirty="0"/>
              <a:t> і </a:t>
            </a:r>
            <a:r>
              <a:rPr lang="ru-RU" dirty="0" err="1"/>
              <a:t>фортепіано</a:t>
            </a:r>
            <a:r>
              <a:rPr lang="ru-RU" dirty="0"/>
              <a:t>. Але як </a:t>
            </a:r>
            <a:r>
              <a:rPr lang="ru-RU" dirty="0" err="1"/>
              <a:t>він</a:t>
            </a:r>
            <a:r>
              <a:rPr lang="ru-RU" dirty="0"/>
              <a:t> сам говорить: «Я люблю </a:t>
            </a:r>
            <a:r>
              <a:rPr lang="ru-RU" dirty="0" err="1"/>
              <a:t>триматись</a:t>
            </a:r>
            <a:r>
              <a:rPr lang="ru-RU" dirty="0"/>
              <a:t> </a:t>
            </a:r>
            <a:r>
              <a:rPr lang="ru-RU" dirty="0" err="1"/>
              <a:t>позаду</a:t>
            </a:r>
            <a:r>
              <a:rPr lang="ru-RU" dirty="0"/>
              <a:t>. Я </a:t>
            </a:r>
            <a:r>
              <a:rPr lang="ru-RU" dirty="0" err="1"/>
              <a:t>обожнюю</a:t>
            </a:r>
            <a:r>
              <a:rPr lang="ru-RU" dirty="0"/>
              <a:t> те, </a:t>
            </a:r>
            <a:r>
              <a:rPr lang="ru-RU" dirty="0" err="1"/>
              <a:t>чим</a:t>
            </a:r>
            <a:r>
              <a:rPr lang="ru-RU" dirty="0"/>
              <a:t> я </a:t>
            </a:r>
            <a:r>
              <a:rPr lang="ru-RU" dirty="0" err="1"/>
              <a:t>займаюсь</a:t>
            </a:r>
            <a:r>
              <a:rPr lang="ru-RU" dirty="0"/>
              <a:t> в </a:t>
            </a:r>
            <a:r>
              <a:rPr lang="ru-RU" dirty="0" err="1"/>
              <a:t>групі</a:t>
            </a:r>
            <a:r>
              <a:rPr lang="ru-RU" dirty="0"/>
              <a:t>. Бути ударником - </a:t>
            </a:r>
            <a:r>
              <a:rPr lang="ru-RU" dirty="0" err="1"/>
              <a:t>це</a:t>
            </a:r>
            <a:r>
              <a:rPr lang="ru-RU" dirty="0"/>
              <a:t>, без </a:t>
            </a:r>
            <a:r>
              <a:rPr lang="ru-RU" dirty="0" err="1"/>
              <a:t>сумніву</a:t>
            </a:r>
            <a:r>
              <a:rPr lang="ru-RU" dirty="0"/>
              <a:t>, </a:t>
            </a:r>
            <a:r>
              <a:rPr lang="ru-RU" dirty="0" err="1"/>
              <a:t>вражаюче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і </a:t>
            </a:r>
            <a:r>
              <a:rPr lang="ru-RU" dirty="0" err="1"/>
              <a:t>це</a:t>
            </a:r>
            <a:r>
              <a:rPr lang="ru-RU" dirty="0"/>
              <a:t> те, </a:t>
            </a:r>
            <a:r>
              <a:rPr lang="ru-RU" dirty="0" err="1"/>
              <a:t>чим</a:t>
            </a:r>
            <a:r>
              <a:rPr lang="ru-RU" dirty="0"/>
              <a:t> я хочу </a:t>
            </a:r>
            <a:r>
              <a:rPr lang="ru-RU" dirty="0" err="1"/>
              <a:t>займатись</a:t>
            </a:r>
            <a:r>
              <a:rPr lang="ru-RU" dirty="0"/>
              <a:t>». </a:t>
            </a:r>
            <a:r>
              <a:rPr lang="ru-RU" dirty="0" err="1"/>
              <a:t>Заради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улюбленої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доводилось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жертвувати</a:t>
            </a:r>
            <a:r>
              <a:rPr lang="ru-RU" dirty="0"/>
              <a:t>, але, за </a:t>
            </a:r>
            <a:r>
              <a:rPr lang="ru-RU" dirty="0" err="1"/>
              <a:t>його</a:t>
            </a:r>
            <a:r>
              <a:rPr lang="ru-RU" dirty="0"/>
              <a:t> словами,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жалкує</a:t>
            </a:r>
            <a:r>
              <a:rPr lang="ru-RU" dirty="0"/>
              <a:t> про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Група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моя робота. Все </a:t>
            </a:r>
            <a:r>
              <a:rPr lang="ru-RU" dirty="0" err="1"/>
              <a:t>інше</a:t>
            </a:r>
            <a:r>
              <a:rPr lang="ru-RU" dirty="0"/>
              <a:t> — </a:t>
            </a:r>
            <a:r>
              <a:rPr lang="ru-RU" dirty="0" err="1"/>
              <a:t>другорядне</a:t>
            </a:r>
            <a:r>
              <a:rPr lang="ru-RU" dirty="0"/>
              <a:t>.	 </a:t>
            </a:r>
          </a:p>
          <a:p>
            <a:r>
              <a:rPr lang="ru-RU" dirty="0"/>
              <a:t>До того ж </a:t>
            </a:r>
            <a:r>
              <a:rPr lang="ru-RU" dirty="0" err="1"/>
              <a:t>музикант</a:t>
            </a:r>
            <a:r>
              <a:rPr lang="ru-RU" dirty="0"/>
              <a:t> </a:t>
            </a:r>
            <a:r>
              <a:rPr lang="ru-RU" dirty="0" err="1"/>
              <a:t>пише</a:t>
            </a:r>
            <a:r>
              <a:rPr lang="ru-RU" dirty="0"/>
              <a:t> і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професійно</a:t>
            </a:r>
            <a:r>
              <a:rPr lang="ru-RU" dirty="0"/>
              <a:t> </a:t>
            </a:r>
            <a:r>
              <a:rPr lang="ru-RU" dirty="0" err="1"/>
              <a:t>фотографією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робив</a:t>
            </a:r>
            <a:r>
              <a:rPr lang="ru-RU" dirty="0"/>
              <a:t> фото для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альбому «30 </a:t>
            </a:r>
            <a:r>
              <a:rPr lang="ru-RU" dirty="0" err="1"/>
              <a:t>Seconds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Mars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40968"/>
            <a:ext cx="2664296" cy="33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90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Гурт 30 </a:t>
            </a:r>
            <a:r>
              <a:rPr lang="en-US" dirty="0"/>
              <a:t>Seconds to Mars </a:t>
            </a:r>
            <a:r>
              <a:rPr lang="uk-UA" dirty="0"/>
              <a:t>був заснований у 1998 році відомим голлівудським актором </a:t>
            </a:r>
            <a:r>
              <a:rPr lang="uk-UA" dirty="0" err="1"/>
              <a:t>Джаредом</a:t>
            </a:r>
            <a:r>
              <a:rPr lang="uk-UA" dirty="0"/>
              <a:t> Лето та його старшим братом </a:t>
            </a:r>
            <a:r>
              <a:rPr lang="uk-UA" dirty="0" err="1"/>
              <a:t>Шенноном</a:t>
            </a:r>
            <a:r>
              <a:rPr lang="uk-UA" dirty="0"/>
              <a:t> Лето.</a:t>
            </a:r>
          </a:p>
          <a:p>
            <a:r>
              <a:rPr lang="uk-UA" dirty="0"/>
              <a:t>У дебютному альбомі, що вийшов у 2002 році, брати Лето зіграли практично на всіх інструментах: вокаліст </a:t>
            </a:r>
            <a:r>
              <a:rPr lang="uk-UA" dirty="0" err="1"/>
              <a:t>Джаред</a:t>
            </a:r>
            <a:r>
              <a:rPr lang="uk-UA" dirty="0"/>
              <a:t> — на гітарі, бас-гітарі, синтезаторі; </a:t>
            </a:r>
            <a:r>
              <a:rPr lang="uk-UA" dirty="0" err="1"/>
              <a:t>Шеннон</a:t>
            </a:r>
            <a:r>
              <a:rPr lang="uk-UA" dirty="0"/>
              <a:t> — на </a:t>
            </a:r>
            <a:r>
              <a:rPr lang="uk-UA" dirty="0" smtClean="0"/>
              <a:t>ударних</a:t>
            </a:r>
            <a:r>
              <a:rPr lang="en-US" dirty="0" smtClean="0"/>
              <a:t>. </a:t>
            </a:r>
            <a:r>
              <a:rPr lang="en-US" dirty="0"/>
              <a:t>30 Seconds to Mars </a:t>
            </a:r>
            <a:r>
              <a:rPr lang="uk-UA" dirty="0"/>
              <a:t>розійшовся </a:t>
            </a:r>
            <a:r>
              <a:rPr lang="uk-UA" dirty="0" err="1"/>
              <a:t>тиражом</a:t>
            </a:r>
            <a:r>
              <a:rPr lang="uk-UA" dirty="0"/>
              <a:t> в 100 тисяч </a:t>
            </a:r>
            <a:r>
              <a:rPr lang="uk-UA" dirty="0" err="1"/>
              <a:t>экземплярів</a:t>
            </a:r>
            <a:r>
              <a:rPr lang="uk-UA" dirty="0"/>
              <a:t>. </a:t>
            </a:r>
            <a:r>
              <a:rPr lang="uk-UA" dirty="0" err="1"/>
              <a:t>Синглами</a:t>
            </a:r>
            <a:r>
              <a:rPr lang="uk-UA" dirty="0"/>
              <a:t> з альбому вийшли «</a:t>
            </a:r>
            <a:r>
              <a:rPr lang="en-US" dirty="0"/>
              <a:t>Capricorn (A Brand New Name)» </a:t>
            </a:r>
            <a:r>
              <a:rPr lang="uk-UA" dirty="0"/>
              <a:t>та «</a:t>
            </a:r>
            <a:r>
              <a:rPr lang="en-US" dirty="0"/>
              <a:t>Edge of the Earth»: </a:t>
            </a:r>
            <a:r>
              <a:rPr lang="uk-UA" dirty="0"/>
              <a:t>другий з них піднявся до 31-го місця у переліку </a:t>
            </a:r>
            <a:r>
              <a:rPr lang="en-US" dirty="0"/>
              <a:t>U.S. Mainstream Rock.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404197" cy="34041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43756" y="249289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Список композицій:</a:t>
            </a:r>
          </a:p>
          <a:p>
            <a:r>
              <a:rPr lang="uk-UA" dirty="0" smtClean="0"/>
              <a:t>(</a:t>
            </a:r>
            <a:r>
              <a:rPr lang="ru-RU" dirty="0"/>
              <a:t>Слова і </a:t>
            </a:r>
            <a:r>
              <a:rPr lang="ru-RU" dirty="0" err="1"/>
              <a:t>музика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 </a:t>
            </a:r>
            <a:r>
              <a:rPr lang="ru-RU" dirty="0" err="1"/>
              <a:t>написані</a:t>
            </a:r>
            <a:r>
              <a:rPr lang="ru-RU" dirty="0"/>
              <a:t> Джаредом </a:t>
            </a:r>
            <a:r>
              <a:rPr lang="ru-RU" dirty="0" smtClean="0"/>
              <a:t>Лето)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 smtClean="0"/>
              <a:t>«</a:t>
            </a:r>
            <a:r>
              <a:rPr lang="en-US" dirty="0"/>
              <a:t>Capricorn (A Brand New Name)» 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 smtClean="0"/>
              <a:t>«</a:t>
            </a:r>
            <a:r>
              <a:rPr lang="en-US" dirty="0"/>
              <a:t>Edge of the Earth»  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 smtClean="0"/>
              <a:t> «</a:t>
            </a:r>
            <a:r>
              <a:rPr lang="en-US" dirty="0"/>
              <a:t>Fallen»  	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 smtClean="0"/>
              <a:t>«</a:t>
            </a:r>
            <a:r>
              <a:rPr lang="en-US" dirty="0"/>
              <a:t>Oblivion»  	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 smtClean="0"/>
              <a:t>«</a:t>
            </a:r>
            <a:r>
              <a:rPr lang="en-US" dirty="0"/>
              <a:t>Buddha for Mary»  	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 smtClean="0"/>
              <a:t>«</a:t>
            </a:r>
            <a:r>
              <a:rPr lang="en-US" dirty="0"/>
              <a:t>Echelon»  	</a:t>
            </a:r>
            <a:endParaRPr lang="uk-UA" dirty="0"/>
          </a:p>
          <a:p>
            <a:pPr marL="342900" indent="-342900">
              <a:buAutoNum type="arabicPeriod"/>
            </a:pPr>
            <a:r>
              <a:rPr lang="en-US" dirty="0" smtClean="0"/>
              <a:t>«</a:t>
            </a:r>
            <a:r>
              <a:rPr lang="en-US" dirty="0"/>
              <a:t>Welcome to the Universe»  	</a:t>
            </a:r>
            <a:endParaRPr lang="uk-UA" dirty="0"/>
          </a:p>
          <a:p>
            <a:pPr marL="342900" indent="-342900">
              <a:buAutoNum type="arabicPeriod"/>
            </a:pPr>
            <a:r>
              <a:rPr lang="en-US" dirty="0" smtClean="0"/>
              <a:t>«</a:t>
            </a:r>
            <a:r>
              <a:rPr lang="en-US" dirty="0"/>
              <a:t>The Mission»  	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 smtClean="0"/>
              <a:t>«</a:t>
            </a:r>
            <a:r>
              <a:rPr lang="en-US" dirty="0"/>
              <a:t>End of the Beginning»  	</a:t>
            </a:r>
            <a:endParaRPr lang="uk-UA" dirty="0"/>
          </a:p>
          <a:p>
            <a:pPr marL="342900" indent="-342900">
              <a:buAutoNum type="arabicPeriod"/>
            </a:pPr>
            <a:r>
              <a:rPr lang="en-US" dirty="0" smtClean="0"/>
              <a:t>«</a:t>
            </a:r>
            <a:r>
              <a:rPr lang="en-US" dirty="0"/>
              <a:t>93 Million Miles»  	</a:t>
            </a:r>
            <a:endParaRPr lang="uk-UA" dirty="0"/>
          </a:p>
          <a:p>
            <a:pPr marL="342900" indent="-342900">
              <a:buAutoNum type="arabicPeriod"/>
            </a:pPr>
            <a:r>
              <a:rPr lang="en-US" dirty="0" smtClean="0"/>
              <a:t>«</a:t>
            </a:r>
            <a:r>
              <a:rPr lang="en-US" dirty="0"/>
              <a:t>Year Zero»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5267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8245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31 серпня 2006 року 30 </a:t>
            </a:r>
            <a:r>
              <a:rPr lang="en-US" dirty="0"/>
              <a:t>Seconds to Mars </a:t>
            </a:r>
            <a:r>
              <a:rPr lang="uk-UA" dirty="0"/>
              <a:t>отримали </a:t>
            </a:r>
            <a:r>
              <a:rPr lang="en-US" dirty="0"/>
              <a:t>MTV2 Award </a:t>
            </a:r>
            <a:r>
              <a:rPr lang="uk-UA" dirty="0"/>
              <a:t>за кліп «</a:t>
            </a:r>
            <a:r>
              <a:rPr lang="en-US" dirty="0"/>
              <a:t>The Kill». </a:t>
            </a:r>
            <a:r>
              <a:rPr lang="uk-UA" dirty="0"/>
              <a:t>Гурт також був номінований у категорії «</a:t>
            </a:r>
            <a:r>
              <a:rPr lang="en-US" dirty="0"/>
              <a:t>Best Rock Video». 20 </a:t>
            </a:r>
            <a:r>
              <a:rPr lang="uk-UA" dirty="0"/>
              <a:t>листопада на </a:t>
            </a:r>
            <a:r>
              <a:rPr lang="en-US" dirty="0"/>
              <a:t>MTV2 </a:t>
            </a:r>
            <a:r>
              <a:rPr lang="uk-UA" dirty="0"/>
              <a:t>пройшла прем'єра «</a:t>
            </a:r>
            <a:r>
              <a:rPr lang="en-US" dirty="0"/>
              <a:t>From Yesterday» — </a:t>
            </a:r>
            <a:r>
              <a:rPr lang="uk-UA" dirty="0"/>
              <a:t>першого американського </a:t>
            </a:r>
            <a:r>
              <a:rPr lang="uk-UA" dirty="0" err="1"/>
              <a:t>рок-кліпу</a:t>
            </a:r>
            <a:r>
              <a:rPr lang="uk-UA" dirty="0"/>
              <a:t>, що зняли у Китайській Народній Республіці</a:t>
            </a:r>
            <a:r>
              <a:rPr lang="uk-UA" dirty="0" smtClean="0"/>
              <a:t>.</a:t>
            </a:r>
          </a:p>
          <a:p>
            <a:r>
              <a:rPr lang="uk-UA" dirty="0"/>
              <a:t>15 квітня 2007 року 30 </a:t>
            </a:r>
            <a:r>
              <a:rPr lang="en-US" dirty="0"/>
              <a:t>Seconds to Mars </a:t>
            </a:r>
            <a:r>
              <a:rPr lang="uk-UA" dirty="0"/>
              <a:t>стали переможцями у номінації «</a:t>
            </a:r>
            <a:r>
              <a:rPr lang="en-US" dirty="0"/>
              <a:t>Best New Artist» (</a:t>
            </a:r>
            <a:r>
              <a:rPr lang="uk-UA" dirty="0"/>
              <a:t>Найкращий новий виконавець) на фестивалі </a:t>
            </a:r>
            <a:r>
              <a:rPr lang="en-US" dirty="0"/>
              <a:t>TRL MTV </a:t>
            </a:r>
            <a:r>
              <a:rPr lang="uk-UA" dirty="0"/>
              <a:t>в Італії. 29 квітня — перемогли в двох номінаціях на </a:t>
            </a:r>
            <a:r>
              <a:rPr lang="en-US" i="1" dirty="0"/>
              <a:t>MEM Australia Video Music Awards</a:t>
            </a:r>
            <a:r>
              <a:rPr lang="en-US" dirty="0"/>
              <a:t> (</a:t>
            </a:r>
            <a:r>
              <a:rPr lang="uk-UA" dirty="0"/>
              <a:t>Відео року, </a:t>
            </a:r>
            <a:r>
              <a:rPr lang="en-US" dirty="0"/>
              <a:t>Best Rock Video). 23 </a:t>
            </a:r>
            <a:r>
              <a:rPr lang="uk-UA" dirty="0"/>
              <a:t>серпня 30 </a:t>
            </a:r>
            <a:r>
              <a:rPr lang="en-US" dirty="0"/>
              <a:t>Seconds to Mars </a:t>
            </a:r>
            <a:r>
              <a:rPr lang="uk-UA" dirty="0"/>
              <a:t>з піснею «</a:t>
            </a:r>
            <a:r>
              <a:rPr lang="en-US" dirty="0"/>
              <a:t>The Kill» </a:t>
            </a:r>
            <a:r>
              <a:rPr lang="uk-UA" dirty="0"/>
              <a:t>стали переможцями у номінації «</a:t>
            </a:r>
            <a:r>
              <a:rPr lang="en-US" dirty="0"/>
              <a:t>Best Single» (</a:t>
            </a:r>
            <a:r>
              <a:rPr lang="uk-UA" dirty="0"/>
              <a:t>Найкращий </a:t>
            </a:r>
            <a:r>
              <a:rPr lang="uk-UA" dirty="0" err="1"/>
              <a:t>сингл</a:t>
            </a:r>
            <a:r>
              <a:rPr lang="uk-UA" dirty="0"/>
              <a:t>) на церемонії вручення нагород «</a:t>
            </a:r>
            <a:r>
              <a:rPr lang="en-US" dirty="0"/>
              <a:t>Kerrang! Awards», </a:t>
            </a:r>
            <a:r>
              <a:rPr lang="uk-UA" dirty="0"/>
              <a:t>випередив, в числі інших, </a:t>
            </a:r>
            <a:r>
              <a:rPr lang="en-US" dirty="0"/>
              <a:t>AFI </a:t>
            </a:r>
            <a:r>
              <a:rPr lang="uk-UA" dirty="0"/>
              <a:t>і </a:t>
            </a:r>
            <a:r>
              <a:rPr lang="en-US" dirty="0"/>
              <a:t>My Chemical Romance. </a:t>
            </a:r>
            <a:r>
              <a:rPr lang="uk-UA" dirty="0"/>
              <a:t>У кінці серпня 30 </a:t>
            </a:r>
            <a:r>
              <a:rPr lang="en-US" dirty="0"/>
              <a:t>Seconds to Mars </a:t>
            </a:r>
            <a:r>
              <a:rPr lang="uk-UA" dirty="0"/>
              <a:t>були номіновані у чотирьох категоріях на </a:t>
            </a:r>
            <a:r>
              <a:rPr lang="en-US" dirty="0"/>
              <a:t>MTV Europe Music Awards 2007 («Rock Out», «Band», «Headliner», «Inter Act»).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03" y="625939"/>
            <a:ext cx="3895254" cy="53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4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2852936"/>
            <a:ext cx="338573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solidFill>
                  <a:srgbClr val="00B0F0"/>
                </a:solidFill>
              </a:rPr>
              <a:t>Список </a:t>
            </a:r>
            <a:r>
              <a:rPr lang="uk-UA" dirty="0" smtClean="0">
                <a:solidFill>
                  <a:srgbClr val="00B0F0"/>
                </a:solidFill>
              </a:rPr>
              <a:t>треків:</a:t>
            </a:r>
          </a:p>
          <a:p>
            <a:pPr marL="342900" indent="-342900">
              <a:buAutoNum type="arabicPeriod"/>
            </a:pPr>
            <a:r>
              <a:rPr lang="en-US" dirty="0" smtClean="0"/>
              <a:t>«Attack»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 smtClean="0"/>
              <a:t>«</a:t>
            </a:r>
            <a:r>
              <a:rPr lang="en-US" dirty="0"/>
              <a:t>A Beautiful Lie» 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 smtClean="0"/>
              <a:t>«</a:t>
            </a:r>
            <a:r>
              <a:rPr lang="en-US" dirty="0"/>
              <a:t>Was It a Dream?»  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 smtClean="0"/>
              <a:t> «</a:t>
            </a:r>
            <a:r>
              <a:rPr lang="en-US" dirty="0"/>
              <a:t>The </a:t>
            </a:r>
            <a:r>
              <a:rPr lang="en-US" dirty="0" smtClean="0"/>
              <a:t>Fantasy</a:t>
            </a:r>
            <a:r>
              <a:rPr lang="uk-UA" dirty="0" smtClean="0"/>
              <a:t>»</a:t>
            </a:r>
          </a:p>
          <a:p>
            <a:pPr marL="342900" indent="-342900">
              <a:buAutoNum type="arabicPeriod"/>
            </a:pPr>
            <a:r>
              <a:rPr lang="en-US" dirty="0" smtClean="0"/>
              <a:t>«Savior</a:t>
            </a:r>
            <a:r>
              <a:rPr lang="uk-UA" dirty="0" smtClean="0"/>
              <a:t>»</a:t>
            </a:r>
          </a:p>
          <a:p>
            <a:pPr marL="342900" indent="-342900">
              <a:buAutoNum type="arabicPeriod"/>
            </a:pPr>
            <a:r>
              <a:rPr lang="en-US" dirty="0" smtClean="0"/>
              <a:t> «</a:t>
            </a:r>
            <a:r>
              <a:rPr lang="en-US" dirty="0"/>
              <a:t>From </a:t>
            </a:r>
            <a:r>
              <a:rPr lang="en-US" dirty="0" smtClean="0"/>
              <a:t>Yesterday</a:t>
            </a:r>
            <a:r>
              <a:rPr lang="uk-UA" dirty="0" smtClean="0"/>
              <a:t>»</a:t>
            </a:r>
          </a:p>
          <a:p>
            <a:pPr marL="342900" indent="-342900">
              <a:buAutoNum type="arabicPeriod"/>
            </a:pPr>
            <a:r>
              <a:rPr lang="en-US" dirty="0" smtClean="0"/>
              <a:t>«</a:t>
            </a:r>
            <a:r>
              <a:rPr lang="en-US" dirty="0"/>
              <a:t>The </a:t>
            </a:r>
            <a:r>
              <a:rPr lang="en-US" dirty="0" smtClean="0"/>
              <a:t>Story</a:t>
            </a:r>
            <a:r>
              <a:rPr lang="uk-UA" dirty="0" smtClean="0"/>
              <a:t>»</a:t>
            </a:r>
          </a:p>
          <a:p>
            <a:pPr marL="342900" indent="-342900">
              <a:buAutoNum type="arabicPeriod"/>
            </a:pPr>
            <a:r>
              <a:rPr lang="en-US" dirty="0" smtClean="0"/>
              <a:t>«</a:t>
            </a:r>
            <a:r>
              <a:rPr lang="en-US" dirty="0"/>
              <a:t>R-Evolve» </a:t>
            </a:r>
            <a:endParaRPr lang="uk-UA" dirty="0"/>
          </a:p>
          <a:p>
            <a:pPr marL="342900" indent="-342900">
              <a:buAutoNum type="arabicPeriod"/>
            </a:pPr>
            <a:r>
              <a:rPr lang="en-US" dirty="0" smtClean="0"/>
              <a:t>«</a:t>
            </a:r>
            <a:r>
              <a:rPr lang="en-US" dirty="0"/>
              <a:t>A Modern Myth</a:t>
            </a:r>
            <a:r>
              <a:rPr lang="en-US" dirty="0" smtClean="0"/>
              <a:t>»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 smtClean="0"/>
              <a:t> «</a:t>
            </a:r>
            <a:r>
              <a:rPr lang="en-US" dirty="0"/>
              <a:t>Battle of One [Bonus Track]» 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 smtClean="0"/>
              <a:t>«</a:t>
            </a:r>
            <a:r>
              <a:rPr lang="en-US" dirty="0"/>
              <a:t>Hunter [Bonus Track]»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4664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Коли вийшов другий альбом </a:t>
            </a:r>
            <a:r>
              <a:rPr lang="en-US" b="1" i="1" u="sng" dirty="0"/>
              <a:t>A Beautiful Lie</a:t>
            </a:r>
            <a:r>
              <a:rPr lang="en-US" dirty="0"/>
              <a:t> 2005 </a:t>
            </a:r>
            <a:r>
              <a:rPr lang="uk-UA" dirty="0"/>
              <a:t>року (робочий заголовок — «</a:t>
            </a:r>
            <a:r>
              <a:rPr lang="en-US" dirty="0"/>
              <a:t>Welcome to the Universe») </a:t>
            </a:r>
            <a:r>
              <a:rPr lang="uk-UA" dirty="0"/>
              <a:t>постійними учасниками складу гурту вже були </a:t>
            </a:r>
            <a:r>
              <a:rPr lang="uk-UA" dirty="0" err="1"/>
              <a:t>басист</a:t>
            </a:r>
            <a:r>
              <a:rPr lang="uk-UA" dirty="0"/>
              <a:t> </a:t>
            </a:r>
            <a:r>
              <a:rPr lang="uk-UA" dirty="0" err="1"/>
              <a:t>Метт</a:t>
            </a:r>
            <a:r>
              <a:rPr lang="uk-UA" dirty="0"/>
              <a:t> </a:t>
            </a:r>
            <a:r>
              <a:rPr lang="uk-UA" dirty="0" err="1"/>
              <a:t>Уоктер</a:t>
            </a:r>
            <a:r>
              <a:rPr lang="uk-UA" dirty="0"/>
              <a:t> (</a:t>
            </a:r>
            <a:r>
              <a:rPr lang="en-US" dirty="0"/>
              <a:t>Matt </a:t>
            </a:r>
            <a:r>
              <a:rPr lang="en-US" dirty="0" err="1"/>
              <a:t>Wachter</a:t>
            </a:r>
            <a:r>
              <a:rPr lang="en-US" dirty="0"/>
              <a:t>) </a:t>
            </a:r>
            <a:r>
              <a:rPr lang="uk-UA" dirty="0"/>
              <a:t>та гітарист Солон </a:t>
            </a:r>
            <a:r>
              <a:rPr lang="uk-UA" dirty="0" err="1"/>
              <a:t>Бікслер</a:t>
            </a:r>
            <a:r>
              <a:rPr lang="uk-UA" dirty="0"/>
              <a:t>. Після того як пішов другий з них (а також </a:t>
            </a:r>
            <a:r>
              <a:rPr lang="uk-UA" dirty="0" err="1"/>
              <a:t>Кевін</a:t>
            </a:r>
            <a:r>
              <a:rPr lang="uk-UA" dirty="0"/>
              <a:t> </a:t>
            </a:r>
            <a:r>
              <a:rPr lang="uk-UA" dirty="0" err="1"/>
              <a:t>Дрейк</a:t>
            </a:r>
            <a:r>
              <a:rPr lang="uk-UA" dirty="0"/>
              <a:t>, що заміняв його) до гурту приєднався </a:t>
            </a:r>
            <a:r>
              <a:rPr lang="uk-UA" dirty="0" err="1"/>
              <a:t>Томо</a:t>
            </a:r>
            <a:r>
              <a:rPr lang="uk-UA" dirty="0"/>
              <a:t> </a:t>
            </a:r>
            <a:r>
              <a:rPr lang="uk-UA" dirty="0" err="1"/>
              <a:t>Мілішевич</a:t>
            </a:r>
            <a:r>
              <a:rPr lang="uk-UA" dirty="0"/>
              <a:t> (</a:t>
            </a:r>
            <a:r>
              <a:rPr lang="en-US" dirty="0" err="1"/>
              <a:t>Tomo</a:t>
            </a:r>
            <a:r>
              <a:rPr lang="en-US" dirty="0"/>
              <a:t> </a:t>
            </a:r>
            <a:r>
              <a:rPr lang="en-US" dirty="0" err="1"/>
              <a:t>Milicevic</a:t>
            </a:r>
            <a:r>
              <a:rPr lang="en-US" dirty="0"/>
              <a:t> — </a:t>
            </a:r>
            <a:r>
              <a:rPr lang="uk-UA" dirty="0"/>
              <a:t>скрипка, гітара, синтезатор). В січні 2006 року альбом «</a:t>
            </a:r>
            <a:r>
              <a:rPr lang="en-US" dirty="0"/>
              <a:t>A Beautiful Lie» </a:t>
            </a:r>
            <a:r>
              <a:rPr lang="uk-UA" dirty="0"/>
              <a:t>отримав платиновий статус.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98" y="2767538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1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285</TotalTime>
  <Words>1230</Words>
  <Application>Microsoft Office PowerPoint</Application>
  <PresentationFormat>Экран (4:3)</PresentationFormat>
  <Paragraphs>92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Мишаня</dc:creator>
  <cp:lastModifiedBy>Мишаня</cp:lastModifiedBy>
  <cp:revision>16</cp:revision>
  <dcterms:created xsi:type="dcterms:W3CDTF">2014-03-17T14:07:17Z</dcterms:created>
  <dcterms:modified xsi:type="dcterms:W3CDTF">2014-03-17T19:03:49Z</dcterms:modified>
</cp:coreProperties>
</file>