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57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38" autoAdjust="0"/>
  </p:normalViewPr>
  <p:slideViewPr>
    <p:cSldViewPr>
      <p:cViewPr>
        <p:scale>
          <a:sx n="68" d="100"/>
          <a:sy n="68" d="100"/>
        </p:scale>
        <p:origin x="-307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6BC9-F8F3-4444-884A-D6BE0C0AE3C9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Океан Ельзи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26" y="1446550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8215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</a:rPr>
              <a:t>Океа́н Е́льзи (або скорочено — О. Е.) — культовий </a:t>
            </a:r>
            <a:r>
              <a:rPr lang="uk-UA" sz="2000" b="1" dirty="0" smtClean="0">
                <a:solidFill>
                  <a:schemeClr val="bg1"/>
                </a:solidFill>
              </a:rPr>
              <a:t>український рок-гурт</a:t>
            </a:r>
            <a:r>
              <a:rPr lang="vi-VN" sz="2000" b="1" dirty="0" smtClean="0">
                <a:solidFill>
                  <a:schemeClr val="bg1"/>
                </a:solidFill>
              </a:rPr>
              <a:t>, </a:t>
            </a:r>
            <a:r>
              <a:rPr lang="vi-VN" sz="2000" b="1" dirty="0">
                <a:solidFill>
                  <a:schemeClr val="bg1"/>
                </a:solidFill>
              </a:rPr>
              <a:t>створений </a:t>
            </a:r>
            <a:r>
              <a:rPr lang="uk-UA" sz="2000" b="1" dirty="0" smtClean="0">
                <a:solidFill>
                  <a:schemeClr val="bg1"/>
                </a:solidFill>
              </a:rPr>
              <a:t>12 жовтня 1994</a:t>
            </a:r>
            <a:r>
              <a:rPr lang="vi-VN" sz="2000" b="1" dirty="0">
                <a:solidFill>
                  <a:schemeClr val="bg1"/>
                </a:solidFill>
              </a:rPr>
              <a:t> року у </a:t>
            </a:r>
            <a:r>
              <a:rPr lang="vi-VN" sz="2000" b="1" dirty="0" smtClean="0">
                <a:solidFill>
                  <a:schemeClr val="bg1"/>
                </a:solidFill>
              </a:rPr>
              <a:t>Льво</a:t>
            </a:r>
            <a:r>
              <a:rPr lang="uk-UA" sz="2000" b="1" dirty="0" err="1" smtClean="0">
                <a:solidFill>
                  <a:schemeClr val="bg1"/>
                </a:solidFill>
              </a:rPr>
              <a:t>ві</a:t>
            </a:r>
            <a:r>
              <a:rPr lang="vi-VN" sz="2000" b="1" dirty="0" smtClean="0">
                <a:solidFill>
                  <a:schemeClr val="bg1"/>
                </a:solidFill>
              </a:rPr>
              <a:t>. </a:t>
            </a:r>
            <a:r>
              <a:rPr lang="vi-VN" sz="2000" b="1" dirty="0">
                <a:solidFill>
                  <a:schemeClr val="bg1"/>
                </a:solidFill>
              </a:rPr>
              <a:t>Лідером та вокалістом гурту є Святослав Вакарчук.</a:t>
            </a:r>
          </a:p>
          <a:p>
            <a:pPr algn="ctr"/>
            <a:r>
              <a:rPr lang="vi-VN" sz="2000" b="1" dirty="0">
                <a:solidFill>
                  <a:schemeClr val="bg1"/>
                </a:solidFill>
              </a:rPr>
              <a:t>Публіка та критики неодноразово визнавали «Океан Ельзи» найкращим рок-гуртом та найкращим </a:t>
            </a:r>
            <a:r>
              <a:rPr lang="en-US" sz="2000" b="1" dirty="0">
                <a:solidFill>
                  <a:schemeClr val="bg1"/>
                </a:solidFill>
              </a:rPr>
              <a:t>live-</a:t>
            </a:r>
            <a:r>
              <a:rPr lang="vi-VN" sz="2000" b="1" dirty="0">
                <a:solidFill>
                  <a:schemeClr val="bg1"/>
                </a:solidFill>
              </a:rPr>
              <a:t>гуртом СНД та Східної Європи. 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okean_elzu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4" y="2071678"/>
            <a:ext cx="5709203" cy="4000528"/>
          </a:xfrm>
          <a:prstGeom prst="rect">
            <a:avLst/>
          </a:prstGeom>
        </p:spPr>
      </p:pic>
      <p:pic>
        <p:nvPicPr>
          <p:cNvPr id="6" name="Рисунок 5" descr="1520775_3b70525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30" y="3465464"/>
            <a:ext cx="4643470" cy="339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42853"/>
            <a:ext cx="85725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Львівський період (до 1998)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У 1992 році студент Денис </a:t>
            </a:r>
            <a:r>
              <a:rPr lang="uk-UA" sz="2000" b="1" dirty="0" err="1">
                <a:solidFill>
                  <a:schemeClr val="bg1"/>
                </a:solidFill>
              </a:rPr>
              <a:t>Глінін</a:t>
            </a:r>
            <a:r>
              <a:rPr lang="uk-UA" sz="2000" b="1" dirty="0">
                <a:solidFill>
                  <a:schemeClr val="bg1"/>
                </a:solidFill>
              </a:rPr>
              <a:t> (ударні) створив гурт «Клан тиші» до якого увійшли його однокласники Андрій Голяк (вокал), Павло </a:t>
            </a:r>
            <a:r>
              <a:rPr lang="uk-UA" sz="2000" b="1" dirty="0" err="1" smtClean="0">
                <a:solidFill>
                  <a:schemeClr val="bg1"/>
                </a:solidFill>
              </a:rPr>
              <a:t>Гудімов</a:t>
            </a:r>
            <a:r>
              <a:rPr lang="uk-UA" sz="2000" b="1" dirty="0" smtClean="0">
                <a:solidFill>
                  <a:schemeClr val="bg1"/>
                </a:solidFill>
              </a:rPr>
              <a:t> (гітара</a:t>
            </a:r>
            <a:r>
              <a:rPr lang="uk-UA" sz="2000" b="1" dirty="0">
                <a:solidFill>
                  <a:schemeClr val="bg1"/>
                </a:solidFill>
              </a:rPr>
              <a:t>), а також знайомий Юрій Хусточка (бас-гітара</a:t>
            </a:r>
            <a:r>
              <a:rPr lang="uk-UA" sz="2000" b="1" dirty="0" smtClean="0">
                <a:solidFill>
                  <a:schemeClr val="bg1"/>
                </a:solidFill>
              </a:rPr>
              <a:t>).</a:t>
            </a:r>
            <a:r>
              <a:rPr lang="uk-UA" sz="2000" b="1" dirty="0"/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Влітку 1994 року </a:t>
            </a:r>
            <a:r>
              <a:rPr lang="uk-UA" sz="2000" b="1" dirty="0">
                <a:solidFill>
                  <a:schemeClr val="bg1"/>
                </a:solidFill>
              </a:rPr>
              <a:t>Вакарчук прийшов на першу репетицію, а з осені четвірка репетирувала регулярно і вже 12 жовтня 1994 року, як прийнято вважати, було створено новий гурт — «Океан Ельзи», який тоді грав переважно суміш </a:t>
            </a:r>
            <a:r>
              <a:rPr lang="uk-UA" sz="2000" b="1" dirty="0" err="1">
                <a:solidFill>
                  <a:schemeClr val="bg1"/>
                </a:solidFill>
              </a:rPr>
              <a:t>поп-</a:t>
            </a:r>
            <a:r>
              <a:rPr lang="uk-UA" sz="2000" b="1" dirty="0">
                <a:solidFill>
                  <a:schemeClr val="bg1"/>
                </a:solidFill>
              </a:rPr>
              <a:t> і ліричної рок-музики. Святослав став її вокалістом, а також автором більшості текстів і музики гурту.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vent-image-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143248"/>
            <a:ext cx="4357718" cy="3714752"/>
          </a:xfrm>
          <a:prstGeom prst="rect">
            <a:avLst/>
          </a:prstGeom>
        </p:spPr>
      </p:pic>
      <p:pic>
        <p:nvPicPr>
          <p:cNvPr id="7" name="Рисунок 6" descr="55085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155606"/>
            <a:ext cx="4500594" cy="3702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42852"/>
            <a:ext cx="75009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Творчість у 1998—2004 роках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1998 року ОЕ розпочав роботу з продюсером Віталієм Клімовим, підписав контракт із «</a:t>
            </a:r>
            <a:r>
              <a:rPr lang="en-US" sz="2000" b="1" dirty="0">
                <a:solidFill>
                  <a:schemeClr val="bg1"/>
                </a:solidFill>
              </a:rPr>
              <a:t>Nova Records» </a:t>
            </a:r>
            <a:r>
              <a:rPr lang="uk-UA" sz="2000" b="1" dirty="0">
                <a:solidFill>
                  <a:schemeClr val="bg1"/>
                </a:solidFill>
              </a:rPr>
              <a:t>та записав дебютний альбом, який побачив світ у вересні під назвою «Там, де нас нема». Пісні гурту посідали перші місця у чартах, їхня ліричність та незвичайний вокал Святослава </a:t>
            </a:r>
            <a:r>
              <a:rPr lang="uk-UA" sz="2000" b="1" dirty="0" smtClean="0">
                <a:solidFill>
                  <a:schemeClr val="bg1"/>
                </a:solidFill>
              </a:rPr>
              <a:t>Вакарчука здобули </a:t>
            </a:r>
            <a:r>
              <a:rPr lang="uk-UA" sz="2000" b="1" dirty="0">
                <a:solidFill>
                  <a:schemeClr val="bg1"/>
                </a:solidFill>
              </a:rPr>
              <a:t>шанувальників по всій Україні. </a:t>
            </a:r>
            <a:r>
              <a:rPr lang="ru-RU" sz="2000" b="1" dirty="0">
                <a:solidFill>
                  <a:schemeClr val="bg1"/>
                </a:solidFill>
              </a:rPr>
              <a:t>На початку 2000-го року гурт завершив роботу над другою </a:t>
            </a:r>
            <a:r>
              <a:rPr lang="ru-RU" sz="2000" b="1" dirty="0" err="1">
                <a:solidFill>
                  <a:schemeClr val="bg1"/>
                </a:solidFill>
              </a:rPr>
              <a:t>платівкою</a:t>
            </a:r>
            <a:r>
              <a:rPr lang="ru-RU" sz="2000" b="1" dirty="0">
                <a:solidFill>
                  <a:schemeClr val="bg1"/>
                </a:solidFill>
              </a:rPr>
              <a:t> — «</a:t>
            </a:r>
            <a:r>
              <a:rPr lang="ru-RU" sz="2000" b="1" dirty="0" smtClean="0">
                <a:solidFill>
                  <a:schemeClr val="bg1"/>
                </a:solidFill>
              </a:rPr>
              <a:t>Я на </a:t>
            </a:r>
            <a:r>
              <a:rPr lang="ru-RU" sz="2000" b="1" dirty="0" err="1" smtClean="0">
                <a:solidFill>
                  <a:schemeClr val="bg1"/>
                </a:solidFill>
              </a:rPr>
              <a:t>небі</a:t>
            </a:r>
            <a:r>
              <a:rPr lang="ru-RU" sz="2000" b="1" smtClean="0">
                <a:solidFill>
                  <a:schemeClr val="bg1"/>
                </a:solidFill>
              </a:rPr>
              <a:t> був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океан эльзы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3" y="3071809"/>
            <a:ext cx="5072067" cy="3786191"/>
          </a:xfrm>
          <a:prstGeom prst="rect">
            <a:avLst/>
          </a:prstGeom>
        </p:spPr>
      </p:pic>
      <p:pic>
        <p:nvPicPr>
          <p:cNvPr id="6" name="Рисунок 5" descr="000-64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1810"/>
            <a:ext cx="4143372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5010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2004 — 2012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Виступ у Харкові, 2010 рік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З 2004 року в гурті грають </a:t>
            </a:r>
            <a:r>
              <a:rPr lang="uk-UA" sz="2000" b="1" dirty="0" err="1">
                <a:solidFill>
                  <a:schemeClr val="bg1"/>
                </a:solidFill>
              </a:rPr>
              <a:t>басист</a:t>
            </a:r>
            <a:r>
              <a:rPr lang="uk-UA" sz="2000" b="1" dirty="0">
                <a:solidFill>
                  <a:schemeClr val="bg1"/>
                </a:solidFill>
              </a:rPr>
              <a:t> Денис Дудко і сербський </a:t>
            </a:r>
            <a:r>
              <a:rPr lang="uk-UA" sz="2000" b="1" dirty="0" err="1">
                <a:solidFill>
                  <a:schemeClr val="bg1"/>
                </a:solidFill>
              </a:rPr>
              <a:t>клавішник</a:t>
            </a:r>
            <a:r>
              <a:rPr lang="uk-UA" sz="2000" b="1" dirty="0">
                <a:solidFill>
                  <a:schemeClr val="bg1"/>
                </a:solidFill>
              </a:rPr>
              <a:t> Мілош </a:t>
            </a:r>
            <a:r>
              <a:rPr lang="uk-UA" sz="2000" b="1" dirty="0" err="1">
                <a:solidFill>
                  <a:schemeClr val="bg1"/>
                </a:solidFill>
              </a:rPr>
              <a:t>Єліч</a:t>
            </a:r>
            <a:r>
              <a:rPr lang="uk-UA" sz="2000" b="1" dirty="0">
                <a:solidFill>
                  <a:schemeClr val="bg1"/>
                </a:solidFill>
              </a:rPr>
              <a:t>, який співпрацював із гуртом під час туру «Тихий океан». </a:t>
            </a:r>
            <a:r>
              <a:rPr lang="ru-RU" sz="2000" b="1" dirty="0"/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2005</a:t>
            </a:r>
            <a:r>
              <a:rPr lang="ru-RU" sz="2000" b="1" dirty="0">
                <a:solidFill>
                  <a:schemeClr val="bg1"/>
                </a:solidFill>
              </a:rPr>
              <a:t> року до «О. Е.» </a:t>
            </a:r>
            <a:r>
              <a:rPr lang="ru-RU" sz="2000" b="1" dirty="0" err="1">
                <a:solidFill>
                  <a:schemeClr val="bg1"/>
                </a:solidFill>
              </a:rPr>
              <a:t>приєднався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гітарист</a:t>
            </a:r>
            <a:r>
              <a:rPr lang="ru-RU" sz="2000" b="1" dirty="0">
                <a:solidFill>
                  <a:schemeClr val="bg1"/>
                </a:solidFill>
              </a:rPr>
              <a:t> Петро </a:t>
            </a:r>
            <a:r>
              <a:rPr lang="ru-RU" sz="2000" b="1" dirty="0" err="1">
                <a:solidFill>
                  <a:schemeClr val="bg1"/>
                </a:solidFill>
              </a:rPr>
              <a:t>Чернявський</a:t>
            </a:r>
            <a:r>
              <a:rPr lang="ru-RU" sz="2000" b="1" dirty="0">
                <a:solidFill>
                  <a:schemeClr val="bg1"/>
                </a:solidFill>
              </a:rPr>
              <a:t>. 22 </a:t>
            </a:r>
            <a:r>
              <a:rPr lang="ru-RU" sz="2000" b="1" dirty="0" err="1">
                <a:solidFill>
                  <a:schemeClr val="bg1"/>
                </a:solidFill>
              </a:rPr>
              <a:t>вересня</a:t>
            </a:r>
            <a:r>
              <a:rPr lang="ru-RU" sz="2000" b="1" dirty="0">
                <a:solidFill>
                  <a:schemeClr val="bg1"/>
                </a:solidFill>
              </a:rPr>
              <a:t> 2005 року альбом 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r>
              <a:rPr lang="ru-RU" sz="2000" b="1" dirty="0" err="1" smtClean="0">
                <a:solidFill>
                  <a:schemeClr val="bg1"/>
                </a:solidFill>
              </a:rPr>
              <a:t>Gloria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r>
              <a:rPr lang="ru-RU" sz="2000" b="1" dirty="0">
                <a:solidFill>
                  <a:schemeClr val="bg1"/>
                </a:solidFill>
              </a:rPr>
              <a:t> у перший же день продажу став «</a:t>
            </a:r>
            <a:r>
              <a:rPr lang="ru-RU" sz="2000" b="1" dirty="0" err="1">
                <a:solidFill>
                  <a:schemeClr val="bg1"/>
                </a:solidFill>
              </a:rPr>
              <a:t>платиновим</a:t>
            </a:r>
            <a:r>
              <a:rPr lang="ru-RU" sz="2000" b="1" dirty="0">
                <a:solidFill>
                  <a:schemeClr val="bg1"/>
                </a:solidFill>
              </a:rPr>
              <a:t>» — за 6 годин </a:t>
            </a:r>
            <a:r>
              <a:rPr lang="ru-RU" sz="2000" b="1" dirty="0" err="1">
                <a:solidFill>
                  <a:schemeClr val="bg1"/>
                </a:solidFill>
              </a:rPr>
              <a:t>було</a:t>
            </a:r>
            <a:r>
              <a:rPr lang="ru-RU" sz="2000" b="1" dirty="0">
                <a:solidFill>
                  <a:schemeClr val="bg1"/>
                </a:solidFill>
              </a:rPr>
              <a:t> продано 106 000 </a:t>
            </a:r>
            <a:r>
              <a:rPr lang="ru-RU" sz="2000" b="1" dirty="0" err="1">
                <a:solidFill>
                  <a:schemeClr val="bg1"/>
                </a:solidFill>
              </a:rPr>
              <a:t>примірників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  <p:pic>
        <p:nvPicPr>
          <p:cNvPr id="5" name="Рисунок 4" descr="okeanelz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714620"/>
            <a:ext cx="5000628" cy="4143380"/>
          </a:xfrm>
          <a:prstGeom prst="rect">
            <a:avLst/>
          </a:prstGeom>
        </p:spPr>
      </p:pic>
      <p:pic>
        <p:nvPicPr>
          <p:cNvPr id="6" name="Рисунок 5" descr="192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4286248" cy="415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35824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2013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27 </a:t>
            </a:r>
            <a:r>
              <a:rPr lang="ru-RU" sz="2000" b="1" dirty="0">
                <a:solidFill>
                  <a:schemeClr val="bg1"/>
                </a:solidFill>
              </a:rPr>
              <a:t>Лютого 2013 </a:t>
            </a:r>
            <a:r>
              <a:rPr lang="ru-RU" sz="2000" b="1" dirty="0" err="1">
                <a:solidFill>
                  <a:schemeClr val="bg1"/>
                </a:solidFill>
              </a:rPr>
              <a:t>було</a:t>
            </a:r>
            <a:r>
              <a:rPr lang="ru-RU" sz="2000" b="1" dirty="0">
                <a:solidFill>
                  <a:schemeClr val="bg1"/>
                </a:solidFill>
              </a:rPr>
              <a:t> презентовано </a:t>
            </a:r>
            <a:r>
              <a:rPr lang="ru-RU" sz="2000" b="1" dirty="0" err="1">
                <a:solidFill>
                  <a:schemeClr val="bg1"/>
                </a:solidFill>
              </a:rPr>
              <a:t>відео</a:t>
            </a:r>
            <a:r>
              <a:rPr lang="ru-RU" sz="2000" b="1" dirty="0">
                <a:solidFill>
                  <a:schemeClr val="bg1"/>
                </a:solidFill>
              </a:rPr>
              <a:t> на перший </a:t>
            </a:r>
            <a:r>
              <a:rPr lang="ru-RU" sz="2000" b="1" dirty="0" err="1">
                <a:solidFill>
                  <a:schemeClr val="bg1"/>
                </a:solidFill>
              </a:rPr>
              <a:t>сингл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майбутнього</a:t>
            </a:r>
            <a:r>
              <a:rPr lang="ru-RU" sz="2000" b="1" dirty="0">
                <a:solidFill>
                  <a:schemeClr val="bg1"/>
                </a:solidFill>
              </a:rPr>
              <a:t> альбому, </a:t>
            </a:r>
            <a:r>
              <a:rPr lang="ru-RU" sz="2000" b="1" dirty="0" err="1">
                <a:solidFill>
                  <a:schemeClr val="bg1"/>
                </a:solidFill>
              </a:rPr>
              <a:t>який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отримав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назву</a:t>
            </a:r>
            <a:r>
              <a:rPr lang="ru-RU" sz="2000" b="1" dirty="0">
                <a:solidFill>
                  <a:schemeClr val="bg1"/>
                </a:solidFill>
              </a:rPr>
              <a:t> «</a:t>
            </a:r>
            <a:r>
              <a:rPr lang="ru-RU" sz="2000" b="1" dirty="0" err="1">
                <a:solidFill>
                  <a:schemeClr val="bg1"/>
                </a:solidFill>
              </a:rPr>
              <a:t>Обійми</a:t>
            </a:r>
            <a:r>
              <a:rPr lang="ru-RU" sz="2000" b="1" dirty="0">
                <a:solidFill>
                  <a:schemeClr val="bg1"/>
                </a:solidFill>
              </a:rPr>
              <a:t>́». А 11 </a:t>
            </a:r>
            <a:r>
              <a:rPr lang="ru-RU" sz="2000" b="1" dirty="0" err="1">
                <a:solidFill>
                  <a:schemeClr val="bg1"/>
                </a:solidFill>
              </a:rPr>
              <a:t>квітня</a:t>
            </a:r>
            <a:r>
              <a:rPr lang="ru-RU" sz="2000" b="1" dirty="0">
                <a:solidFill>
                  <a:schemeClr val="bg1"/>
                </a:solidFill>
              </a:rPr>
              <a:t> 2013 року </a:t>
            </a:r>
            <a:r>
              <a:rPr lang="ru-RU" sz="2000" b="1" dirty="0" err="1">
                <a:solidFill>
                  <a:schemeClr val="bg1"/>
                </a:solidFill>
              </a:rPr>
              <a:t>офіційно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було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оголошено</a:t>
            </a:r>
            <a:r>
              <a:rPr lang="ru-RU" sz="2000" b="1" dirty="0">
                <a:solidFill>
                  <a:schemeClr val="bg1"/>
                </a:solidFill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</a:rPr>
              <a:t>припинення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співпраці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між</a:t>
            </a:r>
            <a:r>
              <a:rPr lang="ru-RU" sz="2000" b="1" dirty="0">
                <a:solidFill>
                  <a:schemeClr val="bg1"/>
                </a:solidFill>
              </a:rPr>
              <a:t> гуртом та </a:t>
            </a:r>
            <a:r>
              <a:rPr lang="ru-RU" sz="2000" b="1" dirty="0" err="1">
                <a:solidFill>
                  <a:schemeClr val="bg1"/>
                </a:solidFill>
              </a:rPr>
              <a:t>гітаристом</a:t>
            </a:r>
            <a:r>
              <a:rPr lang="ru-RU" sz="2000" b="1" dirty="0">
                <a:solidFill>
                  <a:schemeClr val="bg1"/>
                </a:solidFill>
              </a:rPr>
              <a:t> Петром </a:t>
            </a:r>
            <a:r>
              <a:rPr lang="ru-RU" sz="2000" b="1" dirty="0" err="1">
                <a:solidFill>
                  <a:schemeClr val="bg1"/>
                </a:solidFill>
              </a:rPr>
              <a:t>Чернявським</a:t>
            </a:r>
            <a:r>
              <a:rPr lang="ru-RU" sz="2000" b="1" dirty="0">
                <a:solidFill>
                  <a:schemeClr val="bg1"/>
                </a:solidFill>
              </a:rPr>
              <a:t>. За </a:t>
            </a:r>
            <a:r>
              <a:rPr lang="ru-RU" sz="2000" b="1" dirty="0" err="1">
                <a:solidFill>
                  <a:schemeClr val="bg1"/>
                </a:solidFill>
              </a:rPr>
              <a:t>офіційним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повідомленням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це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зумовлено</a:t>
            </a:r>
            <a:r>
              <a:rPr lang="ru-RU" sz="2000" b="1" dirty="0">
                <a:solidFill>
                  <a:schemeClr val="bg1"/>
                </a:solidFill>
              </a:rPr>
              <a:t> «</a:t>
            </a:r>
            <a:r>
              <a:rPr lang="ru-RU" sz="2000" b="1" dirty="0" err="1">
                <a:solidFill>
                  <a:schemeClr val="bg1"/>
                </a:solidFill>
              </a:rPr>
              <a:t>творчими</a:t>
            </a:r>
            <a:r>
              <a:rPr lang="ru-RU" sz="2000" b="1" dirty="0">
                <a:solidFill>
                  <a:schemeClr val="bg1"/>
                </a:solidFill>
              </a:rPr>
              <a:t> причинами та </a:t>
            </a:r>
            <a:r>
              <a:rPr lang="ru-RU" sz="2000" b="1" dirty="0" err="1">
                <a:solidFill>
                  <a:schemeClr val="bg1"/>
                </a:solidFill>
              </a:rPr>
              <a:t>прийняте</a:t>
            </a:r>
            <a:r>
              <a:rPr lang="ru-RU" sz="2000" b="1" dirty="0">
                <a:solidFill>
                  <a:schemeClr val="bg1"/>
                </a:solidFill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</a:rPr>
              <a:t>спільною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згодою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всіх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учасників</a:t>
            </a:r>
            <a:r>
              <a:rPr lang="ru-RU" sz="2000" b="1" dirty="0" smtClean="0">
                <a:solidFill>
                  <a:schemeClr val="bg1"/>
                </a:solidFill>
              </a:rPr>
              <a:t>».</a:t>
            </a:r>
            <a:r>
              <a:rPr lang="ru-RU" sz="2000" b="1" baseline="30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>
                <a:solidFill>
                  <a:schemeClr val="bg1"/>
                </a:solidFill>
              </a:rPr>
              <a:t>турі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його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замінить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сербський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гітарист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Владімір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Опсеніца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12 </a:t>
            </a:r>
            <a:r>
              <a:rPr lang="ru-RU" sz="2000" b="1" dirty="0" err="1">
                <a:solidFill>
                  <a:schemeClr val="bg1"/>
                </a:solidFill>
              </a:rPr>
              <a:t>квітня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було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анонсовано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точну</a:t>
            </a:r>
            <a:r>
              <a:rPr lang="ru-RU" sz="2000" b="1" dirty="0">
                <a:solidFill>
                  <a:schemeClr val="bg1"/>
                </a:solidFill>
              </a:rPr>
              <a:t> дату </a:t>
            </a:r>
            <a:r>
              <a:rPr lang="ru-RU" sz="2000" b="1" dirty="0" err="1">
                <a:solidFill>
                  <a:schemeClr val="bg1"/>
                </a:solidFill>
              </a:rPr>
              <a:t>релізу</a:t>
            </a:r>
            <a:r>
              <a:rPr lang="ru-RU" sz="2000" b="1" dirty="0">
                <a:solidFill>
                  <a:schemeClr val="bg1"/>
                </a:solidFill>
              </a:rPr>
              <a:t> нового альбому - 15 </a:t>
            </a:r>
            <a:r>
              <a:rPr lang="ru-RU" sz="2000" b="1" dirty="0" err="1">
                <a:solidFill>
                  <a:schemeClr val="bg1"/>
                </a:solidFill>
              </a:rPr>
              <a:t>травня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його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назву</a:t>
            </a:r>
            <a:r>
              <a:rPr lang="ru-RU" sz="2000" b="1" dirty="0">
                <a:solidFill>
                  <a:schemeClr val="bg1"/>
                </a:solidFill>
              </a:rPr>
              <a:t> - Земля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  <p:pic>
        <p:nvPicPr>
          <p:cNvPr id="6" name="Рисунок 5" descr="oe_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878687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596" y="0"/>
            <a:ext cx="414340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Дискографія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Студійні альбоми   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                                     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1998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:: Там, де нас нема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2000 ::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uk-UA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Янанебібув</a:t>
            </a:r>
            <a:endParaRPr lang="uk-UA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2001 :: Модель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2003 :: </a:t>
            </a:r>
            <a:r>
              <a:rPr lang="uk-UA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Суперсиметрія</a:t>
            </a:r>
            <a:endParaRPr lang="uk-UA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2005 :: 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Gloria</a:t>
            </a:r>
          </a:p>
          <a:p>
            <a:pPr algn="ctr"/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2007 :: 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Міра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2010 :: 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Dolce Vita</a:t>
            </a:r>
          </a:p>
          <a:p>
            <a:pPr algn="ctr"/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2013 :: 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Земля</a:t>
            </a:r>
          </a:p>
          <a:p>
            <a:pPr algn="ctr"/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Синґли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1996 :: «Будинок зі скла»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2002 :: «Холодно»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2004 :: «Дякую!»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2006 :: «Веселі, брате, часи настали…»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2009 :: «Я так хочу…»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Акустичні 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альбоми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2003 ::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«</a:t>
            </a:r>
            <a:r>
              <a:rPr lang="en-US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Tvi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 формат»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2006 :: «1221»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2007 :: «Вибране…»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2010 :: «Океан Ельзи: 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Best Of»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альбоми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2010 :: «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Dolce Vita /</a:t>
            </a:r>
            <a:r>
              <a:rPr lang="en-US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remastered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</a:p>
          <a:p>
            <a:pPr algn="ctr"/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ef0f5a0f414cc76c87f2231db144e4178a7852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19"/>
            <a:ext cx="4929190" cy="6848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714356"/>
            <a:ext cx="692948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Дякую</a:t>
            </a:r>
            <a:r>
              <a:rPr lang="ru-RU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 </a:t>
            </a:r>
            <a:r>
              <a:rPr lang="ru-RU" sz="8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увагу</a:t>
            </a:r>
            <a:r>
              <a:rPr lang="ru-RU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  <a:endParaRPr lang="ru-RU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116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Tanya</cp:lastModifiedBy>
  <cp:revision>13</cp:revision>
  <dcterms:created xsi:type="dcterms:W3CDTF">2013-04-25T14:02:02Z</dcterms:created>
  <dcterms:modified xsi:type="dcterms:W3CDTF">2013-12-23T19:51:35Z</dcterms:modified>
</cp:coreProperties>
</file>