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3" r:id="rId9"/>
    <p:sldId id="269" r:id="rId10"/>
    <p:sldId id="267" r:id="rId11"/>
    <p:sldId id="266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>
        <p:scale>
          <a:sx n="62" d="100"/>
          <a:sy n="62" d="100"/>
        </p:scale>
        <p:origin x="-1038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3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39458-CAB5-4052-AE87-57C2033BD208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831C8-357C-4DA5-85D8-5C5E46C4C36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831C8-357C-4DA5-85D8-5C5E46C4C36D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E8A8-BAB6-4CE7-889E-8DD0FF1DEDD3}" type="datetimeFigureOut">
              <a:rPr lang="ru-RU" smtClean="0"/>
              <a:t>16.02.2014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D856-F662-4C8A-B7C1-22F22EAF4787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E8A8-BAB6-4CE7-889E-8DD0FF1DEDD3}" type="datetimeFigureOut">
              <a:rPr lang="ru-RU" smtClean="0"/>
              <a:t>16.02.2014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D856-F662-4C8A-B7C1-22F22EAF47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E8A8-BAB6-4CE7-889E-8DD0FF1DEDD3}" type="datetimeFigureOut">
              <a:rPr lang="ru-RU" smtClean="0"/>
              <a:t>16.02.2014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D856-F662-4C8A-B7C1-22F22EAF47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E8A8-BAB6-4CE7-889E-8DD0FF1DEDD3}" type="datetimeFigureOut">
              <a:rPr lang="ru-RU" smtClean="0"/>
              <a:t>16.02.2014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D856-F662-4C8A-B7C1-22F22EAF47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E8A8-BAB6-4CE7-889E-8DD0FF1DEDD3}" type="datetimeFigureOut">
              <a:rPr lang="ru-RU" smtClean="0"/>
              <a:t>16.02.2014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D856-F662-4C8A-B7C1-22F22EAF4787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E8A8-BAB6-4CE7-889E-8DD0FF1DEDD3}" type="datetimeFigureOut">
              <a:rPr lang="ru-RU" smtClean="0"/>
              <a:t>16.02.2014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D856-F662-4C8A-B7C1-22F22EAF47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E8A8-BAB6-4CE7-889E-8DD0FF1DEDD3}" type="datetimeFigureOut">
              <a:rPr lang="ru-RU" smtClean="0"/>
              <a:t>16.02.2014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D856-F662-4C8A-B7C1-22F22EAF47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E8A8-BAB6-4CE7-889E-8DD0FF1DEDD3}" type="datetimeFigureOut">
              <a:rPr lang="ru-RU" smtClean="0"/>
              <a:t>16.02.2014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D856-F662-4C8A-B7C1-22F22EAF47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E8A8-BAB6-4CE7-889E-8DD0FF1DEDD3}" type="datetimeFigureOut">
              <a:rPr lang="ru-RU" smtClean="0"/>
              <a:t>16.02.2014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D856-F662-4C8A-B7C1-22F22EAF47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E8A8-BAB6-4CE7-889E-8DD0FF1DEDD3}" type="datetimeFigureOut">
              <a:rPr lang="ru-RU" smtClean="0"/>
              <a:t>16.02.2014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D856-F662-4C8A-B7C1-22F22EAF478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E8A8-BAB6-4CE7-889E-8DD0FF1DEDD3}" type="datetimeFigureOut">
              <a:rPr lang="ru-RU" smtClean="0"/>
              <a:t>16.02.2014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818D856-F662-4C8A-B7C1-22F22EAF478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A7E8A8-BAB6-4CE7-889E-8DD0FF1DEDD3}" type="datetimeFigureOut">
              <a:rPr lang="ru-RU" smtClean="0"/>
              <a:t>16.02.2014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18D856-F662-4C8A-B7C1-22F22EAF4787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">
              <a:schemeClr val="accent2">
                <a:lumMod val="20000"/>
                <a:lumOff val="80000"/>
              </a:schemeClr>
            </a:gs>
            <a:gs pos="39999">
              <a:schemeClr val="accent5">
                <a:lumMod val="20000"/>
                <a:lumOff val="80000"/>
              </a:schemeClr>
            </a:gs>
            <a:gs pos="70000">
              <a:schemeClr val="accent2">
                <a:lumMod val="20000"/>
                <a:lumOff val="80000"/>
              </a:schemeClr>
            </a:gs>
            <a:gs pos="100000">
              <a:srgbClr val="00B0F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869160"/>
            <a:ext cx="6172200" cy="1371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ідготували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b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Коваленко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Альона</a:t>
            </a:r>
            <a:endParaRPr lang="uk-UA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Дишлюк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Марія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620688"/>
            <a:ext cx="6103104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686800" cy="48398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600" b="1" dirty="0" err="1" smtClean="0"/>
              <a:t>Продукція</a:t>
            </a:r>
            <a:r>
              <a:rPr lang="ru-RU" sz="4600" b="1" dirty="0" smtClean="0"/>
              <a:t> ТМ </a:t>
            </a:r>
            <a:r>
              <a:rPr lang="ru-RU" sz="4600" b="1" dirty="0" err="1" smtClean="0"/>
              <a:t>President</a:t>
            </a:r>
            <a:endParaRPr lang="ru-RU" sz="4600" b="1" dirty="0" smtClean="0"/>
          </a:p>
          <a:p>
            <a:pPr>
              <a:buNone/>
            </a:pPr>
            <a:r>
              <a:rPr lang="ru-RU" sz="3100" b="1" i="1" dirty="0" smtClean="0"/>
              <a:t> </a:t>
            </a:r>
            <a:r>
              <a:rPr lang="ru-RU" sz="3100" b="1" i="1" dirty="0" err="1" smtClean="0"/>
              <a:t>Сири</a:t>
            </a:r>
            <a:r>
              <a:rPr lang="ru-RU" sz="3100" b="1" i="1" dirty="0" smtClean="0"/>
              <a:t>:</a:t>
            </a:r>
            <a:endParaRPr lang="ru-RU" sz="3100" b="1" i="1" dirty="0" smtClean="0"/>
          </a:p>
          <a:p>
            <a:r>
              <a:rPr lang="ru-RU" dirty="0" err="1" smtClean="0"/>
              <a:t>М'які</a:t>
            </a:r>
            <a:r>
              <a:rPr lang="ru-RU" dirty="0" smtClean="0"/>
              <a:t> </a:t>
            </a:r>
            <a:r>
              <a:rPr lang="ru-RU" dirty="0" err="1" smtClean="0"/>
              <a:t>сири</a:t>
            </a:r>
            <a:endParaRPr lang="ru-RU" dirty="0" smtClean="0"/>
          </a:p>
          <a:p>
            <a:r>
              <a:rPr lang="ru-RU" dirty="0" err="1" smtClean="0"/>
              <a:t>Тверді</a:t>
            </a:r>
            <a:r>
              <a:rPr lang="ru-RU" dirty="0" smtClean="0"/>
              <a:t> </a:t>
            </a:r>
            <a:r>
              <a:rPr lang="ru-RU" dirty="0" err="1" smtClean="0"/>
              <a:t>сири</a:t>
            </a:r>
            <a:endParaRPr lang="ru-RU" dirty="0" smtClean="0"/>
          </a:p>
          <a:p>
            <a:r>
              <a:rPr lang="ru-RU" dirty="0" err="1" smtClean="0"/>
              <a:t>Блакитні</a:t>
            </a:r>
            <a:r>
              <a:rPr lang="ru-RU" dirty="0" smtClean="0"/>
              <a:t> </a:t>
            </a:r>
            <a:r>
              <a:rPr lang="ru-RU" dirty="0" err="1" smtClean="0"/>
              <a:t>сири</a:t>
            </a:r>
            <a:endParaRPr lang="ru-RU" dirty="0" smtClean="0"/>
          </a:p>
          <a:p>
            <a:r>
              <a:rPr lang="ru-RU" dirty="0" err="1" smtClean="0"/>
              <a:t>Свіжі</a:t>
            </a:r>
            <a:r>
              <a:rPr lang="ru-RU" dirty="0" smtClean="0"/>
              <a:t> </a:t>
            </a:r>
            <a:r>
              <a:rPr lang="ru-RU" dirty="0" err="1" smtClean="0"/>
              <a:t>сири</a:t>
            </a:r>
            <a:endParaRPr lang="ru-RU" dirty="0" smtClean="0"/>
          </a:p>
          <a:p>
            <a:r>
              <a:rPr lang="ru-RU" dirty="0" smtClean="0"/>
              <a:t>Плавлений сир </a:t>
            </a:r>
            <a:r>
              <a:rPr lang="ru-RU" dirty="0" err="1" smtClean="0"/>
              <a:t>порція</a:t>
            </a:r>
            <a:endParaRPr lang="ru-RU" dirty="0" smtClean="0"/>
          </a:p>
          <a:p>
            <a:r>
              <a:rPr lang="ru-RU" dirty="0" smtClean="0"/>
              <a:t>Плавлений сир ванночка</a:t>
            </a:r>
          </a:p>
          <a:p>
            <a:r>
              <a:rPr lang="ru-RU" dirty="0" smtClean="0"/>
              <a:t>Плавлений сир в </a:t>
            </a:r>
            <a:r>
              <a:rPr lang="ru-RU" dirty="0" err="1" smtClean="0"/>
              <a:t>скибочках</a:t>
            </a:r>
            <a:endParaRPr lang="ru-RU" dirty="0" smtClean="0"/>
          </a:p>
          <a:p>
            <a:pPr>
              <a:buNone/>
            </a:pPr>
            <a:r>
              <a:rPr lang="ru-RU" sz="2900" b="1" i="1" dirty="0" smtClean="0"/>
              <a:t> </a:t>
            </a:r>
            <a:r>
              <a:rPr lang="ru-RU" sz="2900" b="1" i="1" dirty="0" err="1" smtClean="0"/>
              <a:t>Молочна</a:t>
            </a:r>
            <a:r>
              <a:rPr lang="ru-RU" sz="2900" b="1" i="1" dirty="0" smtClean="0"/>
              <a:t> </a:t>
            </a:r>
            <a:r>
              <a:rPr lang="ru-RU" sz="2900" b="1" i="1" dirty="0" err="1" smtClean="0"/>
              <a:t>продукція</a:t>
            </a:r>
            <a:r>
              <a:rPr lang="ru-RU" sz="2900" b="1" i="1" dirty="0" smtClean="0"/>
              <a:t>:</a:t>
            </a:r>
            <a:endParaRPr lang="ru-RU" sz="2900" b="1" i="1" dirty="0" smtClean="0"/>
          </a:p>
          <a:p>
            <a:r>
              <a:rPr lang="ru-RU" dirty="0" smtClean="0"/>
              <a:t>Масло</a:t>
            </a:r>
          </a:p>
          <a:p>
            <a:r>
              <a:rPr lang="ru-RU" dirty="0" smtClean="0"/>
              <a:t>Сметана</a:t>
            </a:r>
          </a:p>
          <a:p>
            <a:r>
              <a:rPr lang="ru-RU" dirty="0" smtClean="0"/>
              <a:t>Вершки</a:t>
            </a:r>
          </a:p>
          <a:p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smtClean="0"/>
              <a:t>кисломолочного </a:t>
            </a:r>
            <a:r>
              <a:rPr lang="ru-RU" dirty="0" err="1" smtClean="0"/>
              <a:t>сиру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3" descr="log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-315416"/>
            <a:ext cx="3312368" cy="1865968"/>
          </a:xfrm>
        </p:spPr>
      </p:pic>
      <p:pic>
        <p:nvPicPr>
          <p:cNvPr id="5" name="Рисунок 4" descr="img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700808"/>
            <a:ext cx="2267267" cy="1562318"/>
          </a:xfrm>
          <a:prstGeom prst="rect">
            <a:avLst/>
          </a:prstGeom>
        </p:spPr>
      </p:pic>
      <p:pic>
        <p:nvPicPr>
          <p:cNvPr id="6" name="Рисунок 5" descr="img (2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4797152"/>
            <a:ext cx="2514951" cy="2514951"/>
          </a:xfrm>
          <a:prstGeom prst="rect">
            <a:avLst/>
          </a:prstGeom>
        </p:spPr>
      </p:pic>
      <p:pic>
        <p:nvPicPr>
          <p:cNvPr id="7" name="Рисунок 6" descr="im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3284984"/>
            <a:ext cx="3240360" cy="3240360"/>
          </a:xfrm>
          <a:prstGeom prst="rect">
            <a:avLst/>
          </a:prstGeom>
        </p:spPr>
      </p:pic>
      <p:pic>
        <p:nvPicPr>
          <p:cNvPr id="8" name="Рисунок 7" descr="img (3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920" y="2708920"/>
            <a:ext cx="2514951" cy="2514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Контактна інформація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err="1" smtClean="0"/>
              <a:t>Головний</a:t>
            </a:r>
            <a:r>
              <a:rPr lang="ru-RU" b="1" dirty="0" smtClean="0"/>
              <a:t> </a:t>
            </a:r>
            <a:r>
              <a:rPr lang="ru-RU" b="1" dirty="0" err="1" smtClean="0"/>
              <a:t>офіс</a:t>
            </a:r>
            <a:r>
              <a:rPr lang="ru-RU" b="1" dirty="0" smtClean="0"/>
              <a:t>: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       ДП </a:t>
            </a:r>
            <a:r>
              <a:rPr lang="ru-RU" dirty="0" smtClean="0"/>
              <a:t>"</a:t>
            </a:r>
            <a:r>
              <a:rPr lang="ru-RU" dirty="0" err="1" smtClean="0"/>
              <a:t>Лакталіс</a:t>
            </a:r>
            <a:r>
              <a:rPr lang="ru-RU" dirty="0" smtClean="0"/>
              <a:t> - </a:t>
            </a:r>
            <a:r>
              <a:rPr lang="ru-RU" dirty="0" err="1" smtClean="0"/>
              <a:t>Україна</a:t>
            </a:r>
            <a:r>
              <a:rPr lang="ru-RU" dirty="0" smtClean="0"/>
              <a:t>«</a:t>
            </a:r>
          </a:p>
          <a:p>
            <a:pPr>
              <a:buNone/>
            </a:pPr>
            <a:r>
              <a:rPr lang="ru-RU" dirty="0" smtClean="0"/>
              <a:t>        03062</a:t>
            </a:r>
            <a:r>
              <a:rPr lang="ru-RU" dirty="0" smtClean="0"/>
              <a:t>, м. </a:t>
            </a:r>
            <a:r>
              <a:rPr lang="ru-RU" dirty="0" err="1" smtClean="0"/>
              <a:t>Київ</a:t>
            </a:r>
            <a:r>
              <a:rPr lang="ru-RU" dirty="0" smtClean="0"/>
              <a:t>, </a:t>
            </a:r>
            <a:r>
              <a:rPr lang="ru-RU" dirty="0" err="1" smtClean="0"/>
              <a:t>вул</a:t>
            </a:r>
            <a:r>
              <a:rPr lang="ru-RU" dirty="0" smtClean="0"/>
              <a:t>. </a:t>
            </a:r>
            <a:r>
              <a:rPr lang="ru-RU" dirty="0" err="1" smtClean="0"/>
              <a:t>Естонська</a:t>
            </a:r>
            <a:r>
              <a:rPr lang="ru-RU" dirty="0" smtClean="0"/>
              <a:t>, 120</a:t>
            </a:r>
          </a:p>
          <a:p>
            <a:pPr>
              <a:buNone/>
            </a:pPr>
            <a:r>
              <a:rPr lang="ru-RU" b="1" dirty="0" smtClean="0"/>
              <a:t>Тел</a:t>
            </a:r>
            <a:r>
              <a:rPr lang="ru-RU" dirty="0" smtClean="0"/>
              <a:t>:    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+</a:t>
            </a:r>
            <a:r>
              <a:rPr lang="ru-RU" dirty="0" smtClean="0"/>
              <a:t>380 (44) </a:t>
            </a:r>
            <a:r>
              <a:rPr lang="ru-RU" dirty="0" smtClean="0"/>
              <a:t>590-28-68</a:t>
            </a:r>
          </a:p>
          <a:p>
            <a:pPr>
              <a:buNone/>
            </a:pPr>
            <a:r>
              <a:rPr lang="ru-RU" b="1" dirty="0" smtClean="0"/>
              <a:t>Ф</a:t>
            </a:r>
            <a:r>
              <a:rPr lang="ru-RU" b="1" dirty="0" smtClean="0"/>
              <a:t>акс</a:t>
            </a:r>
            <a:r>
              <a:rPr lang="ru-RU" dirty="0" smtClean="0"/>
              <a:t>: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</a:t>
            </a:r>
            <a:r>
              <a:rPr lang="ru-RU" dirty="0" smtClean="0"/>
              <a:t>  +380 (44) 494-21-13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загруженно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8127" y="3645024"/>
            <a:ext cx="5015873" cy="2920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2347"/>
            <a:ext cx="9144000" cy="693034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prstTxWarp prst="textDoubleWave1">
              <a:avLst/>
            </a:prstTxWarp>
            <a:normAutofit/>
          </a:bodyPr>
          <a:lstStyle/>
          <a:p>
            <a:pPr algn="ctr">
              <a:buNone/>
            </a:pPr>
            <a:r>
              <a:rPr lang="uk-UA" sz="6600" dirty="0" smtClean="0">
                <a:solidFill>
                  <a:schemeClr val="bg1"/>
                </a:solidFill>
              </a:rPr>
              <a:t>Дякую За Увагу!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4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 компанію</a:t>
            </a:r>
            <a:endParaRPr lang="ru-RU" sz="4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4032448" cy="4824536"/>
          </a:xfrm>
        </p:spPr>
        <p:txBody>
          <a:bodyPr>
            <a:normAutofit/>
          </a:bodyPr>
          <a:lstStyle/>
          <a:p>
            <a:r>
              <a:rPr lang="ru-RU" dirty="0" err="1" smtClean="0"/>
              <a:t>Компанія</a:t>
            </a:r>
            <a:r>
              <a:rPr lang="ru-RU" dirty="0" smtClean="0"/>
              <a:t> «</a:t>
            </a:r>
            <a:r>
              <a:rPr lang="ru-RU" dirty="0" err="1" smtClean="0"/>
              <a:t>Лакталіс</a:t>
            </a:r>
            <a:r>
              <a:rPr lang="ru-RU" dirty="0" smtClean="0"/>
              <a:t> </a:t>
            </a:r>
            <a:r>
              <a:rPr lang="ru-RU" dirty="0" err="1" smtClean="0"/>
              <a:t>Україна</a:t>
            </a:r>
            <a:r>
              <a:rPr lang="ru-RU" dirty="0" smtClean="0"/>
              <a:t>»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err="1" smtClean="0"/>
              <a:t>найбільшого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переробника</a:t>
            </a:r>
            <a:r>
              <a:rPr lang="ru-RU" dirty="0" smtClean="0"/>
              <a:t> молока - </a:t>
            </a:r>
            <a:r>
              <a:rPr lang="ru-RU" dirty="0" err="1" smtClean="0"/>
              <a:t>Групи</a:t>
            </a:r>
            <a:r>
              <a:rPr lang="ru-RU" dirty="0" smtClean="0"/>
              <a:t> «</a:t>
            </a:r>
            <a:r>
              <a:rPr lang="ru-RU" dirty="0" err="1" smtClean="0"/>
              <a:t>Лакталіс</a:t>
            </a:r>
            <a:r>
              <a:rPr lang="ru-RU" dirty="0" smtClean="0"/>
              <a:t>» (</a:t>
            </a:r>
            <a:r>
              <a:rPr lang="ru-RU" dirty="0" err="1" smtClean="0"/>
              <a:t>Франція</a:t>
            </a:r>
            <a:r>
              <a:rPr lang="ru-RU" dirty="0" smtClean="0"/>
              <a:t>). </a:t>
            </a:r>
          </a:p>
          <a:p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err="1" smtClean="0"/>
              <a:t>українському</a:t>
            </a:r>
            <a:r>
              <a:rPr lang="ru-RU" dirty="0" smtClean="0"/>
              <a:t> ринку «</a:t>
            </a:r>
            <a:r>
              <a:rPr lang="ru-RU" dirty="0" err="1" smtClean="0"/>
              <a:t>Лакталіс</a:t>
            </a:r>
            <a:r>
              <a:rPr lang="ru-RU" dirty="0" smtClean="0"/>
              <a:t>» </a:t>
            </a:r>
            <a:r>
              <a:rPr lang="ru-RU" dirty="0" err="1" smtClean="0"/>
              <a:t>працює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1996 року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лідерів</a:t>
            </a:r>
            <a:r>
              <a:rPr lang="ru-RU" dirty="0" smtClean="0"/>
              <a:t> ринку.</a:t>
            </a:r>
            <a:endParaRPr lang="ru-RU" dirty="0"/>
          </a:p>
        </p:txBody>
      </p:sp>
      <p:pic>
        <p:nvPicPr>
          <p:cNvPr id="4" name="Рисунок 3" descr="presidentF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196752"/>
            <a:ext cx="3390476" cy="464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Наша продукція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544616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uk-UA" sz="3200" b="1" dirty="0" smtClean="0"/>
              <a:t>  Локо </a:t>
            </a:r>
            <a:r>
              <a:rPr lang="uk-UA" sz="3200" b="1" dirty="0" err="1" smtClean="0"/>
              <a:t>Моко</a:t>
            </a:r>
            <a:endParaRPr lang="uk-UA" sz="3200" b="1" dirty="0" smtClean="0"/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uk-UA" sz="3200" b="1" dirty="0" smtClean="0"/>
              <a:t>  </a:t>
            </a:r>
            <a:r>
              <a:rPr lang="en-US" sz="3200" b="1" dirty="0" err="1" smtClean="0"/>
              <a:t>Galbani</a:t>
            </a:r>
            <a:endParaRPr lang="uk-UA" sz="3200" b="1" dirty="0" smtClean="0"/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3200" b="1" dirty="0" smtClean="0"/>
              <a:t>  </a:t>
            </a:r>
            <a:r>
              <a:rPr lang="en-US" sz="3200" b="1" dirty="0" err="1" smtClean="0"/>
              <a:t>Lactel</a:t>
            </a:r>
            <a:endParaRPr lang="en-US" sz="3200" b="1" dirty="0" smtClean="0"/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3200" b="1" dirty="0" smtClean="0"/>
              <a:t>  </a:t>
            </a:r>
            <a:r>
              <a:rPr lang="ru-RU" sz="3200" b="1" dirty="0" err="1" smtClean="0"/>
              <a:t>Фанн</a:t>
            </a:r>
            <a:r>
              <a:rPr lang="uk-UA" sz="3200" b="1" dirty="0" smtClean="0"/>
              <a:t>і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uk-UA" sz="3200" b="1" dirty="0" smtClean="0"/>
              <a:t> </a:t>
            </a:r>
            <a:r>
              <a:rPr lang="uk-UA" sz="3200" b="1" dirty="0" err="1" smtClean="0"/>
              <a:t>Лактонія</a:t>
            </a:r>
            <a:r>
              <a:rPr lang="uk-UA" sz="3200" b="1" dirty="0" smtClean="0"/>
              <a:t>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uk-UA" sz="3200" b="1" dirty="0" err="1" smtClean="0"/>
              <a:t>Дольче</a:t>
            </a:r>
            <a:endParaRPr lang="uk-UA" sz="3200" b="1" dirty="0" smtClean="0"/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3200" b="1" dirty="0" smtClean="0"/>
              <a:t>President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endParaRPr lang="uk-UA" sz="3200" b="1" dirty="0" smtClean="0"/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endParaRPr lang="uk-UA" dirty="0" smtClean="0"/>
          </a:p>
          <a:p>
            <a:pPr>
              <a:buClr>
                <a:schemeClr val="accent1">
                  <a:lumMod val="75000"/>
                </a:schemeClr>
              </a:buClr>
              <a:buNone/>
            </a:pPr>
            <a:endParaRPr lang="ru-RU" dirty="0"/>
          </a:p>
        </p:txBody>
      </p:sp>
      <p:pic>
        <p:nvPicPr>
          <p:cNvPr id="22" name="Рисунок 21" descr="logo (6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052736"/>
            <a:ext cx="2314898" cy="2362530"/>
          </a:xfrm>
          <a:prstGeom prst="rect">
            <a:avLst/>
          </a:prstGeom>
        </p:spPr>
      </p:pic>
      <p:pic>
        <p:nvPicPr>
          <p:cNvPr id="23" name="Рисунок 22" descr="logo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101" y="1052736"/>
            <a:ext cx="2857899" cy="1505160"/>
          </a:xfrm>
          <a:prstGeom prst="rect">
            <a:avLst/>
          </a:prstGeom>
        </p:spPr>
      </p:pic>
      <p:pic>
        <p:nvPicPr>
          <p:cNvPr id="24" name="Рисунок 23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4941168"/>
            <a:ext cx="2857899" cy="1609950"/>
          </a:xfrm>
          <a:prstGeom prst="rect">
            <a:avLst/>
          </a:prstGeom>
        </p:spPr>
      </p:pic>
      <p:pic>
        <p:nvPicPr>
          <p:cNvPr id="25" name="Рисунок 24" descr="logo (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5154" y="3068960"/>
            <a:ext cx="2838846" cy="2019582"/>
          </a:xfrm>
          <a:prstGeom prst="rect">
            <a:avLst/>
          </a:prstGeom>
        </p:spPr>
      </p:pic>
      <p:pic>
        <p:nvPicPr>
          <p:cNvPr id="26" name="Рисунок 25" descr="logo (3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5517232"/>
            <a:ext cx="2524478" cy="1086002"/>
          </a:xfrm>
          <a:prstGeom prst="rect">
            <a:avLst/>
          </a:prstGeom>
        </p:spPr>
      </p:pic>
      <p:pic>
        <p:nvPicPr>
          <p:cNvPr id="27" name="Рисунок 26" descr="logo (2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3861048"/>
            <a:ext cx="2857899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Локо </a:t>
            </a:r>
            <a:r>
              <a:rPr lang="uk-UA" dirty="0" err="1" smtClean="0"/>
              <a:t>Моко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892480" cy="55172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Молочні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Локо </a:t>
            </a:r>
            <a:r>
              <a:rPr lang="ru-RU" dirty="0" err="1" smtClean="0"/>
              <a:t>Моко</a:t>
            </a:r>
            <a:r>
              <a:rPr lang="ru-RU" dirty="0" smtClean="0"/>
              <a:t> </a:t>
            </a:r>
            <a:r>
              <a:rPr lang="ru-RU" dirty="0" err="1" smtClean="0"/>
              <a:t>надзвичайно</a:t>
            </a:r>
            <a:r>
              <a:rPr lang="ru-RU" dirty="0" smtClean="0"/>
              <a:t> </a:t>
            </a:r>
            <a:r>
              <a:rPr lang="ru-RU" dirty="0" err="1" smtClean="0"/>
              <a:t>корисні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унікальному</a:t>
            </a:r>
            <a:r>
              <a:rPr lang="ru-RU" dirty="0" smtClean="0"/>
              <a:t> </a:t>
            </a:r>
            <a:r>
              <a:rPr lang="ru-RU" dirty="0" err="1" smtClean="0"/>
              <a:t>збагаченню</a:t>
            </a:r>
            <a:r>
              <a:rPr lang="ru-RU" dirty="0" smtClean="0"/>
              <a:t> </a:t>
            </a:r>
            <a:r>
              <a:rPr lang="ru-RU" dirty="0" err="1" smtClean="0"/>
              <a:t>кальцієм</a:t>
            </a:r>
            <a:r>
              <a:rPr lang="ru-RU" dirty="0" smtClean="0"/>
              <a:t>, </a:t>
            </a:r>
            <a:r>
              <a:rPr lang="ru-RU" dirty="0" err="1" smtClean="0"/>
              <a:t>вітаміном</a:t>
            </a:r>
            <a:r>
              <a:rPr lang="ru-RU" dirty="0" smtClean="0"/>
              <a:t> Д</a:t>
            </a:r>
            <a:r>
              <a:rPr lang="ru-RU" baseline="-25000" dirty="0" smtClean="0"/>
              <a:t>3</a:t>
            </a:r>
            <a:r>
              <a:rPr lang="ru-RU" dirty="0" smtClean="0"/>
              <a:t> та кислотами Омега 3. </a:t>
            </a:r>
            <a:r>
              <a:rPr lang="ru-RU" dirty="0" err="1" smtClean="0"/>
              <a:t>Кислоти</a:t>
            </a:r>
            <a:r>
              <a:rPr lang="ru-RU" dirty="0" smtClean="0"/>
              <a:t> Омега 3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клітини</a:t>
            </a:r>
            <a:r>
              <a:rPr lang="ru-RU" dirty="0" smtClean="0"/>
              <a:t> </a:t>
            </a:r>
            <a:r>
              <a:rPr lang="ru-RU" dirty="0" err="1" smtClean="0"/>
              <a:t>енергією</a:t>
            </a:r>
            <a:r>
              <a:rPr lang="ru-RU" dirty="0" smtClean="0"/>
              <a:t> для </a:t>
            </a:r>
            <a:r>
              <a:rPr lang="ru-RU" dirty="0" err="1" smtClean="0"/>
              <a:t>кращого</a:t>
            </a:r>
            <a:r>
              <a:rPr lang="ru-RU" dirty="0" smtClean="0"/>
              <a:t> </a:t>
            </a:r>
            <a:r>
              <a:rPr lang="ru-RU" dirty="0" err="1" smtClean="0"/>
              <a:t>проходження</a:t>
            </a:r>
            <a:r>
              <a:rPr lang="ru-RU" dirty="0" smtClean="0"/>
              <a:t> </a:t>
            </a:r>
            <a:r>
              <a:rPr lang="ru-RU" dirty="0" err="1" smtClean="0"/>
              <a:t>імпульсів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ними,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 smtClean="0"/>
              <a:t>покращується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Пам'ять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Концентрація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Сприйняття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r>
              <a:rPr lang="ru-RU" b="1" dirty="0" err="1" smtClean="0"/>
              <a:t>Продукція</a:t>
            </a:r>
            <a:r>
              <a:rPr lang="ru-RU" b="1" dirty="0" smtClean="0"/>
              <a:t> </a:t>
            </a:r>
            <a:r>
              <a:rPr lang="ru-RU" b="1" dirty="0" smtClean="0"/>
              <a:t>ТМ Локо </a:t>
            </a:r>
            <a:r>
              <a:rPr lang="ru-RU" b="1" dirty="0" err="1" smtClean="0"/>
              <a:t>Моко</a:t>
            </a:r>
            <a:endParaRPr lang="ru-RU" b="1" dirty="0" smtClean="0"/>
          </a:p>
          <a:p>
            <a:r>
              <a:rPr lang="ru-RU" dirty="0" smtClean="0"/>
              <a:t>Йогурт</a:t>
            </a:r>
          </a:p>
          <a:p>
            <a:r>
              <a:rPr lang="ru-RU" dirty="0" smtClean="0"/>
              <a:t>Крем </a:t>
            </a:r>
            <a:r>
              <a:rPr lang="ru-RU" dirty="0" smtClean="0"/>
              <a:t>творожный</a:t>
            </a:r>
            <a:endParaRPr lang="ru-RU" dirty="0" smtClean="0"/>
          </a:p>
          <a:p>
            <a:r>
              <a:rPr lang="ru-RU" dirty="0" smtClean="0"/>
              <a:t>Десерт</a:t>
            </a:r>
          </a:p>
          <a:p>
            <a:endParaRPr lang="ru-RU" dirty="0"/>
          </a:p>
        </p:txBody>
      </p:sp>
      <p:pic>
        <p:nvPicPr>
          <p:cNvPr id="7" name="Рисунок 6" descr="logo (6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0788" y="3356992"/>
            <a:ext cx="3693212" cy="350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/>
              <a:t>  </a:t>
            </a:r>
            <a:r>
              <a:rPr lang="ru-RU" sz="3200" b="1" dirty="0" err="1" smtClean="0"/>
              <a:t>Продукція</a:t>
            </a:r>
            <a:r>
              <a:rPr lang="ru-RU" sz="3200" b="1" dirty="0" smtClean="0"/>
              <a:t> </a:t>
            </a:r>
            <a:r>
              <a:rPr lang="ru-RU" sz="3200" b="1" dirty="0" smtClean="0"/>
              <a:t>ТМ </a:t>
            </a:r>
            <a:r>
              <a:rPr lang="en-US" sz="3200" b="1" dirty="0" err="1" smtClean="0"/>
              <a:t>Galbani</a:t>
            </a:r>
            <a:endParaRPr lang="uk-UA" sz="3200" b="1" dirty="0" smtClean="0"/>
          </a:p>
          <a:p>
            <a:pPr>
              <a:buFont typeface="Wingdings" pitchFamily="2" charset="2"/>
              <a:buChar char="v"/>
            </a:pPr>
            <a:r>
              <a:rPr lang="uk-UA" sz="3200" b="1" dirty="0" smtClean="0"/>
              <a:t> </a:t>
            </a:r>
            <a:r>
              <a:rPr lang="ru-RU" dirty="0" err="1" smtClean="0"/>
              <a:t>Тверді</a:t>
            </a:r>
            <a:r>
              <a:rPr lang="ru-RU" dirty="0" smtClean="0"/>
              <a:t> </a:t>
            </a:r>
            <a:r>
              <a:rPr lang="ru-RU" dirty="0" err="1" smtClean="0"/>
              <a:t>сири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 smtClean="0"/>
              <a:t>Моцарела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 smtClean="0"/>
              <a:t>Маскарпоне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Рокота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6" name="Рисунок 5" descr="img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6287" y="476672"/>
            <a:ext cx="3577713" cy="2232248"/>
          </a:xfrm>
          <a:prstGeom prst="rect">
            <a:avLst/>
          </a:prstGeom>
        </p:spPr>
      </p:pic>
      <p:pic>
        <p:nvPicPr>
          <p:cNvPr id="7" name="Рисунок 6" descr="img (4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725144"/>
            <a:ext cx="1971950" cy="1505160"/>
          </a:xfrm>
          <a:prstGeom prst="rect">
            <a:avLst/>
          </a:prstGeom>
        </p:spPr>
      </p:pic>
      <p:pic>
        <p:nvPicPr>
          <p:cNvPr id="8" name="Рисунок 7" descr="img (5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2780928"/>
            <a:ext cx="2118529" cy="3707427"/>
          </a:xfrm>
          <a:prstGeom prst="rect">
            <a:avLst/>
          </a:prstGeom>
        </p:spPr>
      </p:pic>
      <p:pic>
        <p:nvPicPr>
          <p:cNvPr id="9" name="Рисунок 8" descr="img (6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4149080"/>
            <a:ext cx="2750775" cy="2396714"/>
          </a:xfrm>
          <a:prstGeom prst="rect">
            <a:avLst/>
          </a:prstGeom>
        </p:spPr>
      </p:pic>
      <p:pic>
        <p:nvPicPr>
          <p:cNvPr id="10" name="Рисунок 9" descr="partner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-747464"/>
            <a:ext cx="3168352" cy="260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dirty="0" smtClean="0"/>
              <a:t/>
            </a:r>
            <a:br>
              <a:rPr lang="uk-UA" sz="5400" dirty="0" smtClean="0"/>
            </a:br>
            <a:r>
              <a:rPr lang="uk-UA" sz="5400" dirty="0" smtClean="0"/>
              <a:t/>
            </a:r>
            <a:br>
              <a:rPr lang="uk-UA" sz="5400" dirty="0" smtClean="0"/>
            </a:br>
            <a:r>
              <a:rPr lang="uk-UA" sz="5400" dirty="0" smtClean="0"/>
              <a:t/>
            </a:r>
            <a:br>
              <a:rPr lang="uk-UA" sz="5400" dirty="0" smtClean="0"/>
            </a:br>
            <a:r>
              <a:rPr lang="uk-UA" sz="5400" dirty="0" smtClean="0"/>
              <a:t/>
            </a:r>
            <a:br>
              <a:rPr lang="uk-UA" sz="5400" dirty="0" smtClean="0"/>
            </a:br>
            <a:r>
              <a:rPr lang="uk-UA" sz="5400" dirty="0" smtClean="0"/>
              <a:t/>
            </a:r>
            <a:br>
              <a:rPr lang="uk-UA" sz="54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7884368" cy="52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Молоко </a:t>
            </a:r>
            <a:r>
              <a:rPr lang="ru-RU" dirty="0" err="1" smtClean="0"/>
              <a:t>тривалого</a:t>
            </a:r>
            <a:r>
              <a:rPr lang="ru-RU" dirty="0" smtClean="0"/>
              <a:t> </a:t>
            </a:r>
            <a:r>
              <a:rPr lang="ru-RU" dirty="0" err="1" smtClean="0"/>
              <a:t>зберігання</a:t>
            </a:r>
            <a:r>
              <a:rPr lang="ru-RU" dirty="0" smtClean="0"/>
              <a:t> </a:t>
            </a:r>
            <a:r>
              <a:rPr lang="ru-RU" dirty="0" err="1" smtClean="0"/>
              <a:t>збагачене</a:t>
            </a:r>
            <a:r>
              <a:rPr lang="ru-RU" dirty="0" smtClean="0"/>
              <a:t> </a:t>
            </a:r>
            <a:r>
              <a:rPr lang="ru-RU" dirty="0" err="1" smtClean="0"/>
              <a:t>вітаміном</a:t>
            </a:r>
            <a:r>
              <a:rPr lang="ru-RU" dirty="0" smtClean="0"/>
              <a:t> </a:t>
            </a:r>
            <a:r>
              <a:rPr lang="en-US" dirty="0" smtClean="0"/>
              <a:t>D </a:t>
            </a:r>
            <a:r>
              <a:rPr lang="ru-RU" dirty="0" err="1" smtClean="0"/>
              <a:t>який</a:t>
            </a:r>
            <a:r>
              <a:rPr lang="ru-RU" dirty="0" smtClean="0"/>
              <a:t> так </a:t>
            </a:r>
            <a:r>
              <a:rPr lang="ru-RU" dirty="0" err="1" smtClean="0"/>
              <a:t>необхідний</a:t>
            </a:r>
            <a:r>
              <a:rPr lang="ru-RU" dirty="0" smtClean="0"/>
              <a:t> для росту </a:t>
            </a:r>
            <a:r>
              <a:rPr lang="ru-RU" dirty="0" err="1" smtClean="0"/>
              <a:t>і</a:t>
            </a:r>
            <a:r>
              <a:rPr lang="ru-RU" dirty="0" smtClean="0"/>
              <a:t> правильного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. </a:t>
            </a:r>
            <a:r>
              <a:rPr lang="ru-RU" dirty="0" err="1" smtClean="0"/>
              <a:t>Необхідні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 </a:t>
            </a:r>
            <a:r>
              <a:rPr lang="ru-RU" dirty="0" err="1" smtClean="0"/>
              <a:t>амінокислоти</a:t>
            </a:r>
            <a:r>
              <a:rPr lang="ru-RU" dirty="0" smtClean="0"/>
              <a:t> , </a:t>
            </a:r>
            <a:r>
              <a:rPr lang="ru-RU" dirty="0" err="1" smtClean="0"/>
              <a:t>особливі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 молочного </a:t>
            </a:r>
            <a:r>
              <a:rPr lang="ru-RU" dirty="0" err="1" smtClean="0"/>
              <a:t>цукру</a:t>
            </a:r>
            <a:r>
              <a:rPr lang="ru-RU" dirty="0" smtClean="0"/>
              <a:t> </a:t>
            </a:r>
            <a:r>
              <a:rPr lang="ru-RU" dirty="0" err="1" smtClean="0"/>
              <a:t>мінеральний</a:t>
            </a:r>
            <a:r>
              <a:rPr lang="ru-RU" dirty="0" smtClean="0"/>
              <a:t> склад молока </a:t>
            </a:r>
            <a:r>
              <a:rPr lang="ru-RU" dirty="0" err="1" smtClean="0"/>
              <a:t>роблять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незамінним</a:t>
            </a:r>
            <a:r>
              <a:rPr lang="ru-RU" dirty="0" smtClean="0"/>
              <a:t> для </a:t>
            </a:r>
            <a:r>
              <a:rPr lang="ru-RU" dirty="0" err="1" smtClean="0"/>
              <a:t>дорослих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того , молоко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джерелом</a:t>
            </a:r>
            <a:r>
              <a:rPr lang="ru-RU" dirty="0" smtClean="0"/>
              <a:t> </a:t>
            </a:r>
            <a:r>
              <a:rPr lang="ru-RU" dirty="0" err="1" smtClean="0"/>
              <a:t>вітамінів</a:t>
            </a:r>
            <a:r>
              <a:rPr lang="ru-RU" dirty="0" smtClean="0"/>
              <a:t> - А , С, Е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В. </a:t>
            </a:r>
          </a:p>
          <a:p>
            <a:pPr>
              <a:buNone/>
            </a:pPr>
            <a:r>
              <a:rPr lang="ru-RU" sz="2800" b="1" dirty="0" err="1" smtClean="0"/>
              <a:t>Продукція</a:t>
            </a:r>
            <a:r>
              <a:rPr lang="ru-RU" sz="2800" b="1" dirty="0" smtClean="0"/>
              <a:t> ТМ </a:t>
            </a:r>
            <a:r>
              <a:rPr lang="en-US" sz="2800" b="1" dirty="0" err="1" smtClean="0"/>
              <a:t>Lactel</a:t>
            </a:r>
            <a:endParaRPr lang="en-US" sz="2800" b="1" dirty="0" smtClean="0"/>
          </a:p>
          <a:p>
            <a:r>
              <a:rPr lang="ru-RU" dirty="0" smtClean="0"/>
              <a:t>Молоко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вітаміном</a:t>
            </a:r>
            <a:r>
              <a:rPr lang="ru-RU" dirty="0" smtClean="0"/>
              <a:t> </a:t>
            </a:r>
            <a:r>
              <a:rPr lang="en-US" dirty="0" smtClean="0"/>
              <a:t>D 3,2%</a:t>
            </a:r>
          </a:p>
          <a:p>
            <a:r>
              <a:rPr lang="ru-RU" dirty="0" smtClean="0"/>
              <a:t>Молоко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вітаміном</a:t>
            </a:r>
            <a:r>
              <a:rPr lang="ru-RU" dirty="0" smtClean="0"/>
              <a:t> </a:t>
            </a:r>
            <a:r>
              <a:rPr lang="en-US" dirty="0" smtClean="0"/>
              <a:t>D 2,5%</a:t>
            </a:r>
          </a:p>
          <a:p>
            <a:r>
              <a:rPr lang="ru-RU" dirty="0" smtClean="0"/>
              <a:t>Молоко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вітаміном</a:t>
            </a:r>
            <a:r>
              <a:rPr lang="ru-RU" dirty="0" smtClean="0"/>
              <a:t> </a:t>
            </a:r>
            <a:r>
              <a:rPr lang="en-US" dirty="0" smtClean="0"/>
              <a:t>D 0,5%</a:t>
            </a:r>
          </a:p>
          <a:p>
            <a:r>
              <a:rPr lang="ru-RU" dirty="0" smtClean="0"/>
              <a:t>Молоко </a:t>
            </a:r>
            <a:r>
              <a:rPr lang="ru-RU" dirty="0" err="1" smtClean="0"/>
              <a:t>Низьколактозне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logo (4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-243408"/>
            <a:ext cx="2676899" cy="1991003"/>
          </a:xfrm>
          <a:prstGeom prst="rect">
            <a:avLst/>
          </a:prstGeom>
        </p:spPr>
      </p:pic>
      <p:pic>
        <p:nvPicPr>
          <p:cNvPr id="5" name="Рисунок 4" descr="img (7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3855158"/>
            <a:ext cx="1584176" cy="3002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err="1" smtClean="0"/>
              <a:t>Продукція</a:t>
            </a:r>
            <a:r>
              <a:rPr lang="ru-RU" sz="2800" b="1" dirty="0" smtClean="0"/>
              <a:t> ТМ </a:t>
            </a:r>
            <a:r>
              <a:rPr lang="ru-RU" sz="2800" b="1" dirty="0" err="1" smtClean="0"/>
              <a:t>Фанні</a:t>
            </a:r>
            <a:endParaRPr lang="ru-RU" sz="2800" b="1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Йогурт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Сирок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кисломолочного </a:t>
            </a:r>
            <a:r>
              <a:rPr lang="ru-RU" dirty="0" err="1" smtClean="0"/>
              <a:t>сиру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Глазурований</a:t>
            </a:r>
            <a:r>
              <a:rPr lang="ru-RU" dirty="0" smtClean="0"/>
              <a:t> </a:t>
            </a:r>
            <a:r>
              <a:rPr lang="ru-RU" dirty="0" err="1" smtClean="0"/>
              <a:t>сирок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logo (3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404664"/>
            <a:ext cx="2952328" cy="1270058"/>
          </a:xfrm>
          <a:prstGeom prst="rect">
            <a:avLst/>
          </a:prstGeom>
        </p:spPr>
      </p:pic>
      <p:pic>
        <p:nvPicPr>
          <p:cNvPr id="6" name="Рисунок 5" descr="загруженное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764704"/>
            <a:ext cx="2883902" cy="3312368"/>
          </a:xfrm>
          <a:prstGeom prst="rect">
            <a:avLst/>
          </a:prstGeom>
        </p:spPr>
      </p:pic>
      <p:pic>
        <p:nvPicPr>
          <p:cNvPr id="7" name="Рисунок 6" descr="загруженное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4509120"/>
            <a:ext cx="2543373" cy="2348880"/>
          </a:xfrm>
          <a:prstGeom prst="rect">
            <a:avLst/>
          </a:prstGeom>
        </p:spPr>
      </p:pic>
      <p:pic>
        <p:nvPicPr>
          <p:cNvPr id="8" name="Рисунок 7" descr="images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077072"/>
            <a:ext cx="1943100" cy="2352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7128792" cy="51998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Унікальний</a:t>
            </a:r>
            <a:r>
              <a:rPr lang="ru-RU" dirty="0" smtClean="0"/>
              <a:t> </a:t>
            </a:r>
            <a:r>
              <a:rPr lang="ru-RU" dirty="0" smtClean="0"/>
              <a:t>продукт,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наявності</a:t>
            </a:r>
            <a:r>
              <a:rPr lang="ru-RU" dirty="0" smtClean="0"/>
              <a:t> натурального </a:t>
            </a:r>
            <a:r>
              <a:rPr lang="ru-RU" dirty="0" err="1" smtClean="0"/>
              <a:t>речовини</a:t>
            </a:r>
            <a:r>
              <a:rPr lang="ru-RU" dirty="0" smtClean="0"/>
              <a:t> </a:t>
            </a:r>
            <a:r>
              <a:rPr lang="ru-RU" dirty="0" err="1" smtClean="0"/>
              <a:t>лактулоза.Лактулоза</a:t>
            </a:r>
            <a:r>
              <a:rPr lang="ru-RU" dirty="0" smtClean="0"/>
              <a:t>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нашому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 </a:t>
            </a:r>
            <a:r>
              <a:rPr lang="ru-RU" dirty="0" err="1" smtClean="0"/>
              <a:t>засвоїти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вітамінів</a:t>
            </a:r>
            <a:r>
              <a:rPr lang="ru-RU" dirty="0" smtClean="0"/>
              <a:t>, </a:t>
            </a:r>
            <a:r>
              <a:rPr lang="ru-RU" dirty="0" err="1" smtClean="0"/>
              <a:t>мінеральних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кальцію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містяться</a:t>
            </a:r>
            <a:r>
              <a:rPr lang="ru-RU" dirty="0" smtClean="0"/>
              <a:t> в </a:t>
            </a:r>
            <a:r>
              <a:rPr lang="ru-RU" dirty="0" err="1" smtClean="0"/>
              <a:t>їжі</a:t>
            </a:r>
            <a:r>
              <a:rPr lang="ru-RU" dirty="0" smtClean="0"/>
              <a:t>,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лактулоза</a:t>
            </a:r>
            <a:r>
              <a:rPr lang="ru-RU" dirty="0" smtClean="0"/>
              <a:t> </a:t>
            </a:r>
            <a:r>
              <a:rPr lang="ru-RU" dirty="0" err="1" smtClean="0"/>
              <a:t>розвиває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живить </a:t>
            </a:r>
            <a:r>
              <a:rPr lang="ru-RU" dirty="0" err="1" smtClean="0"/>
              <a:t>власні</a:t>
            </a:r>
            <a:r>
              <a:rPr lang="ru-RU" dirty="0" smtClean="0"/>
              <a:t> </a:t>
            </a:r>
            <a:r>
              <a:rPr lang="ru-RU" dirty="0" err="1" smtClean="0"/>
              <a:t>біфідо-і</a:t>
            </a:r>
            <a:r>
              <a:rPr lang="ru-RU" dirty="0" smtClean="0"/>
              <a:t> </a:t>
            </a:r>
            <a:r>
              <a:rPr lang="ru-RU" dirty="0" err="1" smtClean="0"/>
              <a:t>лактобактерії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природним</a:t>
            </a:r>
            <a:r>
              <a:rPr lang="ru-RU" dirty="0" smtClean="0"/>
              <a:t> чином </a:t>
            </a:r>
            <a:r>
              <a:rPr lang="ru-RU" dirty="0" err="1" smtClean="0"/>
              <a:t>нормалізують</a:t>
            </a:r>
            <a:r>
              <a:rPr lang="ru-RU" dirty="0" smtClean="0"/>
              <a:t> </a:t>
            </a:r>
            <a:r>
              <a:rPr lang="ru-RU" dirty="0" err="1" smtClean="0"/>
              <a:t>здорову</a:t>
            </a:r>
            <a:r>
              <a:rPr lang="ru-RU" dirty="0" smtClean="0"/>
              <a:t> </a:t>
            </a:r>
            <a:r>
              <a:rPr lang="ru-RU" dirty="0" err="1" smtClean="0"/>
              <a:t>мікрофлору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sz="2800" b="1" dirty="0" smtClean="0"/>
              <a:t>  </a:t>
            </a:r>
            <a:r>
              <a:rPr lang="ru-RU" sz="2800" b="1" dirty="0" err="1" smtClean="0"/>
              <a:t>Продукція</a:t>
            </a:r>
            <a:r>
              <a:rPr lang="ru-RU" sz="2800" b="1" dirty="0" smtClean="0"/>
              <a:t> </a:t>
            </a:r>
            <a:r>
              <a:rPr lang="ru-RU" sz="2800" b="1" dirty="0" smtClean="0"/>
              <a:t>ТМ </a:t>
            </a:r>
            <a:r>
              <a:rPr lang="ru-RU" sz="2800" b="1" dirty="0" err="1" smtClean="0"/>
              <a:t>Лактонія</a:t>
            </a:r>
            <a:endParaRPr lang="ru-RU" sz="2800" b="1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</a:t>
            </a:r>
            <a:r>
              <a:rPr lang="ru-RU" dirty="0" err="1" smtClean="0"/>
              <a:t>Лактонія</a:t>
            </a:r>
            <a:r>
              <a:rPr lang="ru-RU" dirty="0" smtClean="0"/>
              <a:t> </a:t>
            </a:r>
            <a:r>
              <a:rPr lang="ru-RU" dirty="0" err="1" smtClean="0"/>
              <a:t>Кефірная</a:t>
            </a:r>
            <a:r>
              <a:rPr lang="ru-RU" dirty="0" smtClean="0"/>
              <a:t> 2,5%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Лактонія</a:t>
            </a:r>
            <a:r>
              <a:rPr lang="ru-RU" dirty="0" smtClean="0"/>
              <a:t> </a:t>
            </a:r>
            <a:r>
              <a:rPr lang="ru-RU" dirty="0" err="1" smtClean="0"/>
              <a:t>Кефірная</a:t>
            </a:r>
            <a:r>
              <a:rPr lang="ru-RU" dirty="0" smtClean="0"/>
              <a:t> </a:t>
            </a:r>
            <a:r>
              <a:rPr lang="ru-RU" dirty="0" smtClean="0"/>
              <a:t>0%</a:t>
            </a:r>
          </a:p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Рисунок 4" descr="logo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5040560" cy="957707"/>
          </a:xfrm>
          <a:prstGeom prst="rect">
            <a:avLst/>
          </a:prstGeom>
        </p:spPr>
      </p:pic>
      <p:pic>
        <p:nvPicPr>
          <p:cNvPr id="6" name="Рисунок 5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5808" y="511363"/>
            <a:ext cx="1728192" cy="6346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b="1" dirty="0" err="1" smtClean="0"/>
              <a:t>Продукція</a:t>
            </a:r>
            <a:r>
              <a:rPr lang="ru-RU" sz="3200" b="1" dirty="0" smtClean="0"/>
              <a:t> ТМ Дольче</a:t>
            </a:r>
          </a:p>
          <a:p>
            <a:r>
              <a:rPr lang="ru-RU" dirty="0" smtClean="0"/>
              <a:t>Йогурт </a:t>
            </a:r>
            <a:r>
              <a:rPr lang="ru-RU" dirty="0" err="1" smtClean="0"/>
              <a:t>Питний</a:t>
            </a:r>
            <a:endParaRPr lang="ru-RU" dirty="0" smtClean="0"/>
          </a:p>
          <a:p>
            <a:r>
              <a:rPr lang="ru-RU" dirty="0" smtClean="0"/>
              <a:t>Йогурт</a:t>
            </a:r>
          </a:p>
          <a:p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кисломолочного </a:t>
            </a:r>
            <a:r>
              <a:rPr lang="ru-RU" dirty="0" err="1" smtClean="0"/>
              <a:t>сиру</a:t>
            </a:r>
            <a:endParaRPr lang="ru-RU" dirty="0" smtClean="0"/>
          </a:p>
          <a:p>
            <a:r>
              <a:rPr lang="ru-RU" dirty="0" err="1" smtClean="0"/>
              <a:t>Сирна</a:t>
            </a:r>
            <a:r>
              <a:rPr lang="ru-RU" dirty="0" smtClean="0"/>
              <a:t> </a:t>
            </a:r>
            <a:r>
              <a:rPr lang="ru-RU" dirty="0" err="1" smtClean="0"/>
              <a:t>маса</a:t>
            </a:r>
            <a:endParaRPr lang="ru-RU" dirty="0" smtClean="0"/>
          </a:p>
          <a:p>
            <a:r>
              <a:rPr lang="ru-RU" dirty="0" err="1" smtClean="0"/>
              <a:t>Глазурований</a:t>
            </a:r>
            <a:r>
              <a:rPr lang="ru-RU" dirty="0" smtClean="0"/>
              <a:t> </a:t>
            </a:r>
            <a:r>
              <a:rPr lang="ru-RU" dirty="0" err="1" smtClean="0"/>
              <a:t>сирок</a:t>
            </a:r>
            <a:endParaRPr lang="ru-RU" dirty="0" smtClean="0"/>
          </a:p>
          <a:p>
            <a:r>
              <a:rPr lang="ru-RU" dirty="0" smtClean="0"/>
              <a:t>Йогурт «Искушение»</a:t>
            </a:r>
          </a:p>
          <a:p>
            <a:r>
              <a:rPr lang="ru-RU" dirty="0" err="1" smtClean="0"/>
              <a:t>Запіканка</a:t>
            </a:r>
            <a:endParaRPr lang="ru-RU" dirty="0" smtClean="0"/>
          </a:p>
          <a:p>
            <a:r>
              <a:rPr lang="ru-RU" dirty="0" smtClean="0"/>
              <a:t>Десерт</a:t>
            </a:r>
          </a:p>
          <a:p>
            <a:endParaRPr lang="ru-RU" dirty="0"/>
          </a:p>
        </p:txBody>
      </p:sp>
      <p:pic>
        <p:nvPicPr>
          <p:cNvPr id="4" name="Рисунок 3" descr="logo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-243408"/>
            <a:ext cx="2838846" cy="2019582"/>
          </a:xfrm>
          <a:prstGeom prst="rect">
            <a:avLst/>
          </a:prstGeom>
        </p:spPr>
      </p:pic>
      <p:pic>
        <p:nvPicPr>
          <p:cNvPr id="5" name="Рисунок 4" descr="img (8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3789040"/>
            <a:ext cx="1800200" cy="2535493"/>
          </a:xfrm>
          <a:prstGeom prst="rect">
            <a:avLst/>
          </a:prstGeom>
        </p:spPr>
      </p:pic>
      <p:pic>
        <p:nvPicPr>
          <p:cNvPr id="6" name="Рисунок 5" descr="img (9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5056681"/>
            <a:ext cx="2448272" cy="1801319"/>
          </a:xfrm>
          <a:prstGeom prst="rect">
            <a:avLst/>
          </a:prstGeom>
        </p:spPr>
      </p:pic>
      <p:pic>
        <p:nvPicPr>
          <p:cNvPr id="7" name="Рисунок 6" descr="img (1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1268760"/>
            <a:ext cx="3120368" cy="1855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190</TotalTime>
  <Words>317</Words>
  <Application>Microsoft Office PowerPoint</Application>
  <PresentationFormat>Экран (4:3)</PresentationFormat>
  <Paragraphs>79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Про компанію</vt:lpstr>
      <vt:lpstr>Наша продукція</vt:lpstr>
      <vt:lpstr>Локо Моко</vt:lpstr>
      <vt:lpstr> </vt:lpstr>
      <vt:lpstr>     </vt:lpstr>
      <vt:lpstr>Слайд 7</vt:lpstr>
      <vt:lpstr> </vt:lpstr>
      <vt:lpstr>Слайд 9</vt:lpstr>
      <vt:lpstr>Слайд 10</vt:lpstr>
      <vt:lpstr>Контактна інформація</vt:lpstr>
      <vt:lpstr>Слайд 12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ДЕТКИ</dc:creator>
  <cp:lastModifiedBy>ДЕТКИ</cp:lastModifiedBy>
  <cp:revision>20</cp:revision>
  <dcterms:created xsi:type="dcterms:W3CDTF">2014-02-16T17:36:19Z</dcterms:created>
  <dcterms:modified xsi:type="dcterms:W3CDTF">2014-02-16T20:46:52Z</dcterms:modified>
</cp:coreProperties>
</file>