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3" r:id="rId8"/>
    <p:sldId id="262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37F84-20EC-40BC-BA47-11BE847178F8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DE1A4AA-8155-4BEA-AD9F-259357B3F4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37F84-20EC-40BC-BA47-11BE847178F8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1A4AA-8155-4BEA-AD9F-259357B3F4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37F84-20EC-40BC-BA47-11BE847178F8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1A4AA-8155-4BEA-AD9F-259357B3F4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37F84-20EC-40BC-BA47-11BE847178F8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DE1A4AA-8155-4BEA-AD9F-259357B3F4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37F84-20EC-40BC-BA47-11BE847178F8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1A4AA-8155-4BEA-AD9F-259357B3F4A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37F84-20EC-40BC-BA47-11BE847178F8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1A4AA-8155-4BEA-AD9F-259357B3F4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37F84-20EC-40BC-BA47-11BE847178F8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DE1A4AA-8155-4BEA-AD9F-259357B3F4A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37F84-20EC-40BC-BA47-11BE847178F8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1A4AA-8155-4BEA-AD9F-259357B3F4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37F84-20EC-40BC-BA47-11BE847178F8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1A4AA-8155-4BEA-AD9F-259357B3F4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37F84-20EC-40BC-BA47-11BE847178F8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1A4AA-8155-4BEA-AD9F-259357B3F4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37F84-20EC-40BC-BA47-11BE847178F8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1A4AA-8155-4BEA-AD9F-259357B3F4AB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8537F84-20EC-40BC-BA47-11BE847178F8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DE1A4AA-8155-4BEA-AD9F-259357B3F4A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4724400"/>
            <a:ext cx="8458200" cy="1222375"/>
          </a:xfrm>
        </p:spPr>
        <p:txBody>
          <a:bodyPr/>
          <a:lstStyle/>
          <a:p>
            <a:r>
              <a:rPr lang="uk-UA" dirty="0"/>
              <a:t>Ревуцький Валер'ян Дмитрович</a:t>
            </a:r>
            <a:br>
              <a:rPr lang="uk-UA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86400" y="5715000"/>
            <a:ext cx="3429000" cy="914400"/>
          </a:xfrm>
        </p:spPr>
        <p:txBody>
          <a:bodyPr/>
          <a:lstStyle/>
          <a:p>
            <a:r>
              <a:rPr lang="uk-UA" dirty="0" smtClean="0"/>
              <a:t>Учень 11-В класу</a:t>
            </a:r>
          </a:p>
          <a:p>
            <a:r>
              <a:rPr lang="uk-UA" dirty="0" err="1" smtClean="0"/>
              <a:t>Лихошерстов</a:t>
            </a:r>
            <a:r>
              <a:rPr lang="uk-UA" dirty="0" smtClean="0"/>
              <a:t> Дмитро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762000"/>
            <a:ext cx="3073914" cy="3796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906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Вступ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/>
              <a:t>Ревуцький Валер'ян </a:t>
            </a:r>
            <a:r>
              <a:rPr lang="uk-UA" b="1" dirty="0" smtClean="0"/>
              <a:t>Дмитрович ( </a:t>
            </a:r>
            <a:r>
              <a:rPr lang="ru-RU" dirty="0" smtClean="0"/>
              <a:t>1 </a:t>
            </a:r>
            <a:r>
              <a:rPr lang="ru-RU" dirty="0" err="1"/>
              <a:t>червня</a:t>
            </a:r>
            <a:r>
              <a:rPr lang="ru-RU" dirty="0"/>
              <a:t> 1910, </a:t>
            </a:r>
            <a:r>
              <a:rPr lang="ru-RU" dirty="0" err="1" smtClean="0"/>
              <a:t>Київ</a:t>
            </a:r>
            <a:r>
              <a:rPr lang="ru-RU" dirty="0"/>
              <a:t> — 23 </a:t>
            </a:r>
            <a:r>
              <a:rPr lang="ru-RU" dirty="0" err="1"/>
              <a:t>грудня</a:t>
            </a:r>
            <a:r>
              <a:rPr lang="ru-RU" dirty="0"/>
              <a:t> 2010, Ванкувер, Канада) - </a:t>
            </a:r>
            <a:r>
              <a:rPr lang="ru-RU" dirty="0" err="1"/>
              <a:t>український</a:t>
            </a:r>
            <a:r>
              <a:rPr lang="ru-RU" dirty="0"/>
              <a:t> </a:t>
            </a:r>
            <a:r>
              <a:rPr lang="ru-RU" dirty="0" err="1"/>
              <a:t>театрознавець</a:t>
            </a:r>
            <a:r>
              <a:rPr lang="ru-RU" dirty="0"/>
              <a:t>, педагог і </a:t>
            </a:r>
            <a:r>
              <a:rPr lang="ru-RU" dirty="0" err="1"/>
              <a:t>театральний</a:t>
            </a:r>
            <a:r>
              <a:rPr lang="ru-RU" dirty="0"/>
              <a:t> критик</a:t>
            </a:r>
            <a:r>
              <a:rPr lang="ru-RU" dirty="0" smtClean="0"/>
              <a:t>. Батьки, </a:t>
            </a:r>
            <a:r>
              <a:rPr lang="ru-RU" dirty="0" err="1" smtClean="0"/>
              <a:t>Дмитро</a:t>
            </a:r>
            <a:r>
              <a:rPr lang="ru-RU" dirty="0" smtClean="0"/>
              <a:t> </a:t>
            </a:r>
            <a:r>
              <a:rPr lang="ru-RU" dirty="0" err="1"/>
              <a:t>Миколайович</a:t>
            </a:r>
            <a:r>
              <a:rPr lang="ru-RU" dirty="0"/>
              <a:t> </a:t>
            </a:r>
            <a:r>
              <a:rPr lang="ru-RU" dirty="0" err="1" smtClean="0"/>
              <a:t>Ревуцький</a:t>
            </a:r>
            <a:r>
              <a:rPr lang="ru-RU" dirty="0" smtClean="0"/>
              <a:t> та </a:t>
            </a:r>
            <a:r>
              <a:rPr lang="ru-RU" dirty="0"/>
              <a:t>Катерина </a:t>
            </a:r>
            <a:r>
              <a:rPr lang="ru-RU" dirty="0" err="1"/>
              <a:t>Миколаївна</a:t>
            </a:r>
            <a:r>
              <a:rPr lang="ru-RU" dirty="0"/>
              <a:t> </a:t>
            </a:r>
            <a:r>
              <a:rPr lang="ru-RU" dirty="0" err="1" smtClean="0"/>
              <a:t>Уралова</a:t>
            </a:r>
            <a:r>
              <a:rPr lang="ru-RU" dirty="0" smtClean="0"/>
              <a:t>,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вихідцями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 Були </a:t>
            </a:r>
            <a:r>
              <a:rPr lang="ru-RU" dirty="0" err="1" smtClean="0"/>
              <a:t>звичайними</a:t>
            </a:r>
            <a:r>
              <a:rPr lang="ru-RU" dirty="0" smtClean="0"/>
              <a:t> </a:t>
            </a:r>
            <a:r>
              <a:rPr lang="ru-RU" dirty="0" err="1" smtClean="0"/>
              <a:t>робітниками.Батько</a:t>
            </a:r>
            <a:r>
              <a:rPr lang="ru-RU" dirty="0" smtClean="0"/>
              <a:t> </a:t>
            </a:r>
            <a:r>
              <a:rPr lang="ru-RU" dirty="0" err="1" smtClean="0"/>
              <a:t>працював</a:t>
            </a:r>
            <a:r>
              <a:rPr lang="ru-RU" dirty="0" smtClean="0"/>
              <a:t> </a:t>
            </a:r>
            <a:r>
              <a:rPr lang="ru-RU" dirty="0" err="1" smtClean="0"/>
              <a:t>музикантом</a:t>
            </a:r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60001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/>
              <a:t>Тяжкий тернистий шлях митця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Початкова школа</a:t>
            </a:r>
            <a:r>
              <a:rPr lang="en-US" dirty="0" smtClean="0"/>
              <a:t>;</a:t>
            </a:r>
            <a:endParaRPr lang="uk-UA" dirty="0" smtClean="0"/>
          </a:p>
          <a:p>
            <a:r>
              <a:rPr lang="ru-RU" dirty="0" err="1" smtClean="0"/>
              <a:t>Московський</a:t>
            </a:r>
            <a:r>
              <a:rPr lang="ru-RU" dirty="0" smtClean="0"/>
              <a:t> </a:t>
            </a:r>
            <a:r>
              <a:rPr lang="ru-RU" dirty="0" err="1"/>
              <a:t>театральний</a:t>
            </a:r>
            <a:r>
              <a:rPr lang="ru-RU" dirty="0"/>
              <a:t> </a:t>
            </a:r>
            <a:r>
              <a:rPr lang="ru-RU" dirty="0" err="1"/>
              <a:t>інститут</a:t>
            </a:r>
            <a:r>
              <a:rPr lang="ru-RU" dirty="0"/>
              <a:t> (</a:t>
            </a:r>
            <a:r>
              <a:rPr lang="ru-RU" dirty="0" smtClean="0"/>
              <a:t>1941р.)</a:t>
            </a:r>
            <a:r>
              <a:rPr lang="en-US" dirty="0" smtClean="0"/>
              <a:t>;</a:t>
            </a:r>
            <a:endParaRPr lang="uk-UA" dirty="0" smtClean="0"/>
          </a:p>
          <a:p>
            <a:r>
              <a:rPr lang="ru-RU" dirty="0"/>
              <a:t>У 1942–1943 </a:t>
            </a:r>
            <a:r>
              <a:rPr lang="ru-RU" dirty="0" err="1"/>
              <a:t>мистецький</a:t>
            </a:r>
            <a:r>
              <a:rPr lang="ru-RU" dirty="0"/>
              <a:t> </a:t>
            </a:r>
            <a:r>
              <a:rPr lang="ru-RU" dirty="0" err="1"/>
              <a:t>керівник</a:t>
            </a:r>
            <a:r>
              <a:rPr lang="ru-RU" dirty="0"/>
              <a:t> театру-</a:t>
            </a:r>
            <a:r>
              <a:rPr lang="ru-RU" dirty="0" err="1"/>
              <a:t>студії</a:t>
            </a:r>
            <a:r>
              <a:rPr lang="ru-RU" dirty="0"/>
              <a:t> «</a:t>
            </a:r>
            <a:r>
              <a:rPr lang="ru-RU" dirty="0" err="1"/>
              <a:t>Ґроно</a:t>
            </a:r>
            <a:r>
              <a:rPr lang="ru-RU" dirty="0"/>
              <a:t>» у </a:t>
            </a:r>
            <a:r>
              <a:rPr lang="ru-RU" dirty="0" err="1" smtClean="0"/>
              <a:t>Києві</a:t>
            </a:r>
            <a:r>
              <a:rPr lang="ru-RU" dirty="0" smtClean="0"/>
              <a:t>.</a:t>
            </a:r>
          </a:p>
          <a:p>
            <a:r>
              <a:rPr lang="ru-RU" dirty="0"/>
              <a:t>1941—1942 </a:t>
            </a:r>
            <a:r>
              <a:rPr lang="ru-RU" dirty="0" err="1"/>
              <a:t>викладач</a:t>
            </a:r>
            <a:r>
              <a:rPr lang="ru-RU" dirty="0"/>
              <a:t> </a:t>
            </a:r>
            <a:r>
              <a:rPr lang="ru-RU" dirty="0" err="1"/>
              <a:t>історії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театру в </a:t>
            </a:r>
            <a:r>
              <a:rPr lang="ru-RU" dirty="0" err="1"/>
              <a:t>Києві</a:t>
            </a:r>
            <a:r>
              <a:rPr lang="ru-RU" dirty="0"/>
              <a:t> (</a:t>
            </a:r>
            <a:r>
              <a:rPr lang="ru-RU" dirty="0" err="1"/>
              <a:t>Музично</a:t>
            </a:r>
            <a:r>
              <a:rPr lang="ru-RU" dirty="0"/>
              <a:t>-драматична </a:t>
            </a:r>
            <a:r>
              <a:rPr lang="ru-RU" dirty="0" err="1"/>
              <a:t>консерваторія</a:t>
            </a:r>
            <a:r>
              <a:rPr lang="ru-RU" dirty="0" smtClean="0"/>
              <a:t>)</a:t>
            </a:r>
          </a:p>
          <a:p>
            <a:r>
              <a:rPr lang="ru-RU" dirty="0"/>
              <a:t>1943 — 1944 у </a:t>
            </a:r>
            <a:r>
              <a:rPr lang="ru-RU" dirty="0" err="1"/>
              <a:t>Львові</a:t>
            </a:r>
            <a:r>
              <a:rPr lang="ru-RU" dirty="0"/>
              <a:t> (Театральна </a:t>
            </a:r>
            <a:r>
              <a:rPr lang="ru-RU" dirty="0" err="1"/>
              <a:t>Студія</a:t>
            </a:r>
            <a:r>
              <a:rPr lang="ru-RU" dirty="0"/>
              <a:t> при </a:t>
            </a:r>
            <a:r>
              <a:rPr lang="ru-RU" dirty="0" err="1"/>
              <a:t>Інституті</a:t>
            </a:r>
            <a:r>
              <a:rPr lang="ru-RU" dirty="0"/>
              <a:t> </a:t>
            </a:r>
            <a:r>
              <a:rPr lang="ru-RU" dirty="0" err="1"/>
              <a:t>Народної</a:t>
            </a:r>
            <a:r>
              <a:rPr lang="ru-RU" dirty="0"/>
              <a:t> </a:t>
            </a:r>
            <a:r>
              <a:rPr lang="ru-RU" dirty="0" err="1"/>
              <a:t>Творчості</a:t>
            </a:r>
            <a:r>
              <a:rPr lang="ru-RU" dirty="0"/>
              <a:t>).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52564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Життя за кордоном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З 1944 </a:t>
            </a:r>
            <a:r>
              <a:rPr lang="ru-RU" dirty="0" err="1"/>
              <a:t>перебуває</a:t>
            </a:r>
            <a:r>
              <a:rPr lang="ru-RU" dirty="0"/>
              <a:t> за межами </a:t>
            </a:r>
            <a:r>
              <a:rPr lang="ru-RU" dirty="0" err="1"/>
              <a:t>України</a:t>
            </a:r>
            <a:r>
              <a:rPr lang="ru-RU" dirty="0"/>
              <a:t>: </a:t>
            </a:r>
            <a:r>
              <a:rPr lang="ru-RU" dirty="0" err="1"/>
              <a:t>спочатку</a:t>
            </a:r>
            <a:r>
              <a:rPr lang="ru-RU" dirty="0"/>
              <a:t> в </a:t>
            </a:r>
            <a:r>
              <a:rPr lang="ru-RU" dirty="0" err="1"/>
              <a:t>Італії</a:t>
            </a:r>
            <a:r>
              <a:rPr lang="ru-RU" dirty="0"/>
              <a:t>, </a:t>
            </a:r>
            <a:r>
              <a:rPr lang="ru-RU" dirty="0" err="1"/>
              <a:t>потім</a:t>
            </a:r>
            <a:r>
              <a:rPr lang="ru-RU" dirty="0"/>
              <a:t> у </a:t>
            </a:r>
            <a:r>
              <a:rPr lang="ru-RU" dirty="0" err="1"/>
              <a:t>Великій</a:t>
            </a:r>
            <a:r>
              <a:rPr lang="ru-RU" dirty="0"/>
              <a:t> </a:t>
            </a:r>
            <a:r>
              <a:rPr lang="ru-RU" dirty="0" err="1"/>
              <a:t>Британії</a:t>
            </a:r>
            <a:r>
              <a:rPr lang="ru-RU" dirty="0" smtClean="0"/>
              <a:t>.</a:t>
            </a:r>
          </a:p>
          <a:p>
            <a:r>
              <a:rPr lang="ru-RU" dirty="0"/>
              <a:t>З 1950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проживає</a:t>
            </a:r>
            <a:r>
              <a:rPr lang="ru-RU" dirty="0"/>
              <a:t> в </a:t>
            </a:r>
            <a:r>
              <a:rPr lang="ru-RU" dirty="0" err="1"/>
              <a:t>Канаді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1956</a:t>
            </a:r>
            <a:r>
              <a:rPr lang="ru-RU" dirty="0"/>
              <a:t> — </a:t>
            </a:r>
            <a:r>
              <a:rPr lang="ru-RU" dirty="0" err="1"/>
              <a:t>закінчив</a:t>
            </a:r>
            <a:r>
              <a:rPr lang="ru-RU" dirty="0"/>
              <a:t> </a:t>
            </a:r>
            <a:r>
              <a:rPr lang="ru-RU" dirty="0" err="1"/>
              <a:t>магістратуру</a:t>
            </a:r>
            <a:r>
              <a:rPr lang="ru-RU" dirty="0"/>
              <a:t> </a:t>
            </a:r>
            <a:r>
              <a:rPr lang="ru-RU" dirty="0" err="1"/>
              <a:t>Торонтського</a:t>
            </a:r>
            <a:r>
              <a:rPr lang="ru-RU" dirty="0"/>
              <a:t> </a:t>
            </a:r>
            <a:r>
              <a:rPr lang="ru-RU" dirty="0" err="1"/>
              <a:t>університету</a:t>
            </a:r>
            <a:r>
              <a:rPr lang="ru-RU" dirty="0"/>
              <a:t>.</a:t>
            </a:r>
          </a:p>
          <a:p>
            <a:r>
              <a:rPr lang="ru-RU" dirty="0" err="1"/>
              <a:t>Від</a:t>
            </a:r>
            <a:r>
              <a:rPr lang="ru-RU" dirty="0"/>
              <a:t> 1960 до 1976 </a:t>
            </a:r>
            <a:r>
              <a:rPr lang="ru-RU" dirty="0" err="1"/>
              <a:t>професор</a:t>
            </a:r>
            <a:r>
              <a:rPr lang="ru-RU" dirty="0"/>
              <a:t> </a:t>
            </a:r>
            <a:r>
              <a:rPr lang="ru-RU" dirty="0" err="1"/>
              <a:t>славістики</a:t>
            </a:r>
            <a:r>
              <a:rPr lang="ru-RU" dirty="0"/>
              <a:t> в </a:t>
            </a:r>
            <a:r>
              <a:rPr lang="ru-RU" dirty="0" err="1"/>
              <a:t>Університеті</a:t>
            </a:r>
            <a:r>
              <a:rPr lang="ru-RU" dirty="0"/>
              <a:t> </a:t>
            </a:r>
            <a:r>
              <a:rPr lang="ru-RU" dirty="0" err="1"/>
              <a:t>Британської</a:t>
            </a:r>
            <a:r>
              <a:rPr lang="ru-RU" dirty="0"/>
              <a:t> </a:t>
            </a:r>
            <a:r>
              <a:rPr lang="ru-RU" dirty="0" err="1"/>
              <a:t>Колумбії</a:t>
            </a:r>
            <a:r>
              <a:rPr lang="ru-RU" dirty="0"/>
              <a:t> (Ванкувер).</a:t>
            </a:r>
          </a:p>
          <a:p>
            <a:r>
              <a:rPr lang="ru-RU" dirty="0"/>
              <a:t>1976—1979 </a:t>
            </a:r>
            <a:r>
              <a:rPr lang="ru-RU" dirty="0" err="1"/>
              <a:t>професор</a:t>
            </a:r>
            <a:r>
              <a:rPr lang="ru-RU" dirty="0"/>
              <a:t> </a:t>
            </a:r>
            <a:r>
              <a:rPr lang="ru-RU" dirty="0" err="1"/>
              <a:t>славістики</a:t>
            </a:r>
            <a:r>
              <a:rPr lang="ru-RU" dirty="0"/>
              <a:t> в </a:t>
            </a:r>
            <a:r>
              <a:rPr lang="ru-RU" dirty="0" err="1"/>
              <a:t>Університеті</a:t>
            </a:r>
            <a:r>
              <a:rPr lang="ru-RU" dirty="0"/>
              <a:t> м. </a:t>
            </a:r>
            <a:r>
              <a:rPr lang="ru-RU" dirty="0" err="1"/>
              <a:t>Вікторія</a:t>
            </a:r>
            <a:r>
              <a:rPr lang="ru-RU" dirty="0"/>
              <a:t> (Канада).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0447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Наукові праці та роботи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554162"/>
            <a:ext cx="6324600" cy="4999038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С</a:t>
            </a:r>
            <a:r>
              <a:rPr lang="ru-RU" dirty="0" err="1" smtClean="0"/>
              <a:t>татті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історії</a:t>
            </a:r>
            <a:r>
              <a:rPr lang="ru-RU" dirty="0"/>
              <a:t> театру і </a:t>
            </a:r>
            <a:r>
              <a:rPr lang="ru-RU" dirty="0" err="1"/>
              <a:t>драми</a:t>
            </a:r>
            <a:r>
              <a:rPr lang="ru-RU" dirty="0"/>
              <a:t> в </a:t>
            </a:r>
            <a:r>
              <a:rPr lang="ru-RU" dirty="0" err="1"/>
              <a:t>українських</a:t>
            </a:r>
            <a:r>
              <a:rPr lang="ru-RU" dirty="0"/>
              <a:t>, </a:t>
            </a:r>
            <a:r>
              <a:rPr lang="ru-RU" dirty="0" err="1"/>
              <a:t>російських</a:t>
            </a:r>
            <a:r>
              <a:rPr lang="ru-RU" dirty="0"/>
              <a:t> та </a:t>
            </a:r>
            <a:r>
              <a:rPr lang="ru-RU" dirty="0" err="1"/>
              <a:t>англійських</a:t>
            </a:r>
            <a:r>
              <a:rPr lang="ru-RU" dirty="0"/>
              <a:t> журналах</a:t>
            </a:r>
            <a:r>
              <a:rPr lang="ru-RU" dirty="0" smtClean="0"/>
              <a:t>.</a:t>
            </a:r>
          </a:p>
          <a:p>
            <a:r>
              <a:rPr lang="ru-RU" dirty="0"/>
              <a:t>Автор </a:t>
            </a:r>
            <a:r>
              <a:rPr lang="ru-RU" dirty="0" err="1" smtClean="0"/>
              <a:t>праць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uk-UA" dirty="0" smtClean="0"/>
              <a:t>-</a:t>
            </a:r>
            <a:r>
              <a:rPr lang="ru-RU" dirty="0"/>
              <a:t>„</a:t>
            </a:r>
            <a:r>
              <a:rPr lang="ru-RU" dirty="0" err="1"/>
              <a:t>П’ять</a:t>
            </a:r>
            <a:r>
              <a:rPr lang="ru-RU" dirty="0"/>
              <a:t> великих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авторів</a:t>
            </a:r>
            <a:r>
              <a:rPr lang="ru-RU" dirty="0" smtClean="0"/>
              <a:t>”</a:t>
            </a:r>
            <a:r>
              <a:rPr lang="en-US" dirty="0" smtClean="0"/>
              <a:t>;</a:t>
            </a:r>
            <a:endParaRPr lang="ru-RU" dirty="0" smtClean="0"/>
          </a:p>
          <a:p>
            <a:pPr marL="0" indent="0">
              <a:buNone/>
            </a:pPr>
            <a:r>
              <a:rPr lang="uk-UA" dirty="0" smtClean="0"/>
              <a:t>-</a:t>
            </a:r>
            <a:r>
              <a:rPr lang="ru-RU" dirty="0"/>
              <a:t>„В </a:t>
            </a:r>
            <a:r>
              <a:rPr lang="ru-RU" dirty="0" err="1"/>
              <a:t>орбіті</a:t>
            </a:r>
            <a:r>
              <a:rPr lang="ru-RU" dirty="0"/>
              <a:t> </a:t>
            </a:r>
            <a:r>
              <a:rPr lang="ru-RU" dirty="0" err="1"/>
              <a:t>світового</a:t>
            </a:r>
            <a:r>
              <a:rPr lang="ru-RU" dirty="0"/>
              <a:t> театру</a:t>
            </a:r>
            <a:r>
              <a:rPr lang="ru-RU" dirty="0" smtClean="0"/>
              <a:t>”</a:t>
            </a:r>
            <a:r>
              <a:rPr lang="en-US" dirty="0" smtClean="0"/>
              <a:t>;</a:t>
            </a:r>
            <a:endParaRPr lang="ru-RU" dirty="0" smtClean="0"/>
          </a:p>
          <a:p>
            <a:pPr marL="0" indent="0">
              <a:buNone/>
            </a:pPr>
            <a:r>
              <a:rPr lang="uk-UA" dirty="0" smtClean="0"/>
              <a:t>-</a:t>
            </a:r>
            <a:r>
              <a:rPr lang="ru-RU" dirty="0"/>
              <a:t>„Коротка </a:t>
            </a:r>
            <a:r>
              <a:rPr lang="ru-RU" dirty="0" err="1"/>
              <a:t>історія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театру</a:t>
            </a:r>
            <a:r>
              <a:rPr lang="ru-RU" dirty="0" smtClean="0"/>
              <a:t>”</a:t>
            </a:r>
            <a:r>
              <a:rPr lang="en-US" dirty="0" smtClean="0"/>
              <a:t>;</a:t>
            </a:r>
            <a:endParaRPr lang="ru-RU" dirty="0" smtClean="0"/>
          </a:p>
          <a:p>
            <a:pPr marL="0" indent="0">
              <a:buNone/>
            </a:pPr>
            <a:r>
              <a:rPr lang="uk-UA" dirty="0" smtClean="0"/>
              <a:t>-</a:t>
            </a:r>
            <a:r>
              <a:rPr lang="ru-RU" dirty="0"/>
              <a:t>„По </a:t>
            </a:r>
            <a:r>
              <a:rPr lang="ru-RU" dirty="0" err="1"/>
              <a:t>обрію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: </a:t>
            </a:r>
            <a:r>
              <a:rPr lang="ru-RU" dirty="0" err="1"/>
              <a:t>спогади</a:t>
            </a:r>
            <a:r>
              <a:rPr lang="ru-RU" dirty="0" smtClean="0"/>
              <a:t>”</a:t>
            </a:r>
            <a:r>
              <a:rPr lang="en-US" dirty="0" smtClean="0"/>
              <a:t>;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2667000"/>
            <a:ext cx="2286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818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Монографії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«</a:t>
            </a:r>
            <a:r>
              <a:rPr lang="ru-RU" dirty="0" err="1"/>
              <a:t>П'ять</a:t>
            </a:r>
            <a:r>
              <a:rPr lang="ru-RU" dirty="0"/>
              <a:t> великих </a:t>
            </a:r>
            <a:r>
              <a:rPr lang="ru-RU" dirty="0" err="1"/>
              <a:t>акторів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 smtClean="0"/>
              <a:t>сцени</a:t>
            </a:r>
            <a:r>
              <a:rPr lang="ru-RU" dirty="0" smtClean="0"/>
              <a:t>» (</a:t>
            </a:r>
            <a:r>
              <a:rPr lang="ru-RU" dirty="0"/>
              <a:t>Париж, 1995</a:t>
            </a:r>
            <a:r>
              <a:rPr lang="ru-RU" dirty="0" smtClean="0"/>
              <a:t>)</a:t>
            </a:r>
          </a:p>
          <a:p>
            <a:r>
              <a:rPr lang="ru-RU" dirty="0" smtClean="0"/>
              <a:t> </a:t>
            </a:r>
            <a:r>
              <a:rPr lang="ru-RU" dirty="0"/>
              <a:t>«</a:t>
            </a:r>
            <a:r>
              <a:rPr lang="ru-RU" dirty="0" err="1"/>
              <a:t>Нескорені</a:t>
            </a:r>
            <a:r>
              <a:rPr lang="ru-RU" dirty="0"/>
              <a:t> </a:t>
            </a:r>
            <a:r>
              <a:rPr lang="ru-RU" dirty="0" err="1"/>
              <a:t>березільці</a:t>
            </a:r>
            <a:r>
              <a:rPr lang="ru-RU" dirty="0" smtClean="0"/>
              <a:t> </a:t>
            </a:r>
            <a:r>
              <a:rPr lang="ru-RU" dirty="0" err="1"/>
              <a:t>Йосип</a:t>
            </a:r>
            <a:r>
              <a:rPr lang="ru-RU" dirty="0"/>
              <a:t> </a:t>
            </a:r>
            <a:r>
              <a:rPr lang="ru-RU" dirty="0" err="1"/>
              <a:t>Гірняк</a:t>
            </a:r>
            <a:r>
              <a:rPr lang="ru-RU" dirty="0"/>
              <a:t> і </a:t>
            </a:r>
            <a:r>
              <a:rPr lang="ru-RU" dirty="0" err="1"/>
              <a:t>Олімпія</a:t>
            </a:r>
            <a:r>
              <a:rPr lang="ru-RU" dirty="0"/>
              <a:t> </a:t>
            </a:r>
            <a:r>
              <a:rPr lang="ru-RU" dirty="0" err="1"/>
              <a:t>Добровольська</a:t>
            </a:r>
            <a:r>
              <a:rPr lang="ru-RU" dirty="0"/>
              <a:t>» (Нью-Йорк, 1985</a:t>
            </a:r>
            <a:r>
              <a:rPr lang="ru-RU" dirty="0" smtClean="0"/>
              <a:t>)</a:t>
            </a:r>
          </a:p>
          <a:p>
            <a:r>
              <a:rPr lang="ru-RU" dirty="0" smtClean="0"/>
              <a:t> </a:t>
            </a:r>
            <a:r>
              <a:rPr lang="ru-RU" dirty="0"/>
              <a:t>«Лесь </a:t>
            </a:r>
            <a:r>
              <a:rPr lang="ru-RU" dirty="0" err="1"/>
              <a:t>Курбас</a:t>
            </a:r>
            <a:r>
              <a:rPr lang="ru-RU" dirty="0"/>
              <a:t> у </a:t>
            </a:r>
            <a:r>
              <a:rPr lang="ru-RU" dirty="0" err="1"/>
              <a:t>театральній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в </a:t>
            </a:r>
            <a:r>
              <a:rPr lang="ru-RU" dirty="0" err="1"/>
              <a:t>оцінках</a:t>
            </a:r>
            <a:r>
              <a:rPr lang="ru-RU" dirty="0"/>
              <a:t> </a:t>
            </a:r>
            <a:r>
              <a:rPr lang="ru-RU" dirty="0" err="1"/>
              <a:t>сучасників</a:t>
            </a:r>
            <a:r>
              <a:rPr lang="ru-RU" dirty="0"/>
              <a:t>» (</a:t>
            </a:r>
            <a:r>
              <a:rPr lang="ru-RU" dirty="0" err="1"/>
              <a:t>Балтімор</a:t>
            </a:r>
            <a:r>
              <a:rPr lang="ru-RU" dirty="0"/>
              <a:t>—Торонто, 1989</a:t>
            </a:r>
            <a:r>
              <a:rPr lang="ru-RU" dirty="0" smtClean="0"/>
              <a:t>)</a:t>
            </a:r>
          </a:p>
          <a:p>
            <a:r>
              <a:rPr lang="ru-RU" dirty="0" smtClean="0"/>
              <a:t> </a:t>
            </a:r>
            <a:r>
              <a:rPr lang="ru-RU" dirty="0"/>
              <a:t>«В </a:t>
            </a:r>
            <a:r>
              <a:rPr lang="ru-RU" dirty="0" err="1"/>
              <a:t>орбіті</a:t>
            </a:r>
            <a:r>
              <a:rPr lang="ru-RU" dirty="0"/>
              <a:t> </a:t>
            </a:r>
            <a:r>
              <a:rPr lang="ru-RU" dirty="0" err="1"/>
              <a:t>світового</a:t>
            </a:r>
            <a:r>
              <a:rPr lang="ru-RU" dirty="0"/>
              <a:t> театру» (</a:t>
            </a:r>
            <a:r>
              <a:rPr lang="ru-RU" dirty="0" err="1"/>
              <a:t>Київ</a:t>
            </a:r>
            <a:r>
              <a:rPr lang="ru-RU" dirty="0"/>
              <a:t>—</a:t>
            </a:r>
            <a:r>
              <a:rPr lang="ru-RU" dirty="0" err="1"/>
              <a:t>Харків</a:t>
            </a:r>
            <a:r>
              <a:rPr lang="ru-RU" dirty="0"/>
              <a:t>, 1995</a:t>
            </a:r>
            <a:r>
              <a:rPr lang="ru-RU" dirty="0" smtClean="0"/>
              <a:t>)</a:t>
            </a:r>
          </a:p>
          <a:p>
            <a:r>
              <a:rPr lang="ru-RU" dirty="0" smtClean="0"/>
              <a:t> </a:t>
            </a:r>
            <a:r>
              <a:rPr lang="ru-RU" dirty="0"/>
              <a:t>«</a:t>
            </a:r>
            <a:r>
              <a:rPr lang="ru-RU" dirty="0" err="1"/>
              <a:t>Віра</a:t>
            </a:r>
            <a:r>
              <a:rPr lang="ru-RU" dirty="0"/>
              <a:t> </a:t>
            </a:r>
            <a:r>
              <a:rPr lang="ru-RU" dirty="0" err="1"/>
              <a:t>Левицька</a:t>
            </a:r>
            <a:r>
              <a:rPr lang="ru-RU" dirty="0"/>
              <a:t>: </a:t>
            </a:r>
            <a:r>
              <a:rPr lang="ru-RU" dirty="0" err="1"/>
              <a:t>життя</a:t>
            </a:r>
            <a:r>
              <a:rPr lang="ru-RU" dirty="0"/>
              <a:t> і сцена» (Торонто—Нью-Йорк, </a:t>
            </a:r>
            <a:r>
              <a:rPr lang="ru-RU" dirty="0" smtClean="0"/>
              <a:t>1998), </a:t>
            </a:r>
            <a:r>
              <a:rPr lang="ru-RU" dirty="0"/>
              <a:t>«По </a:t>
            </a:r>
            <a:r>
              <a:rPr lang="ru-RU" dirty="0" err="1"/>
              <a:t>обрію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» (</a:t>
            </a:r>
            <a:r>
              <a:rPr lang="ru-RU" dirty="0" err="1"/>
              <a:t>Київ</a:t>
            </a:r>
            <a:r>
              <a:rPr lang="ru-RU" dirty="0"/>
              <a:t>, 1999).</a:t>
            </a:r>
          </a:p>
        </p:txBody>
      </p:sp>
    </p:spTree>
    <p:extLst>
      <p:ext uri="{BB962C8B-B14F-4D97-AF65-F5344CB8AC3E}">
        <p14:creationId xmlns:p14="http://schemas.microsoft.com/office/powerpoint/2010/main" val="18455927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Заслуги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/>
              <a:t>Іноземний</a:t>
            </a:r>
            <a:r>
              <a:rPr lang="ru-RU" dirty="0"/>
              <a:t> </a:t>
            </a:r>
            <a:r>
              <a:rPr lang="ru-RU" dirty="0" err="1"/>
              <a:t>дійсний</a:t>
            </a:r>
            <a:r>
              <a:rPr lang="ru-RU" dirty="0"/>
              <a:t> член (</a:t>
            </a:r>
            <a:r>
              <a:rPr lang="ru-RU" dirty="0" err="1"/>
              <a:t>академік</a:t>
            </a:r>
            <a:r>
              <a:rPr lang="ru-RU" dirty="0"/>
              <a:t>)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академії</a:t>
            </a:r>
            <a:r>
              <a:rPr lang="ru-RU" dirty="0"/>
              <a:t> </a:t>
            </a:r>
            <a:r>
              <a:rPr lang="ru-RU" dirty="0" err="1"/>
              <a:t>мистецтв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(</a:t>
            </a:r>
            <a:r>
              <a:rPr lang="ru-RU" dirty="0" smtClean="0"/>
              <a:t>2001 р.).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Заслужений</a:t>
            </a:r>
            <a:r>
              <a:rPr lang="ru-RU" dirty="0" smtClean="0"/>
              <a:t> </a:t>
            </a:r>
            <a:r>
              <a:rPr lang="ru-RU" dirty="0" err="1"/>
              <a:t>діяч</a:t>
            </a:r>
            <a:r>
              <a:rPr lang="ru-RU" dirty="0"/>
              <a:t> </a:t>
            </a:r>
            <a:r>
              <a:rPr lang="ru-RU" dirty="0" err="1"/>
              <a:t>мистецтв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(</a:t>
            </a:r>
            <a:r>
              <a:rPr lang="ru-RU" dirty="0" smtClean="0"/>
              <a:t>2002 р.). </a:t>
            </a:r>
          </a:p>
          <a:p>
            <a:r>
              <a:rPr lang="ru-RU" dirty="0"/>
              <a:t>Л</a:t>
            </a:r>
            <a:r>
              <a:rPr lang="ru-RU" dirty="0" smtClean="0"/>
              <a:t>ауреат </a:t>
            </a:r>
            <a:r>
              <a:rPr lang="ru-RU" dirty="0" err="1"/>
              <a:t>літературно-мистецької</a:t>
            </a:r>
            <a:r>
              <a:rPr lang="ru-RU" dirty="0"/>
              <a:t> </a:t>
            </a:r>
            <a:r>
              <a:rPr lang="ru-RU" dirty="0" err="1" smtClean="0"/>
              <a:t>премії</a:t>
            </a:r>
            <a:r>
              <a:rPr lang="ru-RU" dirty="0" smtClean="0"/>
              <a:t> </a:t>
            </a:r>
            <a:r>
              <a:rPr lang="ru-RU" dirty="0" err="1"/>
              <a:t>ім</a:t>
            </a:r>
            <a:r>
              <a:rPr lang="ru-RU" dirty="0"/>
              <a:t>. І. </a:t>
            </a:r>
            <a:r>
              <a:rPr lang="ru-RU" dirty="0" err="1"/>
              <a:t>Котляревського</a:t>
            </a:r>
            <a:r>
              <a:rPr lang="ru-RU" dirty="0"/>
              <a:t> (</a:t>
            </a:r>
            <a:r>
              <a:rPr lang="ru-RU" dirty="0" smtClean="0"/>
              <a:t>1995р.).</a:t>
            </a:r>
          </a:p>
          <a:p>
            <a:r>
              <a:rPr lang="ru-RU" dirty="0" err="1"/>
              <a:t>Дійсний</a:t>
            </a:r>
            <a:r>
              <a:rPr lang="ru-RU" dirty="0"/>
              <a:t> член </a:t>
            </a:r>
            <a:r>
              <a:rPr lang="ru-RU" dirty="0" err="1"/>
              <a:t>Наукового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 </a:t>
            </a:r>
            <a:r>
              <a:rPr lang="ru-RU" dirty="0" err="1"/>
              <a:t>ім</a:t>
            </a:r>
            <a:r>
              <a:rPr lang="ru-RU" dirty="0"/>
              <a:t>. Т. </a:t>
            </a:r>
            <a:r>
              <a:rPr lang="ru-RU" dirty="0" err="1"/>
              <a:t>Шевченка</a:t>
            </a:r>
            <a:r>
              <a:rPr lang="ru-RU" dirty="0"/>
              <a:t> у </a:t>
            </a:r>
            <a:r>
              <a:rPr lang="ru-RU" dirty="0" smtClean="0"/>
              <a:t>США.</a:t>
            </a:r>
          </a:p>
          <a:p>
            <a:r>
              <a:rPr lang="ru-RU" dirty="0" err="1"/>
              <a:t>Дійсний</a:t>
            </a:r>
            <a:r>
              <a:rPr lang="ru-RU" dirty="0"/>
              <a:t> член </a:t>
            </a:r>
            <a:r>
              <a:rPr lang="ru-RU" dirty="0" err="1"/>
              <a:t>у</a:t>
            </a:r>
            <a:r>
              <a:rPr lang="ru-RU" dirty="0" err="1" smtClean="0"/>
              <a:t>країнської</a:t>
            </a:r>
            <a:r>
              <a:rPr lang="ru-RU" dirty="0" smtClean="0"/>
              <a:t> </a:t>
            </a:r>
            <a:r>
              <a:rPr lang="ru-RU" dirty="0" err="1"/>
              <a:t>вільної</a:t>
            </a:r>
            <a:r>
              <a:rPr lang="ru-RU" dirty="0"/>
              <a:t> </a:t>
            </a:r>
            <a:r>
              <a:rPr lang="ru-RU" dirty="0" err="1"/>
              <a:t>академії</a:t>
            </a:r>
            <a:r>
              <a:rPr lang="ru-RU" dirty="0"/>
              <a:t> наук у США і в </a:t>
            </a:r>
            <a:r>
              <a:rPr lang="ru-RU" dirty="0" err="1"/>
              <a:t>Канаді</a:t>
            </a:r>
            <a:r>
              <a:rPr lang="ru-RU" dirty="0"/>
              <a:t>, член </a:t>
            </a:r>
            <a:r>
              <a:rPr lang="ru-RU" dirty="0" err="1"/>
              <a:t>Канадської</a:t>
            </a:r>
            <a:r>
              <a:rPr lang="ru-RU" dirty="0"/>
              <a:t> </a:t>
            </a:r>
            <a:r>
              <a:rPr lang="ru-RU" dirty="0" err="1"/>
              <a:t>асоціації</a:t>
            </a:r>
            <a:r>
              <a:rPr lang="ru-RU" dirty="0"/>
              <a:t> </a:t>
            </a:r>
            <a:r>
              <a:rPr lang="ru-RU" dirty="0" err="1"/>
              <a:t>славістів</a:t>
            </a:r>
            <a:r>
              <a:rPr lang="ru-RU" dirty="0"/>
              <a:t>.</a:t>
            </a:r>
            <a:endParaRPr lang="ru-RU" dirty="0" smtClean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834648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Вічна </a:t>
            </a:r>
            <a:r>
              <a:rPr lang="uk-UA" dirty="0" err="1" smtClean="0"/>
              <a:t>пам</a:t>
            </a:r>
            <a:r>
              <a:rPr lang="en-US" dirty="0" smtClean="0"/>
              <a:t>’</a:t>
            </a:r>
            <a:r>
              <a:rPr lang="uk-UA" dirty="0" smtClean="0"/>
              <a:t>ять митцю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554162"/>
            <a:ext cx="3352800" cy="5075238"/>
          </a:xfrm>
        </p:spPr>
        <p:txBody>
          <a:bodyPr/>
          <a:lstStyle/>
          <a:p>
            <a:r>
              <a:rPr lang="uk-UA" dirty="0" smtClean="0"/>
              <a:t>Помер </a:t>
            </a:r>
            <a:r>
              <a:rPr lang="ru-RU" b="1" dirty="0" smtClean="0"/>
              <a:t>23 </a:t>
            </a:r>
            <a:r>
              <a:rPr lang="ru-RU" b="1" dirty="0" err="1"/>
              <a:t>грудня</a:t>
            </a:r>
            <a:r>
              <a:rPr lang="ru-RU" b="1" dirty="0"/>
              <a:t> 2010 </a:t>
            </a:r>
            <a:r>
              <a:rPr lang="ru-RU" dirty="0" smtClean="0"/>
              <a:t>у </a:t>
            </a:r>
            <a:r>
              <a:rPr lang="ru-RU" dirty="0" err="1" smtClean="0"/>
              <a:t>місті</a:t>
            </a:r>
            <a:r>
              <a:rPr lang="ru-RU" dirty="0" smtClean="0"/>
              <a:t>  </a:t>
            </a:r>
            <a:r>
              <a:rPr lang="ru-RU" dirty="0"/>
              <a:t>Ванкувер, </a:t>
            </a:r>
            <a:r>
              <a:rPr lang="ru-RU" dirty="0" smtClean="0"/>
              <a:t>Канада.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1600199"/>
            <a:ext cx="3657600" cy="4883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171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600" y="3352800"/>
            <a:ext cx="8686800" cy="841248"/>
          </a:xfrm>
        </p:spPr>
        <p:txBody>
          <a:bodyPr/>
          <a:lstStyle/>
          <a:p>
            <a:pPr algn="ctr"/>
            <a:r>
              <a:rPr lang="uk-UA" dirty="0" smtClean="0"/>
              <a:t>Дякую за увагу!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7296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326</TotalTime>
  <Words>299</Words>
  <Application>Microsoft Office PowerPoint</Application>
  <PresentationFormat>Экран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Ревуцький Валер'ян Дмитрович </vt:lpstr>
      <vt:lpstr>Вступ</vt:lpstr>
      <vt:lpstr>Тяжкий тернистий шлях митця</vt:lpstr>
      <vt:lpstr>Життя за кордоном</vt:lpstr>
      <vt:lpstr>Наукові праці та роботи</vt:lpstr>
      <vt:lpstr>Монографії</vt:lpstr>
      <vt:lpstr>Заслуги</vt:lpstr>
      <vt:lpstr>Вічна пам’ять митцю</vt:lpstr>
      <vt:lpstr>Дякую за увагу!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Ревуцький Валер'ян Дмитрович</dc:title>
  <dc:creator>Roman</dc:creator>
  <cp:lastModifiedBy>Roman</cp:lastModifiedBy>
  <cp:revision>15</cp:revision>
  <dcterms:created xsi:type="dcterms:W3CDTF">2013-09-19T03:52:53Z</dcterms:created>
  <dcterms:modified xsi:type="dcterms:W3CDTF">2013-09-19T09:19:22Z</dcterms:modified>
</cp:coreProperties>
</file>