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1124744"/>
          </a:xfrm>
        </p:spPr>
        <p:txBody>
          <a:bodyPr/>
          <a:lstStyle/>
          <a:p>
            <a:r>
              <a:rPr lang="ru-RU" dirty="0" err="1" smtClean="0"/>
              <a:t>Гречиские</a:t>
            </a:r>
            <a:r>
              <a:rPr lang="ru-RU" dirty="0" smtClean="0"/>
              <a:t> скульптуры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1064" y="3997896"/>
            <a:ext cx="3052936" cy="28601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Подготовила </a:t>
            </a:r>
            <a:r>
              <a:rPr lang="ru-RU" sz="1800" dirty="0" err="1" smtClean="0"/>
              <a:t>Петрухно</a:t>
            </a:r>
            <a:r>
              <a:rPr lang="ru-RU" sz="1800" dirty="0" smtClean="0"/>
              <a:t> Юлия</a:t>
            </a:r>
            <a:endParaRPr lang="ru-RU" sz="1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2483768" cy="386104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5896" y="1700808"/>
            <a:ext cx="2215133" cy="249746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3768" y="4198216"/>
            <a:ext cx="3402261" cy="265978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1760" y="1700808"/>
            <a:ext cx="1296144" cy="24926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Восточный фронтон храма Зевса в Олимпии. Центральная часть композиции. </a:t>
            </a:r>
            <a:r>
              <a:rPr lang="ru-RU" sz="2800" dirty="0" err="1" smtClean="0"/>
              <a:t>Эномай</a:t>
            </a:r>
            <a:r>
              <a:rPr lang="ru-RU" sz="2800" dirty="0" smtClean="0"/>
              <a:t>, Зевс и </a:t>
            </a:r>
            <a:r>
              <a:rPr lang="ru-RU" sz="2800" dirty="0" err="1" smtClean="0"/>
              <a:t>Пелоп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2402528"/>
            <a:ext cx="5940425" cy="4455472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Метопы храма Зевса в Олимпии. Яблоки из сада Гесперид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1475656"/>
            <a:ext cx="4824536" cy="5382344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Метопы храма Зевса в Олимпии. Геракл и критский бык.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1" y="1628800"/>
            <a:ext cx="5184576" cy="522920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6250706"/>
          </a:xfrm>
        </p:spPr>
        <p:txBody>
          <a:bodyPr>
            <a:normAutofit/>
          </a:bodyPr>
          <a:lstStyle/>
          <a:p>
            <a:r>
              <a:rPr lang="ru-RU" dirty="0" smtClean="0"/>
              <a:t>С оригинала Мирона. Бронзовая статуэтка «Дискобол». Мюнхен, Глиптотека.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Гармодий</a:t>
            </a:r>
            <a:r>
              <a:rPr lang="ru-RU" dirty="0" smtClean="0"/>
              <a:t> и </a:t>
            </a:r>
            <a:r>
              <a:rPr lang="ru-RU" dirty="0" err="1" smtClean="0"/>
              <a:t>Аристогитон</a:t>
            </a:r>
            <a:r>
              <a:rPr lang="ru-RU" dirty="0" smtClean="0"/>
              <a:t>. Римская копия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1760" y="1484784"/>
            <a:ext cx="4176464" cy="5373216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Восточный фронтон храма Зевса в Олимпии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04865"/>
            <a:ext cx="9144000" cy="465313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Афина и </a:t>
            </a:r>
            <a:r>
              <a:rPr lang="ru-RU" dirty="0" err="1" smtClean="0"/>
              <a:t>Марсий</a:t>
            </a:r>
            <a:r>
              <a:rPr lang="ru-RU" dirty="0" smtClean="0"/>
              <a:t>. Реконструкция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Южные метопы Парфенона. Лондон, Британский музей.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4499992" cy="486916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9571" y="2445050"/>
            <a:ext cx="4914429" cy="441295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5940425" cy="567514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Фриз </a:t>
            </a:r>
            <a:r>
              <a:rPr lang="ru-RU" sz="1800" dirty="0" err="1" smtClean="0"/>
              <a:t>целлы</a:t>
            </a:r>
            <a:r>
              <a:rPr lang="ru-RU" sz="1800" dirty="0" smtClean="0"/>
              <a:t>: процессия </a:t>
            </a:r>
            <a:r>
              <a:rPr lang="ru-RU" sz="1800" dirty="0" err="1" smtClean="0"/>
              <a:t>Панафиней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3575" y="3976995"/>
            <a:ext cx="5940425" cy="288100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1124744"/>
            <a:ext cx="5148064" cy="285293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4716016" cy="24928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107950" y="188913"/>
            <a:ext cx="8829675" cy="648017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Древнегреческая скульптура — одно из высочайших достижений культуры античности, оставившее неизгладимый след в мировой истории. Зарождение греческой скульптуры можно отнести к эпохе гомеровской Греции (XII—VIII веков до н. э.). Уже в эпоху архаики, в VII—VI столетиях были созданы замечательные статуи и ансамбли. Расцвет и высочайший подъём греческой скульптуры пришёлся на период ранней и высокой классики (V века до н. э). А IV век до н. э., уже период поздней классики — также оставил в истории несколько имён великих скульпторов, у каждого из которых был свой индивидуальный почерк. Скульптура этого периода предвещала те изменения, которые произошли с наступлением нового исторического периода — эллинизма</a:t>
            </a:r>
            <a:r>
              <a:rPr lang="ru-RU" sz="1000" dirty="0" smtClean="0"/>
              <a:t>.</a:t>
            </a:r>
          </a:p>
          <a:p>
            <a:endParaRPr lang="ru-RU" sz="10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Фронтоны Парфенона. Лондон, Британский музей.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09986"/>
            <a:ext cx="5364088" cy="274801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5816" y="1412776"/>
            <a:ext cx="5940425" cy="2970519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48064" cy="386104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3717032"/>
            <a:ext cx="4788024" cy="314096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6322714"/>
          </a:xfrm>
        </p:spPr>
        <p:txBody>
          <a:bodyPr>
            <a:normAutofit/>
          </a:bodyPr>
          <a:lstStyle/>
          <a:p>
            <a:r>
              <a:rPr lang="ru-RU" dirty="0" smtClean="0"/>
              <a:t>Статуя Зевса в Олимпии. Гравюра-реконструкция XIX века.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6034682"/>
          </a:xfrm>
        </p:spPr>
        <p:txBody>
          <a:bodyPr>
            <a:normAutofit/>
          </a:bodyPr>
          <a:lstStyle/>
          <a:p>
            <a:r>
              <a:rPr lang="ru-RU" dirty="0" smtClean="0"/>
              <a:t>Афина </a:t>
            </a:r>
            <a:r>
              <a:rPr lang="ru-RU" dirty="0" err="1" smtClean="0"/>
              <a:t>Парфенос</a:t>
            </a:r>
            <a:r>
              <a:rPr lang="ru-RU" dirty="0" smtClean="0"/>
              <a:t>. Уменьшенная реплика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95936" cy="68580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5530626"/>
          </a:xfrm>
        </p:spPr>
        <p:txBody>
          <a:bodyPr>
            <a:normAutofit/>
          </a:bodyPr>
          <a:lstStyle/>
          <a:p>
            <a:r>
              <a:rPr lang="ru-RU" dirty="0" smtClean="0"/>
              <a:t>Ника, развязывающая сандалию. Рельеф храма Ники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39952" cy="68580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Скопас</a:t>
            </a:r>
            <a:r>
              <a:rPr lang="ru-RU" dirty="0" smtClean="0"/>
              <a:t>. Битва греков с амазонками. Фрагмент фриза Галикарнасского Мавзолея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92897"/>
            <a:ext cx="9144000" cy="43651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836712"/>
            <a:ext cx="28791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Афродита </a:t>
            </a:r>
            <a:r>
              <a:rPr lang="ru-RU" sz="4400" dirty="0" err="1" smtClean="0"/>
              <a:t>Книдская</a:t>
            </a:r>
            <a:endParaRPr lang="ru-RU" sz="4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2080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>
            <a:normAutofit/>
          </a:bodyPr>
          <a:lstStyle/>
          <a:p>
            <a:r>
              <a:rPr lang="ru-RU" dirty="0" smtClean="0"/>
              <a:t>Аполлон </a:t>
            </a:r>
            <a:r>
              <a:rPr lang="ru-RU" dirty="0" err="1" smtClean="0"/>
              <a:t>Кифаред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427984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6583362"/>
          </a:xfrm>
        </p:spPr>
        <p:txBody>
          <a:bodyPr>
            <a:normAutofit/>
          </a:bodyPr>
          <a:lstStyle/>
          <a:p>
            <a:r>
              <a:rPr lang="ru-RU" sz="3100" dirty="0" smtClean="0"/>
              <a:t>Геракл, борющийся с Немейским львом</a:t>
            </a:r>
            <a:br>
              <a:rPr lang="ru-RU" sz="3100" dirty="0" smtClean="0"/>
            </a:br>
            <a:r>
              <a:rPr lang="ru-RU" sz="3100" dirty="0" smtClean="0"/>
              <a:t> (копия скульптуры </a:t>
            </a:r>
            <a:r>
              <a:rPr lang="ru-RU" sz="3100" dirty="0" err="1" smtClean="0"/>
              <a:t>Лисиппа</a:t>
            </a:r>
            <a:r>
              <a:rPr lang="ru-RU" sz="3100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3730426"/>
          </a:xfrm>
        </p:spPr>
        <p:txBody>
          <a:bodyPr>
            <a:normAutofit/>
          </a:bodyPr>
          <a:lstStyle/>
          <a:p>
            <a:r>
              <a:rPr lang="ru-RU" dirty="0" smtClean="0"/>
              <a:t>Афродита </a:t>
            </a:r>
            <a:r>
              <a:rPr lang="ru-RU" dirty="0" err="1" smtClean="0"/>
              <a:t>Книдская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39952" cy="68580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6178698"/>
          </a:xfrm>
        </p:spPr>
        <p:txBody>
          <a:bodyPr>
            <a:normAutofit/>
          </a:bodyPr>
          <a:lstStyle/>
          <a:p>
            <a:r>
              <a:rPr lang="ru-RU" dirty="0" smtClean="0"/>
              <a:t>Римская копия с греческой статуи V века до н. э.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70184"/>
            <a:ext cx="3203848" cy="7228184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6466730"/>
          </a:xfrm>
        </p:spPr>
        <p:txBody>
          <a:bodyPr>
            <a:normAutofit/>
          </a:bodyPr>
          <a:lstStyle/>
          <a:p>
            <a:r>
              <a:rPr lang="ru-RU" dirty="0" smtClean="0"/>
              <a:t>Александр Великий (копия скульптуры </a:t>
            </a:r>
            <a:r>
              <a:rPr lang="ru-RU" dirty="0" err="1" smtClean="0"/>
              <a:t>Лисиппа</a:t>
            </a:r>
            <a:r>
              <a:rPr lang="ru-RU" dirty="0" smtClean="0"/>
              <a:t>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932040" cy="6858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5890666"/>
          </a:xfrm>
        </p:spPr>
        <p:txBody>
          <a:bodyPr/>
          <a:lstStyle/>
          <a:p>
            <a:r>
              <a:rPr lang="ru-RU" dirty="0" smtClean="0"/>
              <a:t>Арес виллы </a:t>
            </a:r>
            <a:r>
              <a:rPr lang="ru-RU" dirty="0" err="1" smtClean="0"/>
              <a:t>Людовизи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1920" cy="68580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ru-RU" dirty="0" smtClean="0">
                <a:sym typeface="Wingdings" pitchFamily="2" charset="2"/>
              </a:rPr>
              <a:t> Спасибо за внимание 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486400" cy="52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Статуэтка из Олимпии. VIII в. до н. э.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13889" b="1388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Богиня с гранатом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1800" y="1152525"/>
            <a:ext cx="3181350" cy="5705475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Аполлон </a:t>
            </a:r>
            <a:r>
              <a:rPr lang="ru-RU" dirty="0" err="1" smtClean="0"/>
              <a:t>Тенейский</a:t>
            </a:r>
            <a:r>
              <a:rPr lang="ru-RU" dirty="0" smtClean="0"/>
              <a:t>. 560-550 годы до н. э.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1760" y="1143000"/>
            <a:ext cx="428625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Персей, убивающий Медузу. Метопа храма «С» в </a:t>
            </a:r>
            <a:r>
              <a:rPr lang="ru-RU" dirty="0" err="1" smtClean="0"/>
              <a:t>Селинунте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44" y="1152525"/>
            <a:ext cx="4610100" cy="57054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Всадник </a:t>
            </a:r>
            <a:r>
              <a:rPr lang="ru-RU" dirty="0" err="1" smtClean="0"/>
              <a:t>Рампина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1143000"/>
            <a:ext cx="4286250" cy="5715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Западный фронтон храма Афины. Раненый воин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40969"/>
            <a:ext cx="9144000" cy="371703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</TotalTime>
  <Words>331</Words>
  <Application>Microsoft Office PowerPoint</Application>
  <PresentationFormat>Экран (4:3)</PresentationFormat>
  <Paragraphs>31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Гречиские скульптуры</vt:lpstr>
      <vt:lpstr>Слайд 2</vt:lpstr>
      <vt:lpstr>Римская копия с греческой статуи V века до н. э.</vt:lpstr>
      <vt:lpstr>Статуэтка из Олимпии. VIII в. до н. э. </vt:lpstr>
      <vt:lpstr>Богиня с гранатом </vt:lpstr>
      <vt:lpstr>Аполлон Тенейский. 560-550 годы до н. э. </vt:lpstr>
      <vt:lpstr>Персей, убивающий Медузу. Метопа храма «С» в Селинунте </vt:lpstr>
      <vt:lpstr>Всадник Рампина </vt:lpstr>
      <vt:lpstr>Западный фронтон храма Афины. Раненый воин</vt:lpstr>
      <vt:lpstr>Восточный фронтон храма Зевса в Олимпии. Центральная часть композиции. Эномай, Зевс и Пелоп.</vt:lpstr>
      <vt:lpstr>Метопы храма Зевса в Олимпии. Яблоки из сада Гесперид</vt:lpstr>
      <vt:lpstr>Метопы храма Зевса в Олимпии. Геракл и критский бык.</vt:lpstr>
      <vt:lpstr>С оригинала Мирона. Бронзовая статуэтка «Дискобол». Мюнхен, Глиптотека.</vt:lpstr>
      <vt:lpstr>Гармодий и Аристогитон. Римская копия</vt:lpstr>
      <vt:lpstr>Восточный фронтон храма Зевса в Олимпии </vt:lpstr>
      <vt:lpstr>Афина и Марсий. Реконструкция </vt:lpstr>
      <vt:lpstr>Южные метопы Парфенона. Лондон, Британский музей. </vt:lpstr>
      <vt:lpstr>Слайд 18</vt:lpstr>
      <vt:lpstr>Фриз целлы: процессия Панафиней</vt:lpstr>
      <vt:lpstr>Фронтоны Парфенона. Лондон, Британский музей.</vt:lpstr>
      <vt:lpstr>Слайд 21</vt:lpstr>
      <vt:lpstr>Статуя Зевса в Олимпии. Гравюра-реконструкция XIX века. </vt:lpstr>
      <vt:lpstr>Афина Парфенос. Уменьшенная реплика</vt:lpstr>
      <vt:lpstr>Ника, развязывающая сандалию. Рельеф храма Ники</vt:lpstr>
      <vt:lpstr>Скопас. Битва греков с амазонками. Фрагмент фриза Галикарнасского Мавзолея</vt:lpstr>
      <vt:lpstr>Слайд 26</vt:lpstr>
      <vt:lpstr>Аполлон Кифаред </vt:lpstr>
      <vt:lpstr>Геракл, борющийся с Немейским львом  (копия скульптуры Лисиппа) </vt:lpstr>
      <vt:lpstr>Афродита Книдская </vt:lpstr>
      <vt:lpstr>Александр Великий (копия скульптуры Лисиппа) </vt:lpstr>
      <vt:lpstr>Арес виллы Людовизи</vt:lpstr>
      <vt:lpstr> Спасибо за внимание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RePack by SPecialiST</cp:lastModifiedBy>
  <cp:revision>6</cp:revision>
  <dcterms:modified xsi:type="dcterms:W3CDTF">2013-09-23T14:16:29Z</dcterms:modified>
</cp:coreProperties>
</file>