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Міжнародний рух капіталу та привабливість України для іноземних інвесторів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8363272" cy="367244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                                             </a:t>
            </a:r>
          </a:p>
          <a:p>
            <a:endParaRPr lang="uk-UA" dirty="0"/>
          </a:p>
          <a:p>
            <a:endParaRPr lang="uk-UA" dirty="0" smtClean="0"/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Підготували</a:t>
            </a:r>
          </a:p>
          <a:p>
            <a:pPr marL="137160" indent="0">
              <a:buNone/>
            </a:pPr>
            <a:r>
              <a:rPr lang="uk-UA" dirty="0" smtClean="0"/>
              <a:t>   Слухачі наукового учнівського товариства «Оріон»</a:t>
            </a:r>
          </a:p>
          <a:p>
            <a:pPr marL="137160" indent="0">
              <a:buNone/>
            </a:pPr>
            <a:r>
              <a:rPr lang="uk-UA" dirty="0" smtClean="0"/>
              <a:t>                                                           м. Нововолинська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09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Капітал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економіці</a:t>
            </a:r>
            <a:r>
              <a:rPr lang="ru-RU" sz="4000" b="1" dirty="0">
                <a:solidFill>
                  <a:schemeClr val="bg1"/>
                </a:solidFill>
              </a:rPr>
              <a:t> — </a:t>
            </a:r>
            <a:r>
              <a:rPr lang="ru-RU" sz="4000" dirty="0" err="1">
                <a:solidFill>
                  <a:schemeClr val="bg1"/>
                </a:solidFill>
              </a:rPr>
              <a:t>це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чинник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4000" dirty="0">
                <a:solidFill>
                  <a:schemeClr val="bg1"/>
                </a:solidFill>
              </a:rPr>
              <a:t> у </a:t>
            </a:r>
            <a:r>
              <a:rPr lang="ru-RU" sz="4000" dirty="0" err="1">
                <a:solidFill>
                  <a:schemeClr val="bg1"/>
                </a:solidFill>
              </a:rPr>
              <a:t>вигляді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вартості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здатної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приносити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прибуток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>
                <a:solidFill>
                  <a:schemeClr val="bg1"/>
                </a:solidFill>
              </a:rPr>
              <a:t>або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</a:rPr>
              <a:t>збиток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капіталу: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91074"/>
              </p:ext>
            </p:extLst>
          </p:nvPr>
        </p:nvGraphicFramePr>
        <p:xfrm>
          <a:off x="467544" y="2636912"/>
          <a:ext cx="82296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          Основний капітал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</a:t>
                      </a:r>
                      <a:r>
                        <a:rPr lang="uk-UA" sz="2400" dirty="0" smtClean="0"/>
                        <a:t>Оборотний капітал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Переносить свою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продукт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частинах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відносно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великий час (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верстат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Переносить свою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продукт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всю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відразу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sz="2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борошно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для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випічки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хліба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>
                <a:effectLst/>
              </a:rPr>
              <a:t>Прямі іноземні інвестиції (ПІІ</a:t>
            </a:r>
            <a:r>
              <a:rPr lang="uk-UA" sz="4000" dirty="0" smtClean="0">
                <a:effectLst/>
              </a:rPr>
              <a:t>)</a:t>
            </a:r>
            <a:r>
              <a:rPr lang="uk-UA" sz="4000" dirty="0">
                <a:effectLst/>
              </a:rPr>
              <a:t> мають три головні складові:</a:t>
            </a:r>
            <a:endParaRPr lang="uk-UA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360303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Акційний капітал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Реінвестовані доходи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Внутрішньо-фірмові позики, або внутрішньо-фірмові боргові трансакції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Купівля інвестором акцій підприємства в іншій країні.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Пряма частка доходів інвестора (пропорційно до прямої акційної участі), що не розподілені як дивіденди філіями, чи доходи, що не переказані до материнської фірми.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Коротко - чи довгострокові позики, що надають один одному прямі інвестори (материнські компанії та їхні філії).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3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>
                <a:effectLst/>
              </a:rPr>
              <a:t>Україна на ринку міжнародних інвестицій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840760" cy="5100717"/>
          </a:xfrm>
        </p:spPr>
      </p:pic>
    </p:spTree>
    <p:extLst>
      <p:ext uri="{BB962C8B-B14F-4D97-AF65-F5344CB8AC3E}">
        <p14:creationId xmlns:p14="http://schemas.microsoft.com/office/powerpoint/2010/main" val="1615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>
                <a:effectLst/>
              </a:rPr>
              <a:t>Приріст прямих іноземних інвестицій в Україну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52129" cy="5028200"/>
          </a:xfrm>
        </p:spPr>
      </p:pic>
    </p:spTree>
    <p:extLst>
      <p:ext uri="{BB962C8B-B14F-4D97-AF65-F5344CB8AC3E}">
        <p14:creationId xmlns:p14="http://schemas.microsoft.com/office/powerpoint/2010/main" val="36800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На сучасному етапі розвитку України</a:t>
            </a:r>
            <a:endParaRPr lang="uk-UA" sz="4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1556792"/>
            <a:ext cx="4216788" cy="40324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7" y="2852936"/>
            <a:ext cx="4921713" cy="3168352"/>
          </a:xfrm>
        </p:spPr>
      </p:pic>
    </p:spTree>
    <p:extLst>
      <p:ext uri="{BB962C8B-B14F-4D97-AF65-F5344CB8AC3E}">
        <p14:creationId xmlns:p14="http://schemas.microsoft.com/office/powerpoint/2010/main" val="1015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/>
              <a:t>Дякуємо за увагу!</a:t>
            </a:r>
            <a:endParaRPr lang="uk-UA" sz="8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" y="-459431"/>
            <a:ext cx="9248751" cy="7317432"/>
          </a:xfrm>
        </p:spPr>
      </p:pic>
      <p:sp>
        <p:nvSpPr>
          <p:cNvPr id="10" name="Прямоугольник 9"/>
          <p:cNvSpPr/>
          <p:nvPr/>
        </p:nvSpPr>
        <p:spPr>
          <a:xfrm>
            <a:off x="624297" y="5042793"/>
            <a:ext cx="580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Дякуємо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164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Міжнародний рух капіталу та привабливість України для іноземних інвесторів</vt:lpstr>
      <vt:lpstr>Презентация PowerPoint</vt:lpstr>
      <vt:lpstr>Види капіталу:</vt:lpstr>
      <vt:lpstr>Прямі іноземні інвестиції (ПІІ) мають три головні складові:</vt:lpstr>
      <vt:lpstr>Україна на ринку міжнародних інвестицій</vt:lpstr>
      <vt:lpstr>Приріст прямих іноземних інвестицій в Україну</vt:lpstr>
      <vt:lpstr>На сучасному етапі розвитку України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рух капіталу та привабливість України для іноземних інвесторів</dc:title>
  <dc:creator>Admin</dc:creator>
  <cp:lastModifiedBy>Admin</cp:lastModifiedBy>
  <cp:revision>13</cp:revision>
  <dcterms:created xsi:type="dcterms:W3CDTF">2013-09-19T15:26:04Z</dcterms:created>
  <dcterms:modified xsi:type="dcterms:W3CDTF">2013-09-20T11:47:01Z</dcterms:modified>
</cp:coreProperties>
</file>