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7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1343" autoAdjust="0"/>
  </p:normalViewPr>
  <p:slideViewPr>
    <p:cSldViewPr>
      <p:cViewPr varScale="1">
        <p:scale>
          <a:sx n="66" d="100"/>
          <a:sy n="66" d="100"/>
        </p:scale>
        <p:origin x="-20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4C3AD-039D-48D9-811F-1E5756EA5C80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D541F-E554-4431-94B8-D9276C09CA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817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7" y="3550128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5" y="3550128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4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2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2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6" Type="http://schemas.openxmlformats.org/officeDocument/2006/relationships/image" Target="../media/image4.png"/><Relationship Id="rId5" Type="http://schemas.openxmlformats.org/officeDocument/2006/relationships/image" Target="../media/image13.jp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6" Type="http://schemas.openxmlformats.org/officeDocument/2006/relationships/image" Target="../media/image4.png"/><Relationship Id="rId5" Type="http://schemas.openxmlformats.org/officeDocument/2006/relationships/image" Target="../media/image14.jp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2.wav"/><Relationship Id="rId1" Type="http://schemas.microsoft.com/office/2007/relationships/media" Target="../media/media12.wav"/><Relationship Id="rId6" Type="http://schemas.openxmlformats.org/officeDocument/2006/relationships/image" Target="../media/image4.png"/><Relationship Id="rId5" Type="http://schemas.openxmlformats.org/officeDocument/2006/relationships/image" Target="../media/image15.jpg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4.png"/><Relationship Id="rId5" Type="http://schemas.openxmlformats.org/officeDocument/2006/relationships/image" Target="../media/image5.jpg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4.png"/><Relationship Id="rId5" Type="http://schemas.openxmlformats.org/officeDocument/2006/relationships/image" Target="../media/image6.jpg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media4.wav"/><Relationship Id="rId7" Type="http://schemas.openxmlformats.org/officeDocument/2006/relationships/image" Target="../media/image7.jpg"/><Relationship Id="rId2" Type="http://schemas.microsoft.com/office/2007/relationships/media" Target="../media/media4.wav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4.png"/><Relationship Id="rId5" Type="http://schemas.openxmlformats.org/officeDocument/2006/relationships/image" Target="../media/image8.jp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4.png"/><Relationship Id="rId5" Type="http://schemas.openxmlformats.org/officeDocument/2006/relationships/image" Target="../media/image9.jp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4.png"/><Relationship Id="rId5" Type="http://schemas.openxmlformats.org/officeDocument/2006/relationships/image" Target="../media/image10.jp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6" Type="http://schemas.openxmlformats.org/officeDocument/2006/relationships/image" Target="../media/image4.png"/><Relationship Id="rId5" Type="http://schemas.openxmlformats.org/officeDocument/2006/relationships/image" Target="../media/image11.jp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6" Type="http://schemas.openxmlformats.org/officeDocument/2006/relationships/image" Target="../media/image4.png"/><Relationship Id="rId5" Type="http://schemas.openxmlformats.org/officeDocument/2006/relationships/image" Target="../media/image12.jp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26906" y="5157193"/>
            <a:ext cx="2655892" cy="1633601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Виконала учениця 10 класу</a:t>
            </a:r>
          </a:p>
          <a:p>
            <a:r>
              <a:rPr lang="uk-UA" dirty="0" err="1" smtClean="0">
                <a:solidFill>
                  <a:schemeClr val="accent6">
                    <a:lumMod val="75000"/>
                  </a:schemeClr>
                </a:solidFill>
              </a:rPr>
              <a:t>Теклюк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 Мар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’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яна</a:t>
            </a:r>
            <a:endParaRPr lang="uk-UA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30" y="116635"/>
            <a:ext cx="8316924" cy="1728191"/>
          </a:xfrm>
        </p:spPr>
        <p:txBody>
          <a:bodyPr/>
          <a:lstStyle/>
          <a:p>
            <a:r>
              <a:rPr lang="ru-RU" b="1" i="1" u="wavyHeavy">
                <a:solidFill>
                  <a:srgbClr val="7030A0"/>
                </a:solidFill>
              </a:rPr>
              <a:t> </a:t>
            </a:r>
            <a:r>
              <a:rPr lang="ru-RU" b="1" i="1" u="wavyHeavy" smtClean="0">
                <a:solidFill>
                  <a:srgbClr val="7030A0"/>
                </a:solidFill>
              </a:rPr>
              <a:t>ПРЕЗЕНТАЦ</a:t>
            </a:r>
            <a:r>
              <a:rPr lang="uk-UA" b="1" i="1" u="wavyHeavy" dirty="0" smtClean="0">
                <a:solidFill>
                  <a:srgbClr val="7030A0"/>
                </a:solidFill>
              </a:rPr>
              <a:t>ІЯ НА ТЕМУ :</a:t>
            </a:r>
            <a:br>
              <a:rPr lang="uk-UA" b="1" i="1" u="wavyHeavy" dirty="0" smtClean="0">
                <a:solidFill>
                  <a:srgbClr val="7030A0"/>
                </a:solidFill>
              </a:rPr>
            </a:br>
            <a:r>
              <a:rPr lang="uk-UA" b="1" i="1" u="wavyHeavy" dirty="0" smtClean="0">
                <a:solidFill>
                  <a:srgbClr val="7030A0"/>
                </a:solidFill>
              </a:rPr>
              <a:t>«ХРАМИ УКРАЇНИ»</a:t>
            </a:r>
            <a:endParaRPr lang="ru-RU" b="1" i="1" u="wavyHeavy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29672"/>
            <a:ext cx="4619200" cy="4989497"/>
          </a:xfrm>
          <a:prstGeom prst="rect">
            <a:avLst/>
          </a:prstGeom>
        </p:spPr>
      </p:pic>
      <p:pic>
        <p:nvPicPr>
          <p:cNvPr id="8" name="Звук 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191871"/>
      </p:ext>
    </p:extLst>
  </p:cSld>
  <p:clrMapOvr>
    <a:masterClrMapping/>
  </p:clrMapOvr>
  <p:transition spd="slow" advTm="1086">
    <p:push dir="u"/>
    <p:sndAc>
      <p:stSnd loop="1"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8" y="1340768"/>
            <a:ext cx="3325575" cy="552351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380" b="1" dirty="0" smtClean="0">
                <a:solidFill>
                  <a:schemeClr val="bg2">
                    <a:lumMod val="50000"/>
                  </a:schemeClr>
                </a:solidFill>
              </a:rPr>
              <a:t>     Церква Миколи Козацького</a:t>
            </a:r>
            <a:endParaRPr lang="ru-RU" sz="438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035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260">
        <p:circle/>
        <p:sndAc>
          <p:stSnd>
            <p:snd r:embed="rId4" name="chimes.wav"/>
          </p:stSnd>
        </p:sndAc>
      </p:transition>
    </mc:Choice>
    <mc:Fallback>
      <p:transition spd="slow" advTm="260">
        <p:circl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6" y="1352973"/>
            <a:ext cx="3418911" cy="55050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</a:t>
            </a:r>
            <a:r>
              <a:rPr lang="uk-UA" sz="4390" dirty="0" smtClean="0">
                <a:solidFill>
                  <a:schemeClr val="bg2">
                    <a:lumMod val="50000"/>
                  </a:schemeClr>
                </a:solidFill>
              </a:rPr>
              <a:t>Собор св. Георгія</a:t>
            </a:r>
            <a:endParaRPr lang="ru-RU" sz="439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Звук 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72997"/>
      </p:ext>
    </p:extLst>
  </p:cSld>
  <p:clrMapOvr>
    <a:masterClrMapping/>
  </p:clrMapOvr>
  <p:transition spd="slow" advTm="802">
    <p:push dir="u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Храм-маяк Святителя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Николая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755" y="1368296"/>
            <a:ext cx="3948495" cy="5267293"/>
          </a:xfrm>
        </p:spPr>
      </p:pic>
      <p:pic>
        <p:nvPicPr>
          <p:cNvPr id="8" name="Звук 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328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224">
        <p:circle/>
        <p:sndAc>
          <p:stSnd>
            <p:snd r:embed="rId4" name="chimes.wav"/>
          </p:stSnd>
        </p:sndAc>
      </p:transition>
    </mc:Choice>
    <mc:Fallback>
      <p:transition spd="slow" advTm="224">
        <p:circl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12776"/>
            <a:ext cx="5799163" cy="544522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>
                    <a:lumMod val="10000"/>
                  </a:schemeClr>
                </a:solidFill>
              </a:rPr>
              <a:t>               Костел св. Юзефа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24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928">
        <p:circle/>
        <p:sndAc>
          <p:stSnd>
            <p:snd r:embed="rId4" name="chimes.wav"/>
          </p:stSnd>
        </p:sndAc>
      </p:transition>
    </mc:Choice>
    <mc:Fallback>
      <p:transition spd="slow" advTm="928">
        <p:circl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412776"/>
            <a:ext cx="4032448" cy="536095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32658"/>
            <a:ext cx="8064896" cy="1008112"/>
          </a:xfrm>
        </p:spPr>
        <p:txBody>
          <a:bodyPr/>
          <a:lstStyle/>
          <a:p>
            <a:r>
              <a:rPr lang="uk-UA" sz="4800" dirty="0" smtClean="0"/>
              <a:t>   </a:t>
            </a:r>
            <a:r>
              <a:rPr lang="uk-UA" sz="4800" dirty="0" smtClean="0">
                <a:solidFill>
                  <a:schemeClr val="bg2">
                    <a:lumMod val="50000"/>
                  </a:schemeClr>
                </a:solidFill>
              </a:rPr>
              <a:t>Собор Різдва Богородиці</a:t>
            </a:r>
            <a:endParaRPr lang="ru-RU" sz="4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55322"/>
      </p:ext>
    </p:extLst>
  </p:cSld>
  <p:clrMapOvr>
    <a:masterClrMapping/>
  </p:clrMapOvr>
  <p:transition spd="slow" advTm="465">
    <p:push dir="u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      </a:t>
            </a:r>
            <a:r>
              <a:rPr lang="ru-RU" b="1" dirty="0" err="1" smtClean="0">
                <a:solidFill>
                  <a:schemeClr val="tx2">
                    <a:lumMod val="10000"/>
                  </a:schemeClr>
                </a:solidFill>
              </a:rPr>
              <a:t>Церква</a:t>
            </a:r>
            <a:r>
              <a:rPr lang="ru-RU" b="1" dirty="0" smtClean="0">
                <a:solidFill>
                  <a:schemeClr val="tx2">
                    <a:lumMod val="10000"/>
                  </a:schemeClr>
                </a:solidFill>
              </a:rPr>
              <a:t> Ф</a:t>
            </a:r>
            <a:r>
              <a:rPr lang="uk-UA" b="1" dirty="0" err="1" smtClean="0">
                <a:solidFill>
                  <a:schemeClr val="tx2">
                    <a:lumMod val="10000"/>
                  </a:schemeClr>
                </a:solidFill>
              </a:rPr>
              <a:t>еодосія</a:t>
            </a:r>
            <a:r>
              <a:rPr lang="uk-UA" b="1" dirty="0" smtClean="0">
                <a:solidFill>
                  <a:schemeClr val="tx2">
                    <a:lumMod val="10000"/>
                  </a:schemeClr>
                </a:solidFill>
              </a:rPr>
              <a:t> Печерського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196752"/>
            <a:ext cx="3600400" cy="581928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36938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6560">
        <p:circle/>
        <p:sndAc>
          <p:stSnd>
            <p:snd r:embed="rId5" name="chimes.wav"/>
          </p:stSnd>
        </p:sndAc>
      </p:transition>
    </mc:Choice>
    <mc:Fallback>
      <p:transition spd="slow" advTm="6560">
        <p:circl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mute="1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8"/>
            <a:ext cx="3816424" cy="525658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   Покровський собор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1822-1836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02529"/>
      </p:ext>
    </p:extLst>
  </p:cSld>
  <p:clrMapOvr>
    <a:masterClrMapping/>
  </p:clrMapOvr>
  <p:transition spd="slow" advTm="47">
    <p:push dir="u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807" y="1628800"/>
            <a:ext cx="4930389" cy="52292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8641"/>
            <a:ext cx="8820472" cy="1368152"/>
          </a:xfrm>
        </p:spPr>
        <p:txBody>
          <a:bodyPr>
            <a:normAutofit/>
          </a:bodyPr>
          <a:lstStyle/>
          <a:p>
            <a:r>
              <a:rPr lang="uk-UA" b="1" dirty="0" smtClean="0"/>
              <a:t> 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Вознесенська церква 1866-1874рр.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672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19">
        <p:circle/>
        <p:sndAc>
          <p:stSnd>
            <p:snd r:embed="rId4" name="chimes.wav"/>
          </p:stSnd>
        </p:sndAc>
      </p:transition>
    </mc:Choice>
    <mc:Fallback>
      <p:transition spd="slow" advTm="19">
        <p:circl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531161"/>
            <a:ext cx="4248472" cy="499418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        </a:t>
            </a:r>
            <a:r>
              <a:rPr lang="uk-UA" sz="5400" dirty="0" smtClean="0">
                <a:solidFill>
                  <a:schemeClr val="bg2">
                    <a:lumMod val="50000"/>
                  </a:schemeClr>
                </a:solidFill>
              </a:rPr>
              <a:t>П</a:t>
            </a:r>
            <a:r>
              <a:rPr lang="en-US" sz="5400" dirty="0" smtClean="0">
                <a:solidFill>
                  <a:schemeClr val="bg2">
                    <a:lumMod val="50000"/>
                  </a:schemeClr>
                </a:solidFill>
              </a:rPr>
              <a:t>’</a:t>
            </a:r>
            <a:r>
              <a:rPr lang="uk-UA" sz="5400" dirty="0" err="1" smtClean="0">
                <a:solidFill>
                  <a:schemeClr val="bg2">
                    <a:lumMod val="50000"/>
                  </a:schemeClr>
                </a:solidFill>
              </a:rPr>
              <a:t>ятницька</a:t>
            </a:r>
            <a:r>
              <a:rPr lang="uk-UA" sz="5400" dirty="0" smtClean="0">
                <a:solidFill>
                  <a:schemeClr val="bg2">
                    <a:lumMod val="50000"/>
                  </a:schemeClr>
                </a:solidFill>
              </a:rPr>
              <a:t> церква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264587"/>
      </p:ext>
    </p:extLst>
  </p:cSld>
  <p:clrMapOvr>
    <a:masterClrMapping/>
  </p:clrMapOvr>
  <p:transition spd="slow" advTm="751">
    <p:push dir="u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404" y="1834925"/>
            <a:ext cx="4395192" cy="502307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</a:t>
            </a:r>
            <a:r>
              <a:rPr lang="uk-UA" sz="4380" b="1" dirty="0" smtClean="0">
                <a:solidFill>
                  <a:schemeClr val="bg2">
                    <a:lumMod val="50000"/>
                  </a:schemeClr>
                </a:solidFill>
              </a:rPr>
              <a:t>Троїцька церква</a:t>
            </a:r>
            <a:endParaRPr lang="ru-RU" sz="438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" name="Звук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2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165">
        <p:circle/>
        <p:sndAc>
          <p:stSnd>
            <p:snd r:embed="rId4" name="chimes.wav"/>
          </p:stSnd>
        </p:sndAc>
      </p:transition>
    </mc:Choice>
    <mc:Fallback>
      <p:transition spd="slow" advTm="165">
        <p:circl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</a:t>
            </a:r>
            <a:r>
              <a:rPr lang="uk-UA" dirty="0" err="1" smtClean="0">
                <a:solidFill>
                  <a:schemeClr val="tx2">
                    <a:lumMod val="10000"/>
                  </a:schemeClr>
                </a:solidFill>
              </a:rPr>
              <a:t>Спасо-Преображенська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 церква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05616"/>
            <a:ext cx="4032448" cy="5452385"/>
          </a:xfrm>
        </p:spPr>
      </p:pic>
      <p:pic>
        <p:nvPicPr>
          <p:cNvPr id="8" name="Звук 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574608"/>
      </p:ext>
    </p:extLst>
  </p:cSld>
  <p:clrMapOvr>
    <a:masterClrMapping/>
  </p:clrMapOvr>
  <p:transition spd="slow" advTm="940">
    <p:push dir="u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FF8000"/>
      </a:dk1>
      <a:lt1>
        <a:sysClr val="window" lastClr="400080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FF8000"/>
      </a:dk1>
      <a:lt1>
        <a:sysClr val="window" lastClr="40008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47</TotalTime>
  <Words>61</Words>
  <Application>Microsoft Office PowerPoint</Application>
  <PresentationFormat>Экран (4:3)</PresentationFormat>
  <Paragraphs>14</Paragraphs>
  <Slides>12</Slides>
  <Notes>0</Notes>
  <HiddenSlides>0</HiddenSlides>
  <MMClips>12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 ПРЕЗЕНТАЦІЯ НА ТЕМУ : «ХРАМИ УКРАЇНИ»</vt:lpstr>
      <vt:lpstr>               Костел св. Юзефа</vt:lpstr>
      <vt:lpstr>   Собор Різдва Богородиці</vt:lpstr>
      <vt:lpstr>       Церква Феодосія Печерського</vt:lpstr>
      <vt:lpstr>   Покровський собор 1822-1836</vt:lpstr>
      <vt:lpstr> Вознесенська церква 1866-1874рр.</vt:lpstr>
      <vt:lpstr>        П’ятницька церква</vt:lpstr>
      <vt:lpstr>               Троїцька церква</vt:lpstr>
      <vt:lpstr>    Спасо-Преображенська церква</vt:lpstr>
      <vt:lpstr>     Церква Миколи Козацького</vt:lpstr>
      <vt:lpstr>                Собор св. Георгія</vt:lpstr>
      <vt:lpstr>  Храм-маяк Святителя Николая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: «ХРАМИ УКРАЇНИ»</dc:title>
  <dc:creator>Комп</dc:creator>
  <cp:lastModifiedBy>Комп</cp:lastModifiedBy>
  <cp:revision>6</cp:revision>
  <dcterms:created xsi:type="dcterms:W3CDTF">2013-10-19T10:43:17Z</dcterms:created>
  <dcterms:modified xsi:type="dcterms:W3CDTF">2013-10-19T11:58:30Z</dcterms:modified>
</cp:coreProperties>
</file>