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85" r:id="rId4"/>
    <p:sldId id="284" r:id="rId5"/>
    <p:sldId id="289" r:id="rId6"/>
    <p:sldId id="290" r:id="rId7"/>
    <p:sldId id="288" r:id="rId8"/>
    <p:sldId id="259" r:id="rId9"/>
    <p:sldId id="262" r:id="rId10"/>
    <p:sldId id="265" r:id="rId11"/>
    <p:sldId id="267" r:id="rId12"/>
    <p:sldId id="268" r:id="rId13"/>
    <p:sldId id="270" r:id="rId14"/>
    <p:sldId id="273" r:id="rId15"/>
    <p:sldId id="276" r:id="rId16"/>
    <p:sldId id="277" r:id="rId17"/>
    <p:sldId id="278" r:id="rId18"/>
    <p:sldId id="279" r:id="rId19"/>
    <p:sldId id="282" r:id="rId20"/>
    <p:sldId id="283" r:id="rId21"/>
    <p:sldId id="287" r:id="rId22"/>
  </p:sldIdLst>
  <p:sldSz cx="9144000" cy="6858000" type="screen4x3"/>
  <p:notesSz cx="6858000" cy="9144000"/>
  <p:photoAlbum showCaptions="1" layout="1picTitle" frame="frameStyle6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3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7638-A895-49AC-93EC-0A6363CC9442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C94F-D987-4D0C-BB72-55FC050FA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9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7638-A895-49AC-93EC-0A6363CC9442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C94F-D987-4D0C-BB72-55FC050FA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6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7638-A895-49AC-93EC-0A6363CC9442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C94F-D987-4D0C-BB72-55FC050FA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50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7638-A895-49AC-93EC-0A6363CC9442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C94F-D987-4D0C-BB72-55FC050FA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19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7638-A895-49AC-93EC-0A6363CC9442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C94F-D987-4D0C-BB72-55FC050FA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45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7638-A895-49AC-93EC-0A6363CC9442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C94F-D987-4D0C-BB72-55FC050FA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4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7638-A895-49AC-93EC-0A6363CC9442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C94F-D987-4D0C-BB72-55FC050FA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44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7638-A895-49AC-93EC-0A6363CC9442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C94F-D987-4D0C-BB72-55FC050FA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16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7638-A895-49AC-93EC-0A6363CC9442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C94F-D987-4D0C-BB72-55FC050FA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8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7638-A895-49AC-93EC-0A6363CC9442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C94F-D987-4D0C-BB72-55FC050FA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7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7638-A895-49AC-93EC-0A6363CC9442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C94F-D987-4D0C-BB72-55FC050FA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37638-A895-49AC-93EC-0A6363CC9442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C94F-D987-4D0C-BB72-55FC050FA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1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upload.wikimedia.org/wikipedia/commons/2/27/Salvador_Dali_NYW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8660"/>
            <a:ext cx="4606832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93800" y="895864"/>
            <a:ext cx="3890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  <a:ea typeface="Verdana" pitchFamily="34" charset="0"/>
                <a:cs typeface="Verdana" pitchFamily="34" charset="0"/>
              </a:rPr>
              <a:t>Сальвадор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20986" y="1916832"/>
            <a:ext cx="1763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  <a:ea typeface="Verdana" pitchFamily="34" charset="0"/>
                <a:cs typeface="Verdana" pitchFamily="34" charset="0"/>
              </a:rPr>
              <a:t>Дали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ivopis-64"/>
          <p:cNvPicPr>
            <a:picLocks noRot="1" noChangeAspect="1" noMove="1" noResize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" b="1719"/>
          <a:stretch/>
        </p:blipFill>
        <p:spPr>
          <a:xfrm>
            <a:off x="2425700" y="1646238"/>
            <a:ext cx="4222928" cy="4335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Мягкая конструкция с варёными бобами: Предчувствие гражданской войны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1414517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rrington" pitchFamily="82" charset="0"/>
              </a:rPr>
              <a:t>1936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94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lvador-dali-swans-reflecting-elephants"/>
          <p:cNvPicPr>
            <a:picLocks noRot="1" noChangeAspect="1" noMove="1" noResize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25" y="1646238"/>
            <a:ext cx="6786563" cy="441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Лебеди, отражающиеся в слонах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980728"/>
            <a:ext cx="1007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rrington" pitchFamily="82" charset="0"/>
              </a:rPr>
              <a:t>1937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46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he_Burning_Giraffe_(1937)"/>
          <p:cNvPicPr>
            <a:picLocks noRot="1" noChangeAspect="1" noMove="1" noResize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1646238"/>
            <a:ext cx="3402013" cy="441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Горящий жираф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3" y="1161618"/>
            <a:ext cx="1007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rrington" pitchFamily="82" charset="0"/>
              </a:rPr>
              <a:t>1937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26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94"/>
          <p:cNvPicPr>
            <a:picLocks noRot="1" noChangeAspect="1" noMove="1" noResize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3" y="1646238"/>
            <a:ext cx="5248275" cy="441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Лицо войны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980728"/>
            <a:ext cx="98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rrington" pitchFamily="82" charset="0"/>
              </a:rPr>
              <a:t>1941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94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Слоны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6146" name="Picture 2" descr="http://www.edali.org/images/paintings/The-Elephants-Large-1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99221"/>
            <a:ext cx="5904656" cy="493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16216" y="836712"/>
            <a:ext cx="107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rrington" pitchFamily="82" charset="0"/>
              </a:rPr>
              <a:t>1948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766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alatea-of-the-spheres"/>
          <p:cNvPicPr>
            <a:picLocks noRot="1" noChangeAspect="1" noMove="1" noResize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88" y="1646238"/>
            <a:ext cx="3222625" cy="441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Галатея со сферами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3" y="1161618"/>
            <a:ext cx="102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rrington" pitchFamily="82" charset="0"/>
              </a:rPr>
              <a:t>19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rrington" pitchFamily="82" charset="0"/>
              </a:rPr>
              <a:t>5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rrington" pitchFamily="82" charset="0"/>
              </a:rPr>
              <a:t>2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6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8864" y="-2738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Распятие, или </a:t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</a:b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Гиперкубическое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 тело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026" name="Picture 2" descr="http://pavlopoulos.files.wordpress.com/2011/02/dali_corpushypercubus1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440" y="1412776"/>
            <a:ext cx="31380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88223" y="1161618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rrington" pitchFamily="82" charset="0"/>
              </a:rPr>
              <a:t>1954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0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zd6ppid7Zc"/>
          <p:cNvPicPr>
            <a:picLocks noRot="1" noChangeAspect="1" noMove="1" noResize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75" y="1646238"/>
            <a:ext cx="5681663" cy="441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Дезинтеграция постоянства памяти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8669" y="1161618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rrington" pitchFamily="82" charset="0"/>
              </a:rPr>
              <a:t>1954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838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s"/>
          <p:cNvPicPr>
            <a:picLocks noRot="1" noChangeAspect="1" noMove="1" noResize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646238"/>
            <a:ext cx="6754813" cy="441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Тайная вечеря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0717" y="1052736"/>
            <a:ext cx="102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rrington" pitchFamily="82" charset="0"/>
              </a:rPr>
              <a:t>1955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62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he_Hallucinogenic_Toreador_(1968)"/>
          <p:cNvPicPr>
            <a:picLocks noRot="1" noChangeAspect="1" noMove="1" noResize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38" y="1646238"/>
            <a:ext cx="3235325" cy="441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Галлюциногенный тореадор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4693" y="1161618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rrington" pitchFamily="82" charset="0"/>
              </a:rPr>
              <a:t>1970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3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://24.media.tumblr.com/tumblr_m3v6apEFzF1qke3bko4_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3" r="26103"/>
          <a:stretch/>
        </p:blipFill>
        <p:spPr bwMode="auto">
          <a:xfrm>
            <a:off x="559592" y="390108"/>
            <a:ext cx="3640480" cy="6005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93800" y="895864"/>
            <a:ext cx="3890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  <a:ea typeface="Verdana" pitchFamily="34" charset="0"/>
                <a:cs typeface="Verdana" pitchFamily="34" charset="0"/>
              </a:rPr>
              <a:t>Сальвадор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2634" y="4266962"/>
            <a:ext cx="44358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  <a:ea typeface="Verdana" pitchFamily="34" charset="0"/>
                <a:cs typeface="Verdana" pitchFamily="34" charset="0"/>
              </a:rPr>
              <a:t>Гений</a:t>
            </a:r>
          </a:p>
          <a:p>
            <a:pPr algn="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  <a:ea typeface="Verdana" pitchFamily="34" charset="0"/>
                <a:cs typeface="Verdana" pitchFamily="34" charset="0"/>
              </a:rPr>
              <a:t>сюрреализма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20986" y="1916832"/>
            <a:ext cx="1763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  <a:ea typeface="Verdana" pitchFamily="34" charset="0"/>
                <a:cs typeface="Verdana" pitchFamily="34" charset="0"/>
              </a:rPr>
              <a:t>Дали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6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Ласточкин хвост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3" name="Рисунок 2" descr="salvador-dali-the-swallows-tail"/>
          <p:cNvPicPr>
            <a:picLocks noRot="1" noChangeAspect="1" noMove="1" noResize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8" y="1646238"/>
            <a:ext cx="5343525" cy="441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480677" y="1161618"/>
            <a:ext cx="104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rrington" pitchFamily="82" charset="0"/>
              </a:rPr>
              <a:t>1983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60032" y="6057900"/>
            <a:ext cx="4176464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(последняя работа)</a:t>
            </a:r>
          </a:p>
        </p:txBody>
      </p:sp>
    </p:spTree>
    <p:extLst>
      <p:ext uri="{BB962C8B-B14F-4D97-AF65-F5344CB8AC3E}">
        <p14:creationId xmlns:p14="http://schemas.microsoft.com/office/powerpoint/2010/main" val="240100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  <a:cs typeface="Gisha" pitchFamily="34" charset="-79"/>
              </a:rPr>
              <a:t>Спасибо за просмотр!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  <a:cs typeface="Gisha" pitchFamily="34" charset="-79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19872" y="6309320"/>
            <a:ext cx="570494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Презентацию подготовил Куприенко Владислав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xn--80aqafcrtq.cc/img/6/7/8/678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27"/>
          <a:stretch/>
        </p:blipFill>
        <p:spPr bwMode="auto">
          <a:xfrm>
            <a:off x="0" y="-62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xn--80aqafcrtq.cc/img/6/7/8/678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9" t="66282" r="13528"/>
          <a:stretch/>
        </p:blipFill>
        <p:spPr bwMode="auto">
          <a:xfrm>
            <a:off x="5907167" y="836712"/>
            <a:ext cx="3138854" cy="231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ttp://xn--80aqafcrtq.cc/img/6/7/8/678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9" t="66282" r="13528"/>
          <a:stretch/>
        </p:blipFill>
        <p:spPr bwMode="auto">
          <a:xfrm>
            <a:off x="5969650" y="1796692"/>
            <a:ext cx="3138854" cy="231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http://xn--80aqafcrtq.cc/img/6/7/8/678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9" t="66282" r="13528"/>
          <a:stretch/>
        </p:blipFill>
        <p:spPr bwMode="auto">
          <a:xfrm>
            <a:off x="5663713" y="2337775"/>
            <a:ext cx="3138854" cy="231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1576396"/>
            <a:ext cx="351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Я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НЕ</a:t>
            </a: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УПОТРЕБЛЯЮ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7626" y="1831317"/>
            <a:ext cx="351450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7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НАРКОТИКИ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48064" y="2132856"/>
            <a:ext cx="3514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Я</a:t>
            </a:r>
            <a:r>
              <a:rPr lang="ru-RU" sz="7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И</a:t>
            </a:r>
            <a:r>
              <a:rPr lang="ru-RU" sz="78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ЕСТЬ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48064" y="2924944"/>
            <a:ext cx="3514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НАРКОТИК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7625" y="3848274"/>
            <a:ext cx="351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САЛЬВАДОР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ДАЛИ</a:t>
            </a:r>
          </a:p>
        </p:txBody>
      </p:sp>
    </p:spTree>
    <p:extLst>
      <p:ext uri="{BB962C8B-B14F-4D97-AF65-F5344CB8AC3E}">
        <p14:creationId xmlns:p14="http://schemas.microsoft.com/office/powerpoint/2010/main" val="235287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33713" y="764704"/>
            <a:ext cx="4392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Сальвадор Дали родился в Испании 11 мая 1904 года в городе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Фигерасе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провинция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Жирона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в семье зажиточного нотариуса. По национальности был каталонцем, воспринимал себя в этом качестве и настаивал на этой своей особенности. Имел сестру и старшего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брата, который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умер от менингита. Позднее в возрасте 5 лет, на его могиле, родители сказали Сальвадору, что он —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реинкарнация своего старшего брата</a:t>
            </a:r>
          </a:p>
        </p:txBody>
      </p:sp>
      <p:sp>
        <p:nvSpPr>
          <p:cNvPr id="9" name="AutoShape 4" descr="http://upload.wikimedia.org/wikipedia/commons/2/24/Salvador_Dal%C3%AD_1939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File:Salvador Dalí 1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5" y="616328"/>
            <a:ext cx="3867190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1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ussika.ru/userimages/2011_06_28_05_00_20951254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017"/>
            <a:ext cx="23812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25649" y="260017"/>
            <a:ext cx="514675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1922 году переезжает в «Резиденцию»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студенческое общежитие в Мадриде для одаренных молодых людей) и начинает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учёбу. С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увлечением читает работы Фрейда.</a:t>
            </a:r>
          </a:p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Знакомство с новыми течениями в живописи развивается — Дали экспериментирует с методами кубизма и дадаизма. В 1926 г. его выгоняют из Академии за высокомерное и пренебрежительное отношение к преподавателям. В том же году впервые едет в Париж, где знакомится с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Пáбло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Пикáссо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 Пытаясь найти собственный стиль, в конце 1920-х создает ряд работ под влиянием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Пикáссо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и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Жоана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Мирó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AutoShape 4" descr="http://upload.wikimedia.org/wikipedia/commons/2/24/Salvador_Dal%C3%AD_1939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7377" y="3953336"/>
            <a:ext cx="57948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Тогда же он впервые встречает свою будущую жену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Галу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́ (Елену Дмитриевну Дьяконову), бывшую тогда женой поэта Поля Элюара. Сблизившись с Сальвадором, Гала, однако, продолжает встречаться со своим мужем, заводит попутные отношения с другими поэтами и художниками, что в то время казалось приемлемым в тех богемных кругах, где вращались Дали, Элюар и Гала. Понимая, что фактически увёл у друга жену, Сальвадор в качестве «компенсации» пишет его портрет.</a:t>
            </a:r>
          </a:p>
        </p:txBody>
      </p:sp>
      <p:sp>
        <p:nvSpPr>
          <p:cNvPr id="3" name="AutoShape 2" descr="http://personallife.ru/wp-content/uploads/dali-gala1964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personallife.ru/wp-content/uploads/dali-gala19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967" y="3409032"/>
            <a:ext cx="2361505" cy="338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5758" y="44624"/>
            <a:ext cx="59784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 началом второй мировой войны Дали вместе с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Галой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уезжает в США, где они живут с 1940 по 1948 г. После возвращения в Испанию живёт преимущественно в своей любимой Каталонии. В 1965 году приезжает в Париж и вновь, как почти 40 лет назад, покоряет его своими работами, выставками и эпатажными поступками. Его отношения с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Галой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достаточно сложны. В 1968 году Дали покупает для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Галы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замок в деревне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Пу́боль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в котором она жила отдельно от мужа, и который он сам мог посещать лишь по письменному разрешению супруги. В 1981 году у Дали развивается болезнь Паркинсона.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AutoShape 4" descr="http://upload.wikimedia.org/wikipedia/commons/2/24/Salvador_Dal%C3%AD_1939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://personallife.ru/wp-content/uploads/dali-gala1964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://www.artyou.ru/images/stories/photo/photos_old/salvador_dali_photo_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4"/>
            <a:ext cx="246969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3345954"/>
            <a:ext cx="6480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1982 году умирает Гала. После смерти жены Дали переживает глубокую депрессию.</a:t>
            </a:r>
          </a:p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Сами его картины упрощаются, и на них долгое время преобладает мотив скорби. Болезнь Паркинсона также мешает Дали рисовать.</a:t>
            </a:r>
          </a:p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Его самые последние работы представляют собой простые закорючки, в которых угадываются тела персонажей — последние попытки самовыражения несчастного больного человека.</a:t>
            </a:r>
          </a:p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После смерти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Галы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Сальвадор переезжает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Пу́боль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но в 1984 году в замке произошёл пожар. С тяжёлыми ожогами Дали был доставлен в больницу, но выжил. Больной, немощный, Дали скончался 23 января 1989 года от сердечного приступа.</a:t>
            </a:r>
          </a:p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Художник завещал похоронить его так, чтобы по могиле могли ходить люди, поэтому тело Дали замуровано в пол в одной из комнат театра-музея Дали в городе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Фигéрас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</a:p>
        </p:txBody>
      </p:sp>
      <p:pic>
        <p:nvPicPr>
          <p:cNvPr id="3076" name="Picture 4" descr="http://design-kmv.ru/wp-content/uploads/2012/07/%D0%A1.%D0%94%D0%B0%D0%BB%D0%B8-259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1" y="3595836"/>
            <a:ext cx="24669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andscape_Near_Figueras_(1910)"/>
          <p:cNvPicPr>
            <a:picLocks noRot="1" noChangeAspect="1" noMove="1" noResize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5" y="1646238"/>
            <a:ext cx="2798763" cy="441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Пейзаж близ </a:t>
            </a:r>
            <a:r>
              <a:rPr lang="ru-RU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Фигераса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3" y="1161618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rrington" pitchFamily="82" charset="0"/>
              </a:rPr>
              <a:t>1910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60032" y="6057900"/>
            <a:ext cx="4176464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(первая работа Дали)</a:t>
            </a:r>
          </a:p>
        </p:txBody>
      </p:sp>
    </p:spTree>
    <p:extLst>
      <p:ext uri="{BB962C8B-B14F-4D97-AF65-F5344CB8AC3E}">
        <p14:creationId xmlns:p14="http://schemas.microsoft.com/office/powerpoint/2010/main" val="3159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pparatus_and_hand"/>
          <p:cNvPicPr>
            <a:picLocks noRot="1" noChangeAspect="1" noMove="1" noResize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1646238"/>
            <a:ext cx="3327400" cy="441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Приспособление и рука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2050" name="Picture 2" descr="http://0.tqn.com/d/arthistory/1/0/c/i/dali_moma_0708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87" y="1361531"/>
            <a:ext cx="3818825" cy="4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9353" y="1052736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rrington" pitchFamily="82" charset="0"/>
              </a:rPr>
              <a:t>1927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7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ali_Postoyanstvo_Pamyati"/>
          <p:cNvPicPr>
            <a:picLocks noRot="1" noChangeAspect="1" noMove="1" noResize="1"/>
          </p:cNvPicPr>
          <p:nvPr isPhoto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1646238"/>
            <a:ext cx="5803900" cy="441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Постоянство памяти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2645" y="1052736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rrington" pitchFamily="82" charset="0"/>
              </a:rPr>
              <a:t>1931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77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566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Пейзаж близ Фигераса</vt:lpstr>
      <vt:lpstr>Приспособление и рука</vt:lpstr>
      <vt:lpstr>Постоянство памяти</vt:lpstr>
      <vt:lpstr>Мягкая конструкция с варёными бобами: Предчувствие гражданской войны</vt:lpstr>
      <vt:lpstr>Лебеди, отражающиеся в слонах</vt:lpstr>
      <vt:lpstr>Горящий жираф</vt:lpstr>
      <vt:lpstr>Лицо войны</vt:lpstr>
      <vt:lpstr>Слоны</vt:lpstr>
      <vt:lpstr>Галатея со сферами</vt:lpstr>
      <vt:lpstr>Распятие, или  Гиперкубическое тело</vt:lpstr>
      <vt:lpstr>Дезинтеграция постоянства памяти</vt:lpstr>
      <vt:lpstr>Тайная вечеря</vt:lpstr>
      <vt:lpstr>Галлюциногенный тореадор</vt:lpstr>
      <vt:lpstr>Ласточкин хвост</vt:lpstr>
      <vt:lpstr>Спасибо за просмотр!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23</cp:revision>
  <dcterms:created xsi:type="dcterms:W3CDTF">2013-10-06T15:36:21Z</dcterms:created>
  <dcterms:modified xsi:type="dcterms:W3CDTF">2014-03-17T21:19:51Z</dcterms:modified>
</cp:coreProperties>
</file>