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66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5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4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0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17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80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3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2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86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6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661248"/>
            <a:ext cx="5637010" cy="882119"/>
          </a:xfrm>
        </p:spPr>
        <p:txBody>
          <a:bodyPr/>
          <a:lstStyle/>
          <a:p>
            <a:pPr algn="r"/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11-В </a:t>
            </a:r>
            <a:r>
              <a:rPr lang="ru-RU" dirty="0" err="1" smtClean="0"/>
              <a:t>класу</a:t>
            </a:r>
            <a:endParaRPr lang="ru-RU" dirty="0" smtClean="0"/>
          </a:p>
          <a:p>
            <a:pPr algn="r"/>
            <a:r>
              <a:rPr lang="uk-UA" dirty="0" err="1" smtClean="0"/>
              <a:t>Бірюк</a:t>
            </a:r>
            <a:r>
              <a:rPr lang="uk-UA" dirty="0" smtClean="0"/>
              <a:t> Анна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506947" cy="179316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182880" indent="0">
              <a:buNone/>
            </a:pPr>
            <a:r>
              <a:rPr lang="uk-UA" sz="6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Бути на Землі людиною</a:t>
            </a:r>
            <a:endParaRPr lang="ru-RU" sz="66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Luchshie_zvuki_prirody_-_Pianino_na_beregumory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4568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">
        <p:cut/>
      </p:transition>
    </mc:Choice>
    <mc:Fallback>
      <p:transition advTm="1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6512511" cy="11430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End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086814" cy="3475037"/>
          </a:xfrm>
        </p:spPr>
      </p:pic>
    </p:spTree>
    <p:extLst>
      <p:ext uri="{BB962C8B-B14F-4D97-AF65-F5344CB8AC3E}">
        <p14:creationId xmlns:p14="http://schemas.microsoft.com/office/powerpoint/2010/main" val="10068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">
        <p14:flip dir="r"/>
      </p:transition>
    </mc:Choice>
    <mc:Fallback>
      <p:transition spd="slow" advTm="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Бути на Землі людиною – те саме, що знайти самого себе, своє Я. Кожен шукає своє Я по-своєму і цей пошук триває ціле життя. Адже скільки ми живемо, стільки й пізнаємо себе.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3383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" y="0"/>
            <a:ext cx="9130937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43608" y="620688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Всі</a:t>
            </a:r>
            <a:r>
              <a:rPr lang="ru-RU" b="1" dirty="0">
                <a:solidFill>
                  <a:schemeClr val="bg1"/>
                </a:solidFill>
              </a:rPr>
              <a:t> ми в </a:t>
            </a:r>
            <a:r>
              <a:rPr lang="ru-RU" b="1" dirty="0" err="1">
                <a:solidFill>
                  <a:schemeClr val="bg1"/>
                </a:solidFill>
              </a:rPr>
              <a:t>світі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живемо</a:t>
            </a:r>
            <a:r>
              <a:rPr lang="ru-RU" b="1" dirty="0">
                <a:solidFill>
                  <a:schemeClr val="bg1"/>
                </a:solidFill>
              </a:rPr>
              <a:t> для того, </a:t>
            </a:r>
            <a:r>
              <a:rPr lang="ru-RU" b="1" dirty="0" err="1">
                <a:solidFill>
                  <a:schemeClr val="bg1"/>
                </a:solidFill>
              </a:rPr>
              <a:t>щоб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здійснити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якусь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кінцеву</a:t>
            </a:r>
            <a:r>
              <a:rPr lang="ru-RU" b="1" dirty="0">
                <a:solidFill>
                  <a:schemeClr val="bg1"/>
                </a:solidFill>
              </a:rPr>
              <a:t> мету. Весь наш </a:t>
            </a:r>
            <a:r>
              <a:rPr lang="ru-RU" b="1" dirty="0" err="1">
                <a:solidFill>
                  <a:schemeClr val="bg1"/>
                </a:solidFill>
              </a:rPr>
              <a:t>життєвий</a:t>
            </a:r>
            <a:r>
              <a:rPr lang="ru-RU" b="1" dirty="0">
                <a:solidFill>
                  <a:schemeClr val="bg1"/>
                </a:solidFill>
              </a:rPr>
              <a:t> шлях –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довга</a:t>
            </a:r>
            <a:r>
              <a:rPr lang="ru-RU" b="1" dirty="0">
                <a:solidFill>
                  <a:schemeClr val="bg1"/>
                </a:solidFill>
              </a:rPr>
              <a:t> й терниста дорога, </a:t>
            </a:r>
            <a:r>
              <a:rPr lang="ru-RU" b="1" dirty="0" err="1">
                <a:solidFill>
                  <a:schemeClr val="bg1"/>
                </a:solidFill>
              </a:rPr>
              <a:t>котра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врешті-решт</a:t>
            </a:r>
            <a:r>
              <a:rPr lang="ru-RU" b="1" dirty="0">
                <a:solidFill>
                  <a:schemeClr val="bg1"/>
                </a:solidFill>
              </a:rPr>
              <a:t> повинна колись до </a:t>
            </a:r>
            <a:r>
              <a:rPr lang="ru-RU" b="1" dirty="0" err="1">
                <a:solidFill>
                  <a:schemeClr val="bg1"/>
                </a:solidFill>
              </a:rPr>
              <a:t>цієї</a:t>
            </a:r>
            <a:r>
              <a:rPr lang="ru-RU" b="1" dirty="0">
                <a:solidFill>
                  <a:schemeClr val="bg1"/>
                </a:solidFill>
              </a:rPr>
              <a:t> мети привести. Наше </a:t>
            </a:r>
            <a:r>
              <a:rPr lang="ru-RU" b="1" dirty="0" err="1">
                <a:solidFill>
                  <a:schemeClr val="bg1"/>
                </a:solidFill>
              </a:rPr>
              <a:t>існування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позбавлене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сенсу</a:t>
            </a:r>
            <a:r>
              <a:rPr lang="ru-RU" b="1" dirty="0">
                <a:solidFill>
                  <a:schemeClr val="bg1"/>
                </a:solidFill>
              </a:rPr>
              <a:t>, і </a:t>
            </a:r>
            <a:r>
              <a:rPr lang="ru-RU" b="1" dirty="0" err="1">
                <a:solidFill>
                  <a:schemeClr val="bg1"/>
                </a:solidFill>
              </a:rPr>
              <a:t>цей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сенс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полягає</a:t>
            </a:r>
            <a:r>
              <a:rPr lang="ru-RU" b="1" dirty="0">
                <a:solidFill>
                  <a:schemeClr val="bg1"/>
                </a:solidFill>
              </a:rPr>
              <a:t> в тому, </a:t>
            </a:r>
            <a:r>
              <a:rPr lang="ru-RU" b="1" dirty="0" err="1">
                <a:solidFill>
                  <a:schemeClr val="bg1"/>
                </a:solidFill>
              </a:rPr>
              <a:t>щоб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знайти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місце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світі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знайти</a:t>
            </a:r>
            <a:r>
              <a:rPr lang="ru-RU" b="1" dirty="0">
                <a:solidFill>
                  <a:schemeClr val="bg1"/>
                </a:solidFill>
              </a:rPr>
              <a:t> себе та </a:t>
            </a:r>
            <a:r>
              <a:rPr lang="ru-RU" b="1" dirty="0" err="1">
                <a:solidFill>
                  <a:schemeClr val="bg1"/>
                </a:solidFill>
              </a:rPr>
              <a:t>зрозуміти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ж нам написано долею.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3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693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Але </a:t>
            </a:r>
            <a:r>
              <a:rPr lang="ru-RU" b="1" dirty="0" err="1">
                <a:solidFill>
                  <a:schemeClr val="bg1"/>
                </a:solidFill>
              </a:rPr>
              <a:t>досягнути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цілі</a:t>
            </a:r>
            <a:r>
              <a:rPr lang="ru-RU" b="1" dirty="0">
                <a:solidFill>
                  <a:schemeClr val="bg1"/>
                </a:solidFill>
              </a:rPr>
              <a:t> ой як непросто. Складно </a:t>
            </a:r>
            <a:r>
              <a:rPr lang="ru-RU" b="1" dirty="0" err="1">
                <a:solidFill>
                  <a:schemeClr val="bg1"/>
                </a:solidFill>
              </a:rPr>
              <a:t>знайти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відповідь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запитання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котре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несе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глобальний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зміст</a:t>
            </a:r>
            <a:r>
              <a:rPr lang="ru-RU" b="1" dirty="0">
                <a:solidFill>
                  <a:schemeClr val="bg1"/>
                </a:solidFill>
              </a:rPr>
              <a:t>. Та й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часто </a:t>
            </a:r>
            <a:r>
              <a:rPr lang="ru-RU" b="1" dirty="0" err="1">
                <a:solidFill>
                  <a:schemeClr val="bg1"/>
                </a:solidFill>
              </a:rPr>
              <a:t>взагалі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задумується</a:t>
            </a:r>
            <a:r>
              <a:rPr lang="ru-RU" b="1" dirty="0">
                <a:solidFill>
                  <a:schemeClr val="bg1"/>
                </a:solidFill>
              </a:rPr>
              <a:t> над </a:t>
            </a:r>
            <a:r>
              <a:rPr lang="ru-RU" b="1" dirty="0" err="1">
                <a:solidFill>
                  <a:schemeClr val="bg1"/>
                </a:solidFill>
              </a:rPr>
              <a:t>тим</a:t>
            </a:r>
            <a:r>
              <a:rPr lang="ru-RU" b="1" dirty="0">
                <a:solidFill>
                  <a:schemeClr val="bg1"/>
                </a:solidFill>
              </a:rPr>
              <a:t>, де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місце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цьому</a:t>
            </a:r>
            <a:r>
              <a:rPr lang="ru-RU" b="1" dirty="0">
                <a:solidFill>
                  <a:schemeClr val="bg1"/>
                </a:solidFill>
              </a:rPr>
              <a:t> великому й </a:t>
            </a:r>
            <a:r>
              <a:rPr lang="ru-RU" b="1" dirty="0" err="1">
                <a:solidFill>
                  <a:schemeClr val="bg1"/>
                </a:solidFill>
              </a:rPr>
              <a:t>загадковому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світі</a:t>
            </a:r>
            <a:r>
              <a:rPr lang="ru-RU" b="1" dirty="0">
                <a:solidFill>
                  <a:schemeClr val="bg1"/>
                </a:solidFill>
              </a:rPr>
              <a:t>? За </a:t>
            </a:r>
            <a:r>
              <a:rPr lang="ru-RU" b="1" dirty="0" err="1">
                <a:solidFill>
                  <a:schemeClr val="bg1"/>
                </a:solidFill>
              </a:rPr>
              <a:t>всіма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буденними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клопотами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ця</a:t>
            </a:r>
            <a:r>
              <a:rPr lang="ru-RU" b="1" dirty="0">
                <a:solidFill>
                  <a:schemeClr val="bg1"/>
                </a:solidFill>
              </a:rPr>
              <a:t> думка </a:t>
            </a:r>
            <a:r>
              <a:rPr lang="ru-RU" b="1" dirty="0" err="1">
                <a:solidFill>
                  <a:schemeClr val="bg1"/>
                </a:solidFill>
              </a:rPr>
              <a:t>може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загубитися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надовго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можливо</a:t>
            </a:r>
            <a:r>
              <a:rPr lang="ru-RU" b="1" dirty="0">
                <a:solidFill>
                  <a:schemeClr val="bg1"/>
                </a:solidFill>
              </a:rPr>
              <a:t>, і </a:t>
            </a:r>
            <a:r>
              <a:rPr lang="ru-RU" b="1" dirty="0" err="1">
                <a:solidFill>
                  <a:schemeClr val="bg1"/>
                </a:solidFill>
              </a:rPr>
              <a:t>назавжди</a:t>
            </a:r>
            <a:r>
              <a:rPr lang="ru-RU" b="1" dirty="0">
                <a:solidFill>
                  <a:schemeClr val="bg1"/>
                </a:solidFill>
              </a:rPr>
              <a:t>. А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може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щасливим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людське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котре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мети?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5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16632"/>
            <a:ext cx="6400800" cy="3474720"/>
          </a:xfrm>
        </p:spPr>
        <p:txBody>
          <a:bodyPr/>
          <a:lstStyle/>
          <a:p>
            <a:pPr algn="ctr"/>
            <a:r>
              <a:rPr lang="ru-RU" dirty="0" err="1"/>
              <a:t>Проте</a:t>
            </a:r>
            <a:r>
              <a:rPr lang="ru-RU" dirty="0"/>
              <a:t> як же </a:t>
            </a:r>
            <a:r>
              <a:rPr lang="ru-RU" dirty="0" err="1"/>
              <a:t>знайти</a:t>
            </a:r>
            <a:r>
              <a:rPr lang="ru-RU" dirty="0"/>
              <a:t> ту нитку, яка </a:t>
            </a:r>
            <a:r>
              <a:rPr lang="ru-RU" dirty="0" err="1"/>
              <a:t>приведе</a:t>
            </a:r>
            <a:r>
              <a:rPr lang="ru-RU" dirty="0"/>
              <a:t> тебе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, як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з-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хибних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?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проста –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іти</a:t>
            </a:r>
            <a:r>
              <a:rPr lang="ru-RU" dirty="0"/>
              <a:t> за </a:t>
            </a:r>
            <a:r>
              <a:rPr lang="ru-RU" dirty="0" err="1"/>
              <a:t>покликом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приведе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не </a:t>
            </a:r>
            <a:r>
              <a:rPr lang="ru-RU" dirty="0" err="1"/>
              <a:t>доведе</a:t>
            </a:r>
            <a:r>
              <a:rPr lang="ru-RU" dirty="0"/>
              <a:t> </a:t>
            </a:r>
            <a:r>
              <a:rPr lang="ru-RU" dirty="0" err="1"/>
              <a:t>жоден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поводир</a:t>
            </a:r>
            <a:r>
              <a:rPr lang="ru-RU" dirty="0"/>
              <a:t>. </a:t>
            </a:r>
            <a:r>
              <a:rPr lang="ru-RU" dirty="0" err="1"/>
              <a:t>Надійнішого</a:t>
            </a:r>
            <a:r>
              <a:rPr lang="ru-RU" dirty="0"/>
              <a:t> </a:t>
            </a:r>
            <a:r>
              <a:rPr lang="ru-RU" dirty="0" err="1"/>
              <a:t>провідника</a:t>
            </a:r>
            <a:r>
              <a:rPr lang="ru-RU" dirty="0"/>
              <a:t> й </a:t>
            </a:r>
            <a:r>
              <a:rPr lang="ru-RU" dirty="0" err="1"/>
              <a:t>порадника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не </a:t>
            </a:r>
            <a:r>
              <a:rPr lang="ru-RU" dirty="0" err="1"/>
              <a:t>знайти</a:t>
            </a:r>
            <a:r>
              <a:rPr lang="ru-RU" dirty="0"/>
              <a:t>. І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б </a:t>
            </a:r>
            <a:r>
              <a:rPr lang="ru-RU" dirty="0" err="1"/>
              <a:t>важким</a:t>
            </a:r>
            <a:r>
              <a:rPr lang="ru-RU" dirty="0"/>
              <a:t> не </a:t>
            </a:r>
            <a:r>
              <a:rPr lang="ru-RU" dirty="0" err="1"/>
              <a:t>здавався</a:t>
            </a:r>
            <a:r>
              <a:rPr lang="ru-RU" dirty="0"/>
              <a:t> той шлях,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вперед – </a:t>
            </a:r>
            <a:r>
              <a:rPr lang="ru-RU" dirty="0" err="1"/>
              <a:t>бо</a:t>
            </a:r>
            <a:r>
              <a:rPr lang="ru-RU" dirty="0"/>
              <a:t> ж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солодким</a:t>
            </a:r>
            <a:r>
              <a:rPr lang="ru-RU" dirty="0"/>
              <a:t> буде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29813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638550"/>
            <a:ext cx="4286250" cy="3219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3588" y="188640"/>
            <a:ext cx="6400800" cy="3474720"/>
          </a:xfrm>
        </p:spPr>
        <p:txBody>
          <a:bodyPr/>
          <a:lstStyle/>
          <a:p>
            <a:pPr algn="ctr"/>
            <a:r>
              <a:rPr lang="ru-RU" dirty="0" err="1" smtClean="0"/>
              <a:t>Найголовнішого</a:t>
            </a:r>
            <a:r>
              <a:rPr lang="ru-RU" dirty="0" smtClean="0"/>
              <a:t> </a:t>
            </a:r>
            <a:r>
              <a:rPr lang="ru-RU" dirty="0" err="1"/>
              <a:t>очима</a:t>
            </a:r>
            <a:r>
              <a:rPr lang="ru-RU" dirty="0"/>
              <a:t> не </a:t>
            </a:r>
            <a:r>
              <a:rPr lang="ru-RU" dirty="0" err="1"/>
              <a:t>побачити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серцем</a:t>
            </a:r>
            <a:r>
              <a:rPr lang="ru-RU" dirty="0"/>
              <a:t>. І </a:t>
            </a:r>
            <a:r>
              <a:rPr lang="ru-RU" dirty="0" err="1"/>
              <a:t>відчути</a:t>
            </a:r>
            <a:r>
              <a:rPr lang="ru-RU" dirty="0"/>
              <a:t> –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серцем</a:t>
            </a:r>
            <a:r>
              <a:rPr lang="ru-RU" dirty="0"/>
              <a:t>. </a:t>
            </a:r>
            <a:r>
              <a:rPr lang="ru-RU" dirty="0" err="1"/>
              <a:t>Серцю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, у </a:t>
            </a:r>
            <a:r>
              <a:rPr lang="ru-RU" dirty="0" err="1"/>
              <a:t>вічних</a:t>
            </a:r>
            <a:r>
              <a:rPr lang="ru-RU" dirty="0"/>
              <a:t>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7748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69017"/>
            <a:ext cx="4248472" cy="114300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Знайти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себе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за </a:t>
            </a:r>
            <a:r>
              <a:rPr lang="ru-RU" sz="2400" dirty="0" err="1"/>
              <a:t>покликанням</a:t>
            </a:r>
            <a:r>
              <a:rPr lang="ru-RU" sz="2400" dirty="0"/>
              <a:t>, </a:t>
            </a:r>
            <a:r>
              <a:rPr lang="ru-RU" sz="2400" dirty="0" err="1"/>
              <a:t>друзів</a:t>
            </a:r>
            <a:r>
              <a:rPr lang="ru-RU" sz="2400" dirty="0"/>
              <a:t> по </a:t>
            </a:r>
            <a:r>
              <a:rPr lang="ru-RU" sz="2400" dirty="0" err="1"/>
              <a:t>душі</a:t>
            </a:r>
            <a:r>
              <a:rPr lang="ru-RU" sz="2400" dirty="0"/>
              <a:t>, </a:t>
            </a:r>
            <a:r>
              <a:rPr lang="ru-RU" sz="2400" dirty="0" err="1"/>
              <a:t>робити</a:t>
            </a:r>
            <a:r>
              <a:rPr lang="ru-RU" sz="2400" dirty="0"/>
              <a:t> те,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душа </a:t>
            </a:r>
            <a:r>
              <a:rPr lang="ru-RU" sz="2400" dirty="0" err="1"/>
              <a:t>співатиме</a:t>
            </a:r>
            <a:r>
              <a:rPr lang="ru-RU" sz="2400" dirty="0"/>
              <a:t>, в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серце</a:t>
            </a:r>
            <a:r>
              <a:rPr lang="ru-RU" sz="2400" dirty="0"/>
              <a:t> </a:t>
            </a:r>
            <a:r>
              <a:rPr lang="ru-RU" sz="2400" dirty="0" err="1"/>
              <a:t>знайде</a:t>
            </a:r>
            <a:r>
              <a:rPr lang="ru-RU" sz="2400" dirty="0"/>
              <a:t> </a:t>
            </a:r>
            <a:r>
              <a:rPr lang="ru-RU" sz="2400" dirty="0" err="1"/>
              <a:t>спокій</a:t>
            </a:r>
            <a:r>
              <a:rPr lang="ru-RU" sz="2400" dirty="0"/>
              <a:t> і </a:t>
            </a:r>
            <a:r>
              <a:rPr lang="ru-RU" sz="2400" dirty="0" err="1"/>
              <a:t>втіху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дійсно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, до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лежить</a:t>
            </a:r>
            <a:r>
              <a:rPr lang="ru-RU" sz="2400" dirty="0"/>
              <a:t> душа,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спробувати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метод </a:t>
            </a:r>
            <a:r>
              <a:rPr lang="ru-RU" sz="2400" dirty="0" err="1"/>
              <a:t>спроб</a:t>
            </a:r>
            <a:r>
              <a:rPr lang="ru-RU" sz="2400" dirty="0"/>
              <a:t> та </a:t>
            </a:r>
            <a:r>
              <a:rPr lang="ru-RU" sz="2400" dirty="0" err="1"/>
              <a:t>помилок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найкращі</a:t>
            </a:r>
            <a:r>
              <a:rPr lang="ru-RU" sz="2400" dirty="0"/>
              <a:t> </a:t>
            </a:r>
            <a:r>
              <a:rPr lang="ru-RU" sz="2400" dirty="0" err="1"/>
              <a:t>підказки</a:t>
            </a:r>
            <a:r>
              <a:rPr lang="ru-RU" sz="2400" dirty="0"/>
              <a:t> та </a:t>
            </a:r>
            <a:r>
              <a:rPr lang="ru-RU" sz="2400" dirty="0" err="1"/>
              <a:t>найближче</a:t>
            </a:r>
            <a:r>
              <a:rPr lang="ru-RU" sz="2400" dirty="0"/>
              <a:t> </a:t>
            </a:r>
            <a:r>
              <a:rPr lang="ru-RU" sz="2400" dirty="0" err="1"/>
              <a:t>підвести</a:t>
            </a:r>
            <a:r>
              <a:rPr lang="ru-RU" sz="2400" dirty="0"/>
              <a:t> до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так </a:t>
            </a:r>
            <a:r>
              <a:rPr lang="ru-RU" sz="2400" dirty="0" err="1"/>
              <a:t>довго</a:t>
            </a:r>
            <a:r>
              <a:rPr lang="ru-RU" sz="2400" dirty="0"/>
              <a:t> </a:t>
            </a:r>
            <a:r>
              <a:rPr lang="ru-RU" sz="2400" dirty="0" err="1"/>
              <a:t>шукає</a:t>
            </a:r>
            <a:r>
              <a:rPr lang="ru-RU" sz="2400" dirty="0"/>
              <a:t>, й </a:t>
            </a:r>
            <a:r>
              <a:rPr lang="ru-RU" sz="2400" dirty="0" err="1"/>
              <a:t>нарешті</a:t>
            </a:r>
            <a:r>
              <a:rPr lang="ru-RU" sz="2400" dirty="0"/>
              <a:t> </a:t>
            </a:r>
            <a:r>
              <a:rPr lang="ru-RU" sz="2400" dirty="0" err="1"/>
              <a:t>відкрити</a:t>
            </a:r>
            <a:r>
              <a:rPr lang="ru-RU" sz="2400" dirty="0"/>
              <a:t> для себе те </a:t>
            </a:r>
            <a:r>
              <a:rPr lang="ru-RU" sz="2400" dirty="0" err="1"/>
              <a:t>щось</a:t>
            </a:r>
            <a:r>
              <a:rPr lang="ru-RU" sz="2400" dirty="0"/>
              <a:t>, у </a:t>
            </a:r>
            <a:r>
              <a:rPr lang="ru-RU" sz="2400" dirty="0" err="1"/>
              <a:t>пошуках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так </a:t>
            </a:r>
            <a:r>
              <a:rPr lang="ru-RU" sz="2400" dirty="0" err="1"/>
              <a:t>довго</a:t>
            </a:r>
            <a:r>
              <a:rPr lang="ru-RU" sz="2400" dirty="0"/>
              <a:t> </a:t>
            </a:r>
            <a:r>
              <a:rPr lang="ru-RU" sz="2400" dirty="0" err="1"/>
              <a:t>блукало</a:t>
            </a:r>
            <a:r>
              <a:rPr lang="ru-RU" sz="2400" dirty="0"/>
              <a:t> </a:t>
            </a:r>
            <a:r>
              <a:rPr lang="ru-RU" sz="2400" dirty="0" err="1"/>
              <a:t>серце</a:t>
            </a:r>
            <a:r>
              <a:rPr lang="ru-RU" sz="2400" dirty="0"/>
              <a:t> й </a:t>
            </a:r>
            <a:r>
              <a:rPr lang="ru-RU" sz="2400" dirty="0" err="1"/>
              <a:t>куди</a:t>
            </a:r>
            <a:r>
              <a:rPr lang="ru-RU" sz="2400" dirty="0"/>
              <a:t> </a:t>
            </a:r>
            <a:r>
              <a:rPr lang="ru-RU" sz="2400" dirty="0" err="1"/>
              <a:t>тягнулася</a:t>
            </a:r>
            <a:r>
              <a:rPr lang="ru-RU" sz="2400" dirty="0"/>
              <a:t> душа.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68231" cy="2852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29" y="7283"/>
            <a:ext cx="2474230" cy="3205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71" y="3951312"/>
            <a:ext cx="2906688" cy="2906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517"/>
            <a:ext cx="2555004" cy="33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7594"/>
      </p:ext>
    </p:extLst>
  </p:cSld>
  <p:clrMapOvr>
    <a:masterClrMapping/>
  </p:clrMapOvr>
  <p:transition spd="slow" advTm="3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4" y="0"/>
            <a:ext cx="9163503" cy="6858001"/>
          </a:xfrm>
        </p:spPr>
      </p:pic>
      <p:sp>
        <p:nvSpPr>
          <p:cNvPr id="5" name="TextBox 4"/>
          <p:cNvSpPr txBox="1"/>
          <p:nvPr/>
        </p:nvSpPr>
        <p:spPr>
          <a:xfrm>
            <a:off x="447863" y="1166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А коли </a:t>
            </a:r>
            <a:r>
              <a:rPr lang="ru-RU" sz="2000" b="1" dirty="0" err="1">
                <a:solidFill>
                  <a:schemeClr val="bg1"/>
                </a:solidFill>
              </a:rPr>
              <a:t>вже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ступиш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цей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вірний</a:t>
            </a:r>
            <a:r>
              <a:rPr lang="ru-RU" sz="2000" b="1" dirty="0">
                <a:solidFill>
                  <a:schemeClr val="bg1"/>
                </a:solidFill>
              </a:rPr>
              <a:t> шлях – </a:t>
            </a:r>
            <a:r>
              <a:rPr lang="ru-RU" sz="2000" b="1" dirty="0" err="1">
                <a:solidFill>
                  <a:schemeClr val="bg1"/>
                </a:solidFill>
              </a:rPr>
              <a:t>ніщо</a:t>
            </a:r>
            <a:r>
              <a:rPr lang="ru-RU" sz="2000" b="1" dirty="0">
                <a:solidFill>
                  <a:schemeClr val="bg1"/>
                </a:solidFill>
              </a:rPr>
              <a:t> не </a:t>
            </a:r>
            <a:r>
              <a:rPr lang="ru-RU" sz="2000" b="1" dirty="0" err="1">
                <a:solidFill>
                  <a:schemeClr val="bg1"/>
                </a:solidFill>
              </a:rPr>
              <a:t>змусить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звернути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зі</a:t>
            </a:r>
            <a:r>
              <a:rPr lang="ru-RU" sz="2000" b="1" dirty="0">
                <a:solidFill>
                  <a:schemeClr val="bg1"/>
                </a:solidFill>
              </a:rPr>
              <a:t> шляху </a:t>
            </a:r>
            <a:r>
              <a:rPr lang="ru-RU" sz="2000" b="1" dirty="0" err="1">
                <a:solidFill>
                  <a:schemeClr val="bg1"/>
                </a:solidFill>
              </a:rPr>
              <a:t>людину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котра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йде</a:t>
            </a:r>
            <a:r>
              <a:rPr lang="ru-RU" sz="2000" b="1" dirty="0">
                <a:solidFill>
                  <a:schemeClr val="bg1"/>
                </a:solidFill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</a:rPr>
              <a:t>покликом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серця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Завжди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слід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рухатись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тільки</a:t>
            </a:r>
            <a:r>
              <a:rPr lang="ru-RU" sz="2000" b="1" dirty="0">
                <a:solidFill>
                  <a:schemeClr val="bg1"/>
                </a:solidFill>
              </a:rPr>
              <a:t> вперед, не </a:t>
            </a:r>
            <a:r>
              <a:rPr lang="ru-RU" sz="2000" b="1" dirty="0" err="1">
                <a:solidFill>
                  <a:schemeClr val="bg1"/>
                </a:solidFill>
              </a:rPr>
              <a:t>озираючись</a:t>
            </a:r>
            <a:r>
              <a:rPr lang="ru-RU" sz="2000" b="1" dirty="0">
                <a:solidFill>
                  <a:schemeClr val="bg1"/>
                </a:solidFill>
              </a:rPr>
              <a:t>, не </a:t>
            </a:r>
            <a:r>
              <a:rPr lang="ru-RU" sz="2000" b="1" dirty="0" err="1">
                <a:solidFill>
                  <a:schemeClr val="bg1"/>
                </a:solidFill>
              </a:rPr>
              <a:t>шкодуючи</a:t>
            </a:r>
            <a:r>
              <a:rPr lang="ru-RU" sz="2000" b="1" dirty="0">
                <a:solidFill>
                  <a:schemeClr val="bg1"/>
                </a:solidFill>
              </a:rPr>
              <a:t> про те,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відійшло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минуле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33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">
        <p:circle/>
      </p:transition>
    </mc:Choice>
    <mc:Fallback>
      <p:transition spd="slow" advTm="2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980712" cy="6862946"/>
          </a:xfrm>
        </p:spPr>
      </p:pic>
      <p:sp>
        <p:nvSpPr>
          <p:cNvPr id="5" name="TextBox 4"/>
          <p:cNvSpPr txBox="1"/>
          <p:nvPr/>
        </p:nvSpPr>
        <p:spPr>
          <a:xfrm>
            <a:off x="179512" y="4149080"/>
            <a:ext cx="8784976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Слід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шукати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орієнтири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там, де нас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чекає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краще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– в великому і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світлому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нашому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майбутньому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котре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творити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будемо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ми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самі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– люди,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які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прожили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йдучи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за зовом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серця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люди,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котрі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пройшовши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тернистий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шлях,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знайшли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себе і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своє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місце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в новому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світі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uk-UA" sz="24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Бо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як говорить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давня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мудрість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знаходить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тільки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той,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хто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шукає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…</a:t>
            </a:r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28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476</Words>
  <Application>Microsoft Office PowerPoint</Application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Воздушный поток</vt:lpstr>
      <vt:lpstr>Тема Office</vt:lpstr>
      <vt:lpstr>1_Воздушный поток</vt:lpstr>
      <vt:lpstr>Бути на Землі людиною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Знайти себе – це знайти працю за покликанням, друзів по душі, робити те, від чого душа співатиме, в чому серце знайде спокій і втіху. Щоб дійсно зрозуміти, до чого лежить душа, варто спробувати. Саме метод спроб та помилок може дати найкращі підказки та найближче підвести до того, що людина так довго шукає, й нарешті відкрити для себе те щось, у пошуках чого так довго блукало серце й куди тягнулася душа.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11</cp:revision>
  <dcterms:created xsi:type="dcterms:W3CDTF">2013-12-07T16:13:46Z</dcterms:created>
  <dcterms:modified xsi:type="dcterms:W3CDTF">2013-12-08T09:03:52Z</dcterms:modified>
</cp:coreProperties>
</file>