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F74A4-4BFC-458D-BD71-A52B097B0242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87F5A-DE77-4121-9261-FEAC7ADDA2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87F5A-DE77-4121-9261-FEAC7ADDA2B7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28604"/>
            <a:ext cx="8229600" cy="22098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Матеріали</a:t>
            </a:r>
            <a:r>
              <a:rPr lang="ru-RU" dirty="0" smtClean="0"/>
              <a:t> та </a:t>
            </a:r>
            <a:r>
              <a:rPr lang="ru-RU" dirty="0" err="1" smtClean="0"/>
              <a:t>інструменти</a:t>
            </a:r>
            <a:r>
              <a:rPr lang="ru-RU" dirty="0" smtClean="0"/>
              <a:t> для </a:t>
            </a:r>
            <a:r>
              <a:rPr lang="ru-RU" dirty="0" err="1" smtClean="0"/>
              <a:t>вишивання</a:t>
            </a:r>
            <a:r>
              <a:rPr lang="ru-RU" dirty="0" smtClean="0"/>
              <a:t> </a:t>
            </a:r>
            <a:r>
              <a:rPr lang="ru-RU" dirty="0" err="1" smtClean="0"/>
              <a:t>шовковими</a:t>
            </a:r>
            <a:r>
              <a:rPr lang="ru-RU" dirty="0" smtClean="0"/>
              <a:t> </a:t>
            </a:r>
            <a:r>
              <a:rPr lang="ru-RU" dirty="0" err="1" smtClean="0"/>
              <a:t>стрічками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3314" name="Picture 2" descr="Немного цветочков Вышивка &quot; ProstoDelkino.com - поделки своими руками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643182"/>
            <a:ext cx="4143372" cy="3107530"/>
          </a:xfrm>
          <a:prstGeom prst="rect">
            <a:avLst/>
          </a:prstGeom>
          <a:noFill/>
        </p:spPr>
      </p:pic>
      <p:pic>
        <p:nvPicPr>
          <p:cNvPr id="13316" name="Picture 4" descr="Вышивка шелковыми лентами. Посиделк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605738"/>
            <a:ext cx="3571900" cy="42522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Лампа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7"/>
            <a:ext cx="8229600" cy="2786081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Вишивати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при </a:t>
            </a:r>
            <a:r>
              <a:rPr lang="ru-RU" dirty="0" err="1" smtClean="0"/>
              <a:t>хорошому</a:t>
            </a:r>
            <a:r>
              <a:rPr lang="ru-RU" dirty="0" smtClean="0"/>
              <a:t> </a:t>
            </a:r>
            <a:r>
              <a:rPr lang="ru-RU" dirty="0" err="1" smtClean="0"/>
              <a:t>освітленні</a:t>
            </a:r>
            <a:r>
              <a:rPr lang="ru-RU" dirty="0" smtClean="0"/>
              <a:t>, </a:t>
            </a:r>
            <a:r>
              <a:rPr lang="ru-RU" dirty="0" err="1" smtClean="0"/>
              <a:t>краще</a:t>
            </a:r>
            <a:r>
              <a:rPr lang="ru-RU" dirty="0" smtClean="0"/>
              <a:t> вдень. По </a:t>
            </a:r>
            <a:r>
              <a:rPr lang="ru-RU" dirty="0" err="1" smtClean="0"/>
              <a:t>можливості</a:t>
            </a:r>
            <a:r>
              <a:rPr lang="ru-RU" dirty="0" smtClean="0"/>
              <a:t>, </a:t>
            </a:r>
            <a:r>
              <a:rPr lang="ru-RU" dirty="0" err="1" smtClean="0"/>
              <a:t>влаштовуйтеся</a:t>
            </a:r>
            <a:r>
              <a:rPr lang="ru-RU" dirty="0" smtClean="0"/>
              <a:t> </a:t>
            </a:r>
            <a:r>
              <a:rPr lang="ru-RU" dirty="0" err="1" smtClean="0"/>
              <a:t>зліва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трохи</a:t>
            </a:r>
            <a:r>
              <a:rPr lang="ru-RU" dirty="0" smtClean="0"/>
              <a:t> боком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 (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не </a:t>
            </a:r>
            <a:r>
              <a:rPr lang="ru-RU" dirty="0" err="1" smtClean="0"/>
              <a:t>лівша</a:t>
            </a:r>
            <a:r>
              <a:rPr lang="ru-RU" dirty="0" smtClean="0"/>
              <a:t>).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освітлення</a:t>
            </a:r>
            <a:r>
              <a:rPr lang="ru-RU" dirty="0" smtClean="0"/>
              <a:t> не </a:t>
            </a:r>
            <a:r>
              <a:rPr lang="ru-RU" dirty="0" err="1" smtClean="0"/>
              <a:t>достатньо</a:t>
            </a:r>
            <a:r>
              <a:rPr lang="ru-RU" dirty="0" smtClean="0"/>
              <a:t>, то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лампу.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6866" name="Picture 2" descr="http://ludahtlm.ucoz.ua/urok2/lamp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214818"/>
            <a:ext cx="2500330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Художня</a:t>
            </a:r>
            <a:r>
              <a:rPr lang="ru-RU" dirty="0" smtClean="0"/>
              <a:t> </a:t>
            </a:r>
            <a:r>
              <a:rPr lang="ru-RU" dirty="0" err="1" smtClean="0"/>
              <a:t>вишивка</a:t>
            </a:r>
            <a:r>
              <a:rPr lang="ru-RU" dirty="0" smtClean="0"/>
              <a:t> -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традиційних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самобутніх</a:t>
            </a:r>
            <a:r>
              <a:rPr lang="ru-RU" dirty="0" smtClean="0"/>
              <a:t> </a:t>
            </a:r>
            <a:r>
              <a:rPr lang="ru-RU" dirty="0" err="1" smtClean="0"/>
              <a:t>гілок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народного декоративного </a:t>
            </a:r>
            <a:r>
              <a:rPr lang="ru-RU" dirty="0" err="1" smtClean="0"/>
              <a:t>мистецтва</a:t>
            </a:r>
            <a:r>
              <a:rPr lang="ru-RU" dirty="0" smtClean="0"/>
              <a:t>. Цей вид </a:t>
            </a:r>
            <a:r>
              <a:rPr lang="ru-RU" dirty="0" err="1" smtClean="0"/>
              <a:t>рукоділля</a:t>
            </a:r>
            <a:r>
              <a:rPr lang="ru-RU" dirty="0" smtClean="0"/>
              <a:t> </a:t>
            </a:r>
            <a:r>
              <a:rPr lang="ru-RU" dirty="0" err="1" smtClean="0"/>
              <a:t>змінювався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вдосконалювався</a:t>
            </a:r>
            <a:r>
              <a:rPr lang="ru-RU" dirty="0" smtClean="0"/>
              <a:t> </a:t>
            </a:r>
            <a:r>
              <a:rPr lang="ru-RU" dirty="0" err="1" smtClean="0"/>
              <a:t>паралельно</a:t>
            </a:r>
            <a:r>
              <a:rPr lang="ru-RU" dirty="0" smtClean="0"/>
              <a:t> </a:t>
            </a:r>
            <a:r>
              <a:rPr lang="ru-RU" dirty="0" err="1" smtClean="0"/>
              <a:t>історичним</a:t>
            </a:r>
            <a:r>
              <a:rPr lang="ru-RU" dirty="0" smtClean="0"/>
              <a:t> </a:t>
            </a:r>
            <a:r>
              <a:rPr lang="ru-RU" dirty="0" err="1" smtClean="0"/>
              <a:t>етапам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, </a:t>
            </a:r>
            <a:r>
              <a:rPr lang="ru-RU" dirty="0" err="1" smtClean="0"/>
              <a:t>відображав</a:t>
            </a:r>
            <a:r>
              <a:rPr lang="ru-RU" dirty="0" smtClean="0"/>
              <a:t> </a:t>
            </a:r>
            <a:r>
              <a:rPr lang="ru-RU" dirty="0" err="1" smtClean="0"/>
              <a:t>прогрес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Для </a:t>
            </a:r>
            <a:r>
              <a:rPr lang="ru-RU" dirty="0" err="1" smtClean="0"/>
              <a:t>вишивання</a:t>
            </a:r>
            <a:r>
              <a:rPr lang="ru-RU" dirty="0" smtClean="0"/>
              <a:t> </a:t>
            </a:r>
            <a:r>
              <a:rPr lang="ru-RU" dirty="0" err="1" smtClean="0"/>
              <a:t>стрічкою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без </a:t>
            </a:r>
            <a:r>
              <a:rPr lang="ru-RU" dirty="0" err="1" smtClean="0"/>
              <a:t>зайвих</a:t>
            </a:r>
            <a:r>
              <a:rPr lang="ru-RU" dirty="0" smtClean="0"/>
              <a:t> </a:t>
            </a:r>
            <a:r>
              <a:rPr lang="ru-RU" dirty="0" err="1" smtClean="0"/>
              <a:t>зусиль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придбати</a:t>
            </a:r>
            <a:r>
              <a:rPr lang="ru-RU" dirty="0" smtClean="0"/>
              <a:t> все </a:t>
            </a:r>
            <a:r>
              <a:rPr lang="ru-RU" dirty="0" err="1" smtClean="0"/>
              <a:t>необхідне</a:t>
            </a:r>
            <a:r>
              <a:rPr lang="ru-RU" dirty="0" smtClean="0"/>
              <a:t> - в магазинах широкий </a:t>
            </a: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 smtClean="0"/>
              <a:t>стрічки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кольорів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фактур, а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канви</a:t>
            </a:r>
            <a:r>
              <a:rPr lang="ru-RU" dirty="0" smtClean="0"/>
              <a:t> </a:t>
            </a:r>
            <a:r>
              <a:rPr lang="ru-RU" dirty="0" err="1" smtClean="0"/>
              <a:t>підійде</a:t>
            </a:r>
            <a:r>
              <a:rPr lang="ru-RU" dirty="0" smtClean="0"/>
              <a:t> </a:t>
            </a:r>
            <a:r>
              <a:rPr lang="ru-RU" dirty="0" err="1" smtClean="0"/>
              <a:t>будь-яка</a:t>
            </a:r>
            <a:r>
              <a:rPr lang="ru-RU" dirty="0" smtClean="0"/>
              <a:t> тканина.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вишивка</a:t>
            </a:r>
            <a:r>
              <a:rPr lang="ru-RU" dirty="0" smtClean="0"/>
              <a:t> не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пристосувань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великих </a:t>
            </a:r>
            <a:r>
              <a:rPr lang="ru-RU" dirty="0" err="1" smtClean="0"/>
              <a:t>витрат</a:t>
            </a:r>
            <a:r>
              <a:rPr lang="ru-RU" dirty="0" smtClean="0"/>
              <a:t>. До того ж тут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звичайні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всім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прийоми</a:t>
            </a:r>
            <a:r>
              <a:rPr lang="ru-RU" dirty="0" smtClean="0"/>
              <a:t> </a:t>
            </a:r>
            <a:r>
              <a:rPr lang="ru-RU" dirty="0" err="1" smtClean="0"/>
              <a:t>вишивки</a:t>
            </a:r>
            <a:r>
              <a:rPr lang="ru-RU" dirty="0" smtClean="0"/>
              <a:t>. </a:t>
            </a:r>
            <a:r>
              <a:rPr lang="ru-RU" dirty="0" err="1" smtClean="0"/>
              <a:t>Особливість</a:t>
            </a:r>
            <a:r>
              <a:rPr lang="ru-RU" dirty="0" smtClean="0"/>
              <a:t> </a:t>
            </a:r>
            <a:r>
              <a:rPr lang="ru-RU" dirty="0" err="1" smtClean="0"/>
              <a:t>вишивки</a:t>
            </a:r>
            <a:r>
              <a:rPr lang="ru-RU" dirty="0" smtClean="0"/>
              <a:t> </a:t>
            </a:r>
            <a:r>
              <a:rPr lang="ru-RU" dirty="0" err="1" smtClean="0"/>
              <a:t>стрічкою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вона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візерунку</a:t>
            </a:r>
            <a:r>
              <a:rPr lang="ru-RU" dirty="0" smtClean="0"/>
              <a:t> </a:t>
            </a:r>
            <a:r>
              <a:rPr lang="ru-RU" dirty="0" err="1" smtClean="0"/>
              <a:t>об'ємність</a:t>
            </a:r>
            <a:r>
              <a:rPr lang="ru-RU" dirty="0" smtClean="0"/>
              <a:t>. За </a:t>
            </a:r>
            <a:r>
              <a:rPr lang="ru-RU" dirty="0" err="1" smtClean="0"/>
              <a:t>рахунок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стрічка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ширша</a:t>
            </a:r>
            <a:r>
              <a:rPr lang="ru-RU" dirty="0" smtClean="0"/>
              <a:t> ниток, </a:t>
            </a:r>
            <a:r>
              <a:rPr lang="ru-RU" dirty="0" err="1" smtClean="0"/>
              <a:t>вишивка</a:t>
            </a:r>
            <a:r>
              <a:rPr lang="ru-RU" dirty="0" smtClean="0"/>
              <a:t> не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часу, а результат </a:t>
            </a:r>
            <a:r>
              <a:rPr lang="ru-RU" dirty="0" err="1" smtClean="0"/>
              <a:t>виправдає</a:t>
            </a:r>
            <a:r>
              <a:rPr lang="ru-RU" dirty="0" smtClean="0"/>
              <a:t> </a:t>
            </a:r>
            <a:r>
              <a:rPr lang="ru-RU" dirty="0" err="1" smtClean="0"/>
              <a:t>ваші</a:t>
            </a:r>
            <a:r>
              <a:rPr lang="ru-RU" dirty="0" smtClean="0"/>
              <a:t> </a:t>
            </a:r>
            <a:r>
              <a:rPr lang="ru-RU" dirty="0" err="1" smtClean="0"/>
              <a:t>очікування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2908" y="0"/>
            <a:ext cx="8229600" cy="1143000"/>
          </a:xfrm>
        </p:spPr>
        <p:txBody>
          <a:bodyPr/>
          <a:lstStyle/>
          <a:p>
            <a:r>
              <a:rPr lang="ru-RU" i="1" dirty="0" smtClean="0"/>
              <a:t>Тканина для </a:t>
            </a:r>
            <a:r>
              <a:rPr lang="ru-RU" i="1" dirty="0" err="1" smtClean="0"/>
              <a:t>вишивання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472518" cy="185420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вишивання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вибирати</a:t>
            </a:r>
            <a:r>
              <a:rPr lang="ru-RU" dirty="0" smtClean="0"/>
              <a:t> </a:t>
            </a:r>
            <a:r>
              <a:rPr lang="ru-RU" dirty="0" err="1" smtClean="0"/>
              <a:t>світлу</a:t>
            </a:r>
            <a:r>
              <a:rPr lang="ru-RU" dirty="0" smtClean="0"/>
              <a:t> тканину (</a:t>
            </a:r>
            <a:r>
              <a:rPr lang="ru-RU" dirty="0" err="1" smtClean="0"/>
              <a:t>білу</a:t>
            </a:r>
            <a:r>
              <a:rPr lang="ru-RU" dirty="0" smtClean="0"/>
              <a:t>, </a:t>
            </a:r>
            <a:r>
              <a:rPr lang="ru-RU" dirty="0" err="1" smtClean="0"/>
              <a:t>блакитну</a:t>
            </a:r>
            <a:r>
              <a:rPr lang="ru-RU" dirty="0" smtClean="0"/>
              <a:t>, </a:t>
            </a:r>
            <a:r>
              <a:rPr lang="ru-RU" dirty="0" err="1" smtClean="0"/>
              <a:t>жовту</a:t>
            </a:r>
            <a:r>
              <a:rPr lang="ru-RU" dirty="0" smtClean="0"/>
              <a:t>) полотняного </a:t>
            </a:r>
            <a:r>
              <a:rPr lang="ru-RU" dirty="0" err="1" smtClean="0"/>
              <a:t>переплетення</a:t>
            </a:r>
            <a:r>
              <a:rPr lang="ru-RU" dirty="0" smtClean="0"/>
              <a:t>, так яка при </a:t>
            </a:r>
            <a:r>
              <a:rPr lang="ru-RU" dirty="0" err="1" smtClean="0"/>
              <a:t>виконанні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швів</a:t>
            </a:r>
            <a:r>
              <a:rPr lang="ru-RU" dirty="0" smtClean="0"/>
              <a:t> доводиться </a:t>
            </a:r>
            <a:r>
              <a:rPr lang="ru-RU" dirty="0" err="1" smtClean="0"/>
              <a:t>лічити</a:t>
            </a:r>
            <a:r>
              <a:rPr lang="ru-RU" dirty="0" smtClean="0"/>
              <a:t> нитки та </a:t>
            </a:r>
            <a:r>
              <a:rPr lang="ru-RU" dirty="0" err="1" smtClean="0"/>
              <a:t>тканині</a:t>
            </a:r>
            <a:r>
              <a:rPr lang="ru-RU" dirty="0" smtClean="0"/>
              <a:t>.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канву,  </a:t>
            </a:r>
            <a:r>
              <a:rPr lang="ru-RU" dirty="0" err="1" smtClean="0"/>
              <a:t>льняну</a:t>
            </a:r>
            <a:r>
              <a:rPr lang="ru-RU" dirty="0" smtClean="0"/>
              <a:t> тканину, тканину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льону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лавсаном, </a:t>
            </a:r>
            <a:r>
              <a:rPr lang="ru-RU" dirty="0" err="1" smtClean="0"/>
              <a:t>домоткане</a:t>
            </a:r>
            <a:r>
              <a:rPr lang="ru-RU" dirty="0" smtClean="0"/>
              <a:t> полотно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іншу</a:t>
            </a:r>
            <a:r>
              <a:rPr lang="ru-RU" dirty="0" smtClean="0"/>
              <a:t> тканину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розрідженою</a:t>
            </a:r>
            <a:r>
              <a:rPr lang="ru-RU" dirty="0" smtClean="0"/>
              <a:t> структурою:</a:t>
            </a:r>
            <a:endParaRPr lang="ru-RU" dirty="0"/>
          </a:p>
        </p:txBody>
      </p:sp>
      <p:pic>
        <p:nvPicPr>
          <p:cNvPr id="28674" name="Picture 2" descr="http://ludahtlm.ucoz.ua/urok2/lnjana_tkanin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643314"/>
            <a:ext cx="2847975" cy="119062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857356" y="3214686"/>
            <a:ext cx="1884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</a:rPr>
              <a:t>льняна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 тканина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5143512"/>
            <a:ext cx="1852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</a:rPr>
              <a:t>льон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 лавсаном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8676" name="Picture 4" descr="http://ludahtlm.ucoz.ua/urok2/lon_z_lavsanom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5572140"/>
            <a:ext cx="2876550" cy="1123950"/>
          </a:xfrm>
          <a:prstGeom prst="rect">
            <a:avLst/>
          </a:prstGeom>
          <a:noFill/>
        </p:spPr>
      </p:pic>
      <p:pic>
        <p:nvPicPr>
          <p:cNvPr id="28678" name="Picture 6" descr="http://ludahtlm.ucoz.ua/urok2/domotkane_polotno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3714752"/>
            <a:ext cx="2819400" cy="1133476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5572132" y="3286124"/>
            <a:ext cx="2314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</a:rPr>
              <a:t>домоткане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 полотно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8680" name="Picture 8" descr="http://ludahtlm.ucoz.ua/urok2/kanva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00694" y="5572140"/>
            <a:ext cx="2490786" cy="118145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6286512" y="5143512"/>
            <a:ext cx="7812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канва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286048" y="285728"/>
            <a:ext cx="8229600" cy="1143000"/>
          </a:xfrm>
        </p:spPr>
        <p:txBody>
          <a:bodyPr/>
          <a:lstStyle/>
          <a:p>
            <a:r>
              <a:rPr lang="ru-RU" i="1" dirty="0" err="1" smtClean="0"/>
              <a:t>Стрічки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5043494" cy="578329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вишивки</a:t>
            </a:r>
            <a:r>
              <a:rPr lang="ru-RU" dirty="0" smtClean="0"/>
              <a:t> </a:t>
            </a:r>
            <a:r>
              <a:rPr lang="ru-RU" dirty="0" err="1" smtClean="0"/>
              <a:t>стрічками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шовкові</a:t>
            </a:r>
            <a:r>
              <a:rPr lang="ru-RU" dirty="0" smtClean="0"/>
              <a:t> </a:t>
            </a:r>
            <a:r>
              <a:rPr lang="ru-RU" dirty="0" err="1" smtClean="0"/>
              <a:t>стрічки</a:t>
            </a:r>
            <a:r>
              <a:rPr lang="ru-RU" dirty="0" smtClean="0"/>
              <a:t> та </a:t>
            </a:r>
            <a:r>
              <a:rPr lang="ru-RU" dirty="0" err="1" smtClean="0"/>
              <a:t>стрічки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органзи</a:t>
            </a:r>
            <a:r>
              <a:rPr lang="ru-RU" dirty="0" smtClean="0"/>
              <a:t>, </a:t>
            </a:r>
            <a:r>
              <a:rPr lang="ru-RU" dirty="0" err="1" smtClean="0"/>
              <a:t>мереживні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атласні</a:t>
            </a:r>
            <a:r>
              <a:rPr lang="ru-RU" dirty="0" smtClean="0"/>
              <a:t> </a:t>
            </a:r>
            <a:r>
              <a:rPr lang="ru-RU" dirty="0" err="1" smtClean="0"/>
              <a:t>стрічки</a:t>
            </a:r>
            <a:r>
              <a:rPr lang="ru-RU" dirty="0" smtClean="0"/>
              <a:t>, </a:t>
            </a:r>
            <a:r>
              <a:rPr lang="ru-RU" dirty="0" err="1" smtClean="0"/>
              <a:t>тасьму</a:t>
            </a:r>
            <a:r>
              <a:rPr lang="ru-RU" dirty="0" smtClean="0"/>
              <a:t>. </a:t>
            </a:r>
            <a:r>
              <a:rPr lang="ru-RU" dirty="0" err="1" smtClean="0"/>
              <a:t>Шовкові</a:t>
            </a:r>
            <a:r>
              <a:rPr lang="ru-RU" dirty="0" smtClean="0"/>
              <a:t> </a:t>
            </a:r>
            <a:r>
              <a:rPr lang="ru-RU" dirty="0" err="1" smtClean="0"/>
              <a:t>стрічки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вільно</a:t>
            </a:r>
            <a:r>
              <a:rPr lang="ru-RU" dirty="0" smtClean="0"/>
              <a:t> </a:t>
            </a:r>
            <a:r>
              <a:rPr lang="ru-RU" dirty="0" err="1" smtClean="0"/>
              <a:t>придбати</a:t>
            </a:r>
            <a:r>
              <a:rPr lang="ru-RU" dirty="0" smtClean="0"/>
              <a:t> в магазинах,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п'ять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двісті</a:t>
            </a:r>
            <a:r>
              <a:rPr lang="ru-RU" dirty="0" smtClean="0"/>
              <a:t> </a:t>
            </a:r>
            <a:r>
              <a:rPr lang="ru-RU" dirty="0" err="1" smtClean="0"/>
              <a:t>забарвлень</a:t>
            </a:r>
            <a:r>
              <a:rPr lang="ru-RU" dirty="0" smtClean="0"/>
              <a:t>.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стрічки</a:t>
            </a:r>
            <a:r>
              <a:rPr lang="ru-RU" dirty="0" smtClean="0"/>
              <a:t> для </a:t>
            </a:r>
            <a:r>
              <a:rPr lang="ru-RU" dirty="0" err="1" smtClean="0"/>
              <a:t>вишивки</a:t>
            </a:r>
            <a:r>
              <a:rPr lang="ru-RU" dirty="0" smtClean="0"/>
              <a:t> шириною </a:t>
            </a:r>
            <a:r>
              <a:rPr lang="ru-RU" dirty="0" err="1" smtClean="0"/>
              <a:t>від</a:t>
            </a:r>
            <a:r>
              <a:rPr lang="ru-RU" dirty="0" smtClean="0"/>
              <a:t> 3 мм до 12 мм,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величезною</a:t>
            </a:r>
            <a:r>
              <a:rPr lang="ru-RU" dirty="0" smtClean="0"/>
              <a:t> </a:t>
            </a:r>
            <a:r>
              <a:rPr lang="ru-RU" dirty="0" err="1" smtClean="0"/>
              <a:t>палітрою</a:t>
            </a:r>
            <a:r>
              <a:rPr lang="ru-RU" dirty="0" smtClean="0"/>
              <a:t> </a:t>
            </a:r>
            <a:r>
              <a:rPr lang="ru-RU" dirty="0" err="1" smtClean="0"/>
              <a:t>кольорів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відтінків</a:t>
            </a:r>
            <a:r>
              <a:rPr lang="ru-RU" dirty="0" smtClean="0"/>
              <a:t>. </a:t>
            </a:r>
            <a:r>
              <a:rPr lang="ru-RU" dirty="0" err="1" smtClean="0"/>
              <a:t>Зазвичай</a:t>
            </a:r>
            <a:r>
              <a:rPr lang="ru-RU" dirty="0" smtClean="0"/>
              <a:t> для </a:t>
            </a:r>
            <a:r>
              <a:rPr lang="ru-RU" dirty="0" err="1" smtClean="0"/>
              <a:t>вишивки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вузьку</a:t>
            </a:r>
            <a:r>
              <a:rPr lang="ru-RU" dirty="0" smtClean="0"/>
              <a:t> </a:t>
            </a:r>
            <a:r>
              <a:rPr lang="ru-RU" dirty="0" err="1" smtClean="0"/>
              <a:t>стрічку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вона </a:t>
            </a:r>
            <a:r>
              <a:rPr lang="ru-RU" dirty="0" err="1" smtClean="0"/>
              <a:t>підходить</a:t>
            </a:r>
            <a:r>
              <a:rPr lang="ru-RU" dirty="0" smtClean="0"/>
              <a:t> практично для </a:t>
            </a:r>
            <a:r>
              <a:rPr lang="ru-RU" dirty="0" err="1" smtClean="0"/>
              <a:t>всіх</a:t>
            </a:r>
            <a:r>
              <a:rPr lang="ru-RU" dirty="0" smtClean="0"/>
              <a:t> тканин. При </a:t>
            </a:r>
            <a:r>
              <a:rPr lang="ru-RU" dirty="0" err="1" smtClean="0"/>
              <a:t>покупці</a:t>
            </a:r>
            <a:r>
              <a:rPr lang="ru-RU" dirty="0" smtClean="0"/>
              <a:t> </a:t>
            </a:r>
            <a:r>
              <a:rPr lang="ru-RU" dirty="0" err="1" smtClean="0"/>
              <a:t>стрічок</a:t>
            </a:r>
            <a:r>
              <a:rPr lang="ru-RU" dirty="0" smtClean="0"/>
              <a:t> </a:t>
            </a:r>
            <a:r>
              <a:rPr lang="ru-RU" dirty="0" err="1" smtClean="0"/>
              <a:t>зверніть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кромку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ущільнення</a:t>
            </a:r>
            <a:r>
              <a:rPr lang="ru-RU" dirty="0" smtClean="0"/>
              <a:t> по краях. </a:t>
            </a:r>
            <a:r>
              <a:rPr lang="ru-RU" dirty="0" err="1" smtClean="0"/>
              <a:t>Якщо</a:t>
            </a:r>
            <a:r>
              <a:rPr lang="ru-RU" dirty="0" smtClean="0"/>
              <a:t> кромка </a:t>
            </a:r>
            <a:r>
              <a:rPr lang="ru-RU" dirty="0" err="1" smtClean="0"/>
              <a:t>є</a:t>
            </a:r>
            <a:r>
              <a:rPr lang="ru-RU" dirty="0" smtClean="0"/>
              <a:t>, то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стрічка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а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, то </a:t>
            </a:r>
            <a:r>
              <a:rPr lang="ru-RU" dirty="0" err="1" smtClean="0"/>
              <a:t>це</a:t>
            </a:r>
            <a:r>
              <a:rPr lang="ru-RU" dirty="0" smtClean="0"/>
              <a:t> декоративна </a:t>
            </a:r>
            <a:r>
              <a:rPr lang="ru-RU" dirty="0" err="1" smtClean="0"/>
              <a:t>стрічка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22" name="Picture 2" descr="http://ludahtlm.ucoz.ua/urok2/strichk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643182"/>
            <a:ext cx="3676650" cy="2266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428924" y="214290"/>
            <a:ext cx="8229600" cy="1143000"/>
          </a:xfrm>
        </p:spPr>
        <p:txBody>
          <a:bodyPr/>
          <a:lstStyle/>
          <a:p>
            <a:r>
              <a:rPr lang="ru-RU" i="1" dirty="0" err="1" smtClean="0"/>
              <a:t>Голки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5114932" cy="52117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За величиною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розмірами</a:t>
            </a:r>
            <a:r>
              <a:rPr lang="ru-RU" dirty="0" smtClean="0"/>
              <a:t> </a:t>
            </a:r>
            <a:r>
              <a:rPr lang="ru-RU" dirty="0" err="1" smtClean="0"/>
              <a:t>голки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. Нам треба так </a:t>
            </a:r>
            <a:r>
              <a:rPr lang="ru-RU" dirty="0" err="1" smtClean="0"/>
              <a:t>підібрати</a:t>
            </a:r>
            <a:r>
              <a:rPr lang="ru-RU" dirty="0" smtClean="0"/>
              <a:t> </a:t>
            </a:r>
            <a:r>
              <a:rPr lang="ru-RU" dirty="0" err="1" smtClean="0"/>
              <a:t>голку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по </a:t>
            </a:r>
            <a:r>
              <a:rPr lang="ru-RU" dirty="0" err="1" smtClean="0"/>
              <a:t>ширині</a:t>
            </a:r>
            <a:r>
              <a:rPr lang="ru-RU" dirty="0" smtClean="0"/>
              <a:t> </a:t>
            </a:r>
            <a:r>
              <a:rPr lang="ru-RU" dirty="0" err="1" smtClean="0"/>
              <a:t>стрічка</a:t>
            </a:r>
            <a:r>
              <a:rPr lang="ru-RU" dirty="0" smtClean="0"/>
              <a:t> </a:t>
            </a:r>
            <a:r>
              <a:rPr lang="ru-RU" dirty="0" err="1" smtClean="0"/>
              <a:t>вільно</a:t>
            </a:r>
            <a:r>
              <a:rPr lang="ru-RU" dirty="0" smtClean="0"/>
              <a:t> проходила у </a:t>
            </a:r>
            <a:r>
              <a:rPr lang="ru-RU" dirty="0" err="1" smtClean="0"/>
              <a:t>вушко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відповідала</a:t>
            </a:r>
            <a:r>
              <a:rPr lang="ru-RU" dirty="0" smtClean="0"/>
              <a:t> </a:t>
            </a:r>
            <a:r>
              <a:rPr lang="ru-RU" dirty="0" err="1" smtClean="0"/>
              <a:t>ширині</a:t>
            </a:r>
            <a:r>
              <a:rPr lang="ru-RU" dirty="0" smtClean="0"/>
              <a:t> </a:t>
            </a:r>
            <a:r>
              <a:rPr lang="ru-RU" dirty="0" err="1" smtClean="0"/>
              <a:t>вушка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ширина </a:t>
            </a:r>
            <a:r>
              <a:rPr lang="ru-RU" dirty="0" err="1" smtClean="0"/>
              <a:t>стрічки</a:t>
            </a:r>
            <a:r>
              <a:rPr lang="ru-RU" dirty="0" smtClean="0"/>
              <a:t> 3 мм, </a:t>
            </a:r>
            <a:r>
              <a:rPr lang="ru-RU" dirty="0" err="1" smtClean="0"/>
              <a:t>використовуємо</a:t>
            </a:r>
            <a:r>
              <a:rPr lang="ru-RU" dirty="0" smtClean="0"/>
              <a:t> </a:t>
            </a:r>
            <a:r>
              <a:rPr lang="ru-RU" dirty="0" err="1" smtClean="0"/>
              <a:t>голку</a:t>
            </a:r>
            <a:r>
              <a:rPr lang="ru-RU" dirty="0" smtClean="0"/>
              <a:t> номер 24.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стрічка</a:t>
            </a:r>
            <a:r>
              <a:rPr lang="ru-RU" dirty="0" smtClean="0"/>
              <a:t> </a:t>
            </a:r>
            <a:r>
              <a:rPr lang="ru-RU" dirty="0" err="1" smtClean="0"/>
              <a:t>ширше</a:t>
            </a:r>
            <a:r>
              <a:rPr lang="ru-RU" dirty="0" smtClean="0"/>
              <a:t> </a:t>
            </a:r>
            <a:r>
              <a:rPr lang="ru-RU" dirty="0" err="1" smtClean="0"/>
              <a:t>дванадцяти</a:t>
            </a:r>
            <a:r>
              <a:rPr lang="ru-RU" dirty="0" smtClean="0"/>
              <a:t>, </a:t>
            </a:r>
            <a:r>
              <a:rPr lang="ru-RU" dirty="0" err="1" smtClean="0"/>
              <a:t>дев'яти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семи </a:t>
            </a:r>
            <a:r>
              <a:rPr lang="ru-RU" dirty="0" err="1" smtClean="0"/>
              <a:t>міліметрів</a:t>
            </a:r>
            <a:r>
              <a:rPr lang="ru-RU" dirty="0" smtClean="0"/>
              <a:t>, то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голку</a:t>
            </a:r>
            <a:r>
              <a:rPr lang="ru-RU" dirty="0" smtClean="0"/>
              <a:t> </a:t>
            </a:r>
            <a:r>
              <a:rPr lang="ru-RU" dirty="0" err="1" smtClean="0"/>
              <a:t>номерів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22 до 18. У </a:t>
            </a:r>
            <a:r>
              <a:rPr lang="ru-RU" dirty="0" err="1" smtClean="0"/>
              <a:t>вишиванні</a:t>
            </a:r>
            <a:r>
              <a:rPr lang="ru-RU" dirty="0" smtClean="0"/>
              <a:t> номер </a:t>
            </a:r>
            <a:r>
              <a:rPr lang="ru-RU" dirty="0" err="1" smtClean="0"/>
              <a:t>розміру</a:t>
            </a:r>
            <a:r>
              <a:rPr lang="ru-RU" dirty="0" smtClean="0"/>
              <a:t> </a:t>
            </a:r>
            <a:r>
              <a:rPr lang="ru-RU" dirty="0" err="1" smtClean="0"/>
              <a:t>голки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при </a:t>
            </a:r>
            <a:r>
              <a:rPr lang="ru-RU" dirty="0" err="1" smtClean="0"/>
              <a:t>звичайному</a:t>
            </a:r>
            <a:r>
              <a:rPr lang="ru-RU" dirty="0" smtClean="0"/>
              <a:t> </a:t>
            </a:r>
            <a:r>
              <a:rPr lang="ru-RU" dirty="0" err="1" smtClean="0"/>
              <a:t>шитті</a:t>
            </a:r>
            <a:r>
              <a:rPr lang="ru-RU" dirty="0" smtClean="0"/>
              <a:t>, - </a:t>
            </a:r>
            <a:r>
              <a:rPr lang="ru-RU" dirty="0" err="1" smtClean="0"/>
              <a:t>чим</a:t>
            </a:r>
            <a:r>
              <a:rPr lang="ru-RU" dirty="0" smtClean="0"/>
              <a:t> величина номера </a:t>
            </a:r>
            <a:r>
              <a:rPr lang="ru-RU" dirty="0" err="1" smtClean="0"/>
              <a:t>більша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вона </a:t>
            </a:r>
            <a:r>
              <a:rPr lang="ru-RU" dirty="0" err="1" smtClean="0"/>
              <a:t>менша</a:t>
            </a:r>
            <a:r>
              <a:rPr lang="ru-RU" dirty="0" smtClean="0"/>
              <a:t>. </a:t>
            </a:r>
            <a:r>
              <a:rPr lang="ru-RU" dirty="0" err="1" smtClean="0"/>
              <a:t>Рекомендується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 </a:t>
            </a:r>
            <a:r>
              <a:rPr lang="ru-RU" dirty="0" err="1" smtClean="0"/>
              <a:t>купити</a:t>
            </a:r>
            <a:r>
              <a:rPr lang="ru-RU" dirty="0" smtClean="0"/>
              <a:t> </a:t>
            </a:r>
            <a:r>
              <a:rPr lang="ru-RU" dirty="0" err="1" smtClean="0"/>
              <a:t>набір</a:t>
            </a:r>
            <a:r>
              <a:rPr lang="ru-RU" dirty="0" smtClean="0"/>
              <a:t> </a:t>
            </a:r>
            <a:r>
              <a:rPr lang="ru-RU" dirty="0" err="1" smtClean="0"/>
              <a:t>голок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вони </a:t>
            </a:r>
            <a:r>
              <a:rPr lang="ru-RU" dirty="0" err="1" smtClean="0"/>
              <a:t>згодом</a:t>
            </a:r>
            <a:r>
              <a:rPr lang="ru-RU" dirty="0" smtClean="0"/>
              <a:t> стали в </a:t>
            </a:r>
            <a:r>
              <a:rPr lang="ru-RU" dirty="0" err="1" smtClean="0"/>
              <a:t>нагоді</a:t>
            </a:r>
            <a:r>
              <a:rPr lang="ru-RU" dirty="0" smtClean="0"/>
              <a:t> вам в </a:t>
            </a:r>
            <a:r>
              <a:rPr lang="ru-RU" dirty="0" err="1" smtClean="0"/>
              <a:t>подальшій</a:t>
            </a:r>
            <a:r>
              <a:rPr lang="ru-RU" dirty="0" smtClean="0"/>
              <a:t> </a:t>
            </a:r>
            <a:r>
              <a:rPr lang="ru-RU" dirty="0" err="1" smtClean="0"/>
              <a:t>роботі</a:t>
            </a:r>
            <a:r>
              <a:rPr lang="ru-RU" dirty="0" smtClean="0"/>
              <a:t> для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творчих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1746" name="Picture 2" descr="http://ludahtlm.ucoz.ua/urok2/golk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714620"/>
            <a:ext cx="3357586" cy="24975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71800" y="214290"/>
            <a:ext cx="8229600" cy="1143000"/>
          </a:xfrm>
        </p:spPr>
        <p:txBody>
          <a:bodyPr/>
          <a:lstStyle/>
          <a:p>
            <a:r>
              <a:rPr lang="ru-RU" i="1" dirty="0" err="1" smtClean="0"/>
              <a:t>Ножиці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7"/>
            <a:ext cx="8501122" cy="250032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вишивання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та </a:t>
            </a:r>
            <a:r>
              <a:rPr lang="ru-RU" dirty="0" err="1" smtClean="0"/>
              <a:t>маленькі</a:t>
            </a:r>
            <a:r>
              <a:rPr lang="ru-RU" dirty="0" smtClean="0"/>
              <a:t> </a:t>
            </a:r>
            <a:r>
              <a:rPr lang="ru-RU" dirty="0" err="1" smtClean="0"/>
              <a:t>ножиці</a:t>
            </a:r>
            <a:r>
              <a:rPr lang="ru-RU" dirty="0" smtClean="0"/>
              <a:t>. </a:t>
            </a:r>
            <a:r>
              <a:rPr lang="ru-RU" dirty="0" err="1" smtClean="0"/>
              <a:t>Маленькі</a:t>
            </a:r>
            <a:r>
              <a:rPr lang="ru-RU" dirty="0" smtClean="0"/>
              <a:t> </a:t>
            </a:r>
            <a:r>
              <a:rPr lang="ru-RU" dirty="0" err="1" smtClean="0"/>
              <a:t>ножиці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гострими</a:t>
            </a:r>
            <a:r>
              <a:rPr lang="ru-RU" dirty="0" smtClean="0"/>
              <a:t> </a:t>
            </a:r>
            <a:r>
              <a:rPr lang="ru-RU" dirty="0" err="1" smtClean="0"/>
              <a:t>кінцями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для </a:t>
            </a:r>
            <a:r>
              <a:rPr lang="ru-RU" dirty="0" err="1" smtClean="0"/>
              <a:t>підрізання</a:t>
            </a:r>
            <a:r>
              <a:rPr lang="ru-RU" dirty="0" smtClean="0"/>
              <a:t> ниток та </a:t>
            </a:r>
            <a:r>
              <a:rPr lang="ru-RU" dirty="0" err="1" smtClean="0"/>
              <a:t>стрічок</a:t>
            </a:r>
            <a:r>
              <a:rPr lang="ru-RU" dirty="0" smtClean="0"/>
              <a:t>. А великими </a:t>
            </a:r>
            <a:r>
              <a:rPr lang="ru-RU" dirty="0" err="1" smtClean="0"/>
              <a:t>ножицями</a:t>
            </a:r>
            <a:r>
              <a:rPr lang="ru-RU" dirty="0" smtClean="0"/>
              <a:t> </a:t>
            </a:r>
            <a:r>
              <a:rPr lang="ru-RU" dirty="0" err="1" smtClean="0"/>
              <a:t>розрізають</a:t>
            </a:r>
            <a:r>
              <a:rPr lang="ru-RU" dirty="0" smtClean="0"/>
              <a:t> тканину.</a:t>
            </a:r>
            <a:endParaRPr lang="ru-RU" dirty="0"/>
          </a:p>
        </p:txBody>
      </p:sp>
      <p:pic>
        <p:nvPicPr>
          <p:cNvPr id="32770" name="Picture 2" descr="http://ludahtlm.ucoz.ua/urok2/nozhic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786190"/>
            <a:ext cx="3214710" cy="2758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214610" y="214290"/>
            <a:ext cx="8229600" cy="1143000"/>
          </a:xfrm>
        </p:spPr>
        <p:txBody>
          <a:bodyPr/>
          <a:lstStyle/>
          <a:p>
            <a:r>
              <a:rPr lang="ru-RU" i="1" dirty="0" err="1" smtClean="0"/>
              <a:t>П’яльці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7"/>
            <a:ext cx="8329642" cy="2354267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П’яльці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інструмент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чотирикутної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округленої</a:t>
            </a:r>
            <a:r>
              <a:rPr lang="ru-RU" dirty="0" smtClean="0"/>
              <a:t> рамки,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тримають</a:t>
            </a:r>
            <a:r>
              <a:rPr lang="ru-RU" dirty="0" smtClean="0"/>
              <a:t> тканину </a:t>
            </a:r>
            <a:r>
              <a:rPr lang="ru-RU" dirty="0" err="1" smtClean="0"/>
              <a:t>натягнутою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уникають</a:t>
            </a:r>
            <a:r>
              <a:rPr lang="ru-RU" dirty="0" smtClean="0"/>
              <a:t> </a:t>
            </a:r>
            <a:r>
              <a:rPr lang="ru-RU" dirty="0" err="1" smtClean="0"/>
              <a:t>стягування</a:t>
            </a:r>
            <a:r>
              <a:rPr lang="ru-RU" dirty="0" smtClean="0"/>
              <a:t> узору,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вишивається</a:t>
            </a:r>
            <a:r>
              <a:rPr lang="ru-RU" dirty="0" smtClean="0"/>
              <a:t>. </a:t>
            </a:r>
            <a:r>
              <a:rPr lang="ru-RU" dirty="0" err="1" smtClean="0"/>
              <a:t>Вишивка</a:t>
            </a:r>
            <a:r>
              <a:rPr lang="ru-RU" dirty="0" smtClean="0"/>
              <a:t> в </a:t>
            </a:r>
            <a:r>
              <a:rPr lang="ru-RU" dirty="0" err="1" smtClean="0"/>
              <a:t>п’яльці</a:t>
            </a:r>
            <a:r>
              <a:rPr lang="ru-RU" dirty="0" smtClean="0"/>
              <a:t> </a:t>
            </a:r>
            <a:r>
              <a:rPr lang="ru-RU" dirty="0" err="1" smtClean="0"/>
              <a:t>щільно</a:t>
            </a:r>
            <a:r>
              <a:rPr lang="ru-RU" dirty="0" smtClean="0"/>
              <a:t> </a:t>
            </a:r>
            <a:r>
              <a:rPr lang="ru-RU" dirty="0" err="1" smtClean="0"/>
              <a:t>натягується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важливо</a:t>
            </a:r>
            <a:r>
              <a:rPr lang="ru-RU" dirty="0" smtClean="0"/>
              <a:t> </a:t>
            </a:r>
            <a:r>
              <a:rPr lang="ru-RU" dirty="0" err="1" smtClean="0"/>
              <a:t>уникати</a:t>
            </a:r>
            <a:r>
              <a:rPr lang="ru-RU" dirty="0" smtClean="0"/>
              <a:t> </a:t>
            </a:r>
            <a:r>
              <a:rPr lang="ru-RU" dirty="0" err="1" smtClean="0"/>
              <a:t>зморшок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деформації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. </a:t>
            </a:r>
            <a:r>
              <a:rPr lang="ru-RU" dirty="0" err="1" smtClean="0"/>
              <a:t>Вишивання</a:t>
            </a:r>
            <a:r>
              <a:rPr lang="ru-RU" dirty="0" smtClean="0"/>
              <a:t> в </a:t>
            </a:r>
            <a:r>
              <a:rPr lang="ru-RU" dirty="0" err="1" smtClean="0"/>
              <a:t>п’яльцях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тривалим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3794" name="Picture 2" descr="http://ludahtlm.ucoz.ua/urok2/krugli_pjalc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643446"/>
            <a:ext cx="2214578" cy="2079244"/>
          </a:xfrm>
          <a:prstGeom prst="rect">
            <a:avLst/>
          </a:prstGeom>
          <a:noFill/>
        </p:spPr>
      </p:pic>
      <p:pic>
        <p:nvPicPr>
          <p:cNvPr id="33796" name="Picture 4" descr="http://ludahtlm.ucoz.ua/urok2/prjamokutni_pjalc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5172074" y="3971933"/>
            <a:ext cx="1571625" cy="305752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285852" y="4143380"/>
            <a:ext cx="1718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Круглі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п'яльці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57752" y="4214818"/>
            <a:ext cx="2394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Прямокутні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п'яльці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err="1" smtClean="0"/>
              <a:t>Лінійка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7"/>
            <a:ext cx="8258204" cy="4283093"/>
          </a:xfrm>
        </p:spPr>
        <p:txBody>
          <a:bodyPr/>
          <a:lstStyle/>
          <a:p>
            <a:r>
              <a:rPr lang="ru-RU" dirty="0" smtClean="0"/>
              <a:t>З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лінійки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узору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зразка</a:t>
            </a:r>
            <a:r>
              <a:rPr lang="ru-RU" dirty="0" smtClean="0"/>
              <a:t> </a:t>
            </a:r>
            <a:r>
              <a:rPr lang="ru-RU" dirty="0" err="1" smtClean="0"/>
              <a:t>вишивки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лінійки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робити</a:t>
            </a:r>
            <a:r>
              <a:rPr lang="ru-RU" dirty="0" smtClean="0"/>
              <a:t> </a:t>
            </a:r>
            <a:r>
              <a:rPr lang="ru-RU" dirty="0" err="1" smtClean="0"/>
              <a:t>розмітку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та </a:t>
            </a:r>
            <a:r>
              <a:rPr lang="ru-RU" dirty="0" err="1" smtClean="0"/>
              <a:t>вимірювати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вишивки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4818" name="AutoShape 2" descr="http://ludahtlm.ucoz.ua/urok2/linijka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0" name="AutoShape 4" descr="http://ludahtlm.ucoz.ua/urok2/linijka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2" name="AutoShape 6" descr="http://ludahtlm.ucoz.ua/urok2/linijka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4" name="AutoShape 8" descr="http://ludahtlm.ucoz.ua/urok2/linijka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4826" name="Picture 10" descr="ООО &quot;ПАПИРУС&quot; Канцелярские товар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4286256"/>
            <a:ext cx="3357586" cy="23574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Наперсток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Бажано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наперсток при </a:t>
            </a:r>
            <a:r>
              <a:rPr lang="ru-RU" dirty="0" err="1" smtClean="0"/>
              <a:t>вишиванні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надягати</a:t>
            </a:r>
            <a:r>
              <a:rPr lang="ru-RU" dirty="0" smtClean="0"/>
              <a:t> на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палець</a:t>
            </a:r>
            <a:r>
              <a:rPr lang="ru-RU" dirty="0" smtClean="0"/>
              <a:t> </a:t>
            </a:r>
            <a:r>
              <a:rPr lang="ru-RU" dirty="0" err="1" smtClean="0"/>
              <a:t>правої</a:t>
            </a:r>
            <a:r>
              <a:rPr lang="ru-RU" dirty="0" smtClean="0"/>
              <a:t> руки.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вибрати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наперсток,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щільно</a:t>
            </a:r>
            <a:r>
              <a:rPr lang="ru-RU" dirty="0" smtClean="0"/>
              <a:t> </a:t>
            </a:r>
            <a:r>
              <a:rPr lang="ru-RU" dirty="0" err="1" smtClean="0"/>
              <a:t>прилягав</a:t>
            </a:r>
            <a:r>
              <a:rPr lang="ru-RU" dirty="0" smtClean="0"/>
              <a:t> до </a:t>
            </a:r>
            <a:r>
              <a:rPr lang="ru-RU" dirty="0" err="1" smtClean="0"/>
              <a:t>пальця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5842" name="Picture 2" descr="http://ludahtlm.ucoz.ua/urok2/napersto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4143380"/>
            <a:ext cx="3429024" cy="25760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Другая 12">
      <a:dk1>
        <a:srgbClr val="8DB3E2"/>
      </a:dk1>
      <a:lt1>
        <a:srgbClr val="EFD5D4"/>
      </a:lt1>
      <a:dk2>
        <a:srgbClr val="B8CCE4"/>
      </a:dk2>
      <a:lt2>
        <a:srgbClr val="D99694"/>
      </a:lt2>
      <a:accent1>
        <a:srgbClr val="EFD5D4"/>
      </a:accent1>
      <a:accent2>
        <a:srgbClr val="EFD5D4"/>
      </a:accent2>
      <a:accent3>
        <a:srgbClr val="9BBB59"/>
      </a:accent3>
      <a:accent4>
        <a:srgbClr val="D99694"/>
      </a:accent4>
      <a:accent5>
        <a:srgbClr val="4BACC6"/>
      </a:accent5>
      <a:accent6>
        <a:srgbClr val="B2A2C7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</TotalTime>
  <Words>546</Words>
  <PresentationFormat>Экран (4:3)</PresentationFormat>
  <Paragraphs>26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Литейная</vt:lpstr>
      <vt:lpstr>Матеріали та інструменти для вишивання шовковими стрічками</vt:lpstr>
      <vt:lpstr>Слайд 2</vt:lpstr>
      <vt:lpstr>Тканина для вишивання</vt:lpstr>
      <vt:lpstr>Стрічки</vt:lpstr>
      <vt:lpstr>Голки</vt:lpstr>
      <vt:lpstr>Ножиці</vt:lpstr>
      <vt:lpstr>П’яльці</vt:lpstr>
      <vt:lpstr>Лінійка</vt:lpstr>
      <vt:lpstr>Наперсток</vt:lpstr>
      <vt:lpstr>Лампа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Матеріали та інструменти для вишивання шовковими стрічками</dc:title>
  <dc:creator>Slavuta</dc:creator>
  <cp:lastModifiedBy>Slavuta</cp:lastModifiedBy>
  <cp:revision>2</cp:revision>
  <dcterms:created xsi:type="dcterms:W3CDTF">2014-12-22T19:37:36Z</dcterms:created>
  <dcterms:modified xsi:type="dcterms:W3CDTF">2014-12-22T19:57:50Z</dcterms:modified>
</cp:coreProperties>
</file>